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B8D6-FD44-4607-A3E7-A302C77AC615}" type="datetimeFigureOut">
              <a:rPr lang="zh-CN" altLang="en-US" smtClean="0"/>
              <a:t>2016/6/2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FF63-3D87-4FC5-ACA9-E42C02F8C2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427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B8D6-FD44-4607-A3E7-A302C77AC615}" type="datetimeFigureOut">
              <a:rPr lang="zh-CN" altLang="en-US" smtClean="0"/>
              <a:t>2016/6/2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FF63-3D87-4FC5-ACA9-E42C02F8C2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327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B8D6-FD44-4607-A3E7-A302C77AC615}" type="datetimeFigureOut">
              <a:rPr lang="zh-CN" altLang="en-US" smtClean="0"/>
              <a:t>2016/6/2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FF63-3D87-4FC5-ACA9-E42C02F8C2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448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B8D6-FD44-4607-A3E7-A302C77AC615}" type="datetimeFigureOut">
              <a:rPr lang="zh-CN" altLang="en-US" smtClean="0"/>
              <a:t>2016/6/2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FF63-3D87-4FC5-ACA9-E42C02F8C2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842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B8D6-FD44-4607-A3E7-A302C77AC615}" type="datetimeFigureOut">
              <a:rPr lang="zh-CN" altLang="en-US" smtClean="0"/>
              <a:t>2016/6/2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FF63-3D87-4FC5-ACA9-E42C02F8C2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440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B8D6-FD44-4607-A3E7-A302C77AC615}" type="datetimeFigureOut">
              <a:rPr lang="zh-CN" altLang="en-US" smtClean="0"/>
              <a:t>2016/6/2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FF63-3D87-4FC5-ACA9-E42C02F8C2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566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B8D6-FD44-4607-A3E7-A302C77AC615}" type="datetimeFigureOut">
              <a:rPr lang="zh-CN" altLang="en-US" smtClean="0"/>
              <a:t>2016/6/2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FF63-3D87-4FC5-ACA9-E42C02F8C2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589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B8D6-FD44-4607-A3E7-A302C77AC615}" type="datetimeFigureOut">
              <a:rPr lang="zh-CN" altLang="en-US" smtClean="0"/>
              <a:t>2016/6/2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FF63-3D87-4FC5-ACA9-E42C02F8C2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367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B8D6-FD44-4607-A3E7-A302C77AC615}" type="datetimeFigureOut">
              <a:rPr lang="zh-CN" altLang="en-US" smtClean="0"/>
              <a:t>2016/6/2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FF63-3D87-4FC5-ACA9-E42C02F8C2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269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B8D6-FD44-4607-A3E7-A302C77AC615}" type="datetimeFigureOut">
              <a:rPr lang="zh-CN" altLang="en-US" smtClean="0"/>
              <a:t>2016/6/2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FF63-3D87-4FC5-ACA9-E42C02F8C2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870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B8D6-FD44-4607-A3E7-A302C77AC615}" type="datetimeFigureOut">
              <a:rPr lang="zh-CN" altLang="en-US" smtClean="0"/>
              <a:t>2016/6/2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FF63-3D87-4FC5-ACA9-E42C02F8C2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996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9B8D6-FD44-4607-A3E7-A302C77AC615}" type="datetimeFigureOut">
              <a:rPr lang="zh-CN" altLang="en-US" smtClean="0"/>
              <a:t>2016/6/2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BFF63-3D87-4FC5-ACA9-E42C02F8C2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149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毕业论文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作图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372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功能结构图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023286" y="1878227"/>
            <a:ext cx="5313406" cy="38717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003589" y="1993557"/>
            <a:ext cx="3336325" cy="4201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大学生创新学分审核系统</a:t>
            </a: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5675870" y="2413686"/>
            <a:ext cx="0" cy="477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3748216" y="2891479"/>
            <a:ext cx="3855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3748216" y="2891479"/>
            <a:ext cx="0" cy="609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7591166" y="2879120"/>
            <a:ext cx="0" cy="609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6310182" y="2883236"/>
            <a:ext cx="0" cy="609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4975654" y="2891479"/>
            <a:ext cx="0" cy="609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336324" y="3515623"/>
            <a:ext cx="823784" cy="284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用户管理</a:t>
            </a:r>
            <a:endParaRPr lang="zh-CN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4563762" y="3515623"/>
            <a:ext cx="823784" cy="284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申请管理</a:t>
            </a:r>
            <a:endParaRPr lang="zh-CN" altLang="en-US" sz="1200" dirty="0"/>
          </a:p>
        </p:txBody>
      </p:sp>
      <p:sp>
        <p:nvSpPr>
          <p:cNvPr id="16" name="矩形 15"/>
          <p:cNvSpPr/>
          <p:nvPr/>
        </p:nvSpPr>
        <p:spPr>
          <a:xfrm>
            <a:off x="5900352" y="3480737"/>
            <a:ext cx="823784" cy="284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审核管理</a:t>
            </a:r>
            <a:endParaRPr lang="zh-CN" altLang="en-US" sz="1200" dirty="0"/>
          </a:p>
        </p:txBody>
      </p:sp>
      <p:sp>
        <p:nvSpPr>
          <p:cNvPr id="17" name="矩形 16"/>
          <p:cNvSpPr/>
          <p:nvPr/>
        </p:nvSpPr>
        <p:spPr>
          <a:xfrm>
            <a:off x="7241060" y="3495029"/>
            <a:ext cx="823784" cy="284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学分管理</a:t>
            </a:r>
            <a:endParaRPr lang="zh-CN" altLang="en-US" sz="1200" dirty="0"/>
          </a:p>
        </p:txBody>
      </p:sp>
      <p:cxnSp>
        <p:nvCxnSpPr>
          <p:cNvPr id="19" name="直接连接符 18"/>
          <p:cNvCxnSpPr>
            <a:stCxn id="14" idx="2"/>
          </p:cNvCxnSpPr>
          <p:nvPr/>
        </p:nvCxnSpPr>
        <p:spPr>
          <a:xfrm>
            <a:off x="3748216" y="3799831"/>
            <a:ext cx="0" cy="162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979772" y="3787471"/>
            <a:ext cx="0" cy="162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6318422" y="3750399"/>
            <a:ext cx="0" cy="162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7607646" y="3770991"/>
            <a:ext cx="0" cy="162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3214816" y="4260309"/>
            <a:ext cx="280087" cy="12356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zh-CN" altLang="en-US" sz="1200" dirty="0" smtClean="0"/>
              <a:t>申请者个人信息</a:t>
            </a:r>
            <a:endParaRPr lang="zh-CN" altLang="en-US" sz="1200" dirty="0"/>
          </a:p>
        </p:txBody>
      </p:sp>
      <p:sp>
        <p:nvSpPr>
          <p:cNvPr id="30" name="矩形 29"/>
          <p:cNvSpPr/>
          <p:nvPr/>
        </p:nvSpPr>
        <p:spPr>
          <a:xfrm>
            <a:off x="3880021" y="4251816"/>
            <a:ext cx="280087" cy="12356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zh-CN" altLang="en-US" sz="1200" dirty="0" smtClean="0"/>
              <a:t>审核者个人信息</a:t>
            </a:r>
            <a:endParaRPr lang="zh-CN" altLang="en-US" sz="1200" dirty="0"/>
          </a:p>
        </p:txBody>
      </p:sp>
      <p:sp>
        <p:nvSpPr>
          <p:cNvPr id="31" name="矩形 30"/>
          <p:cNvSpPr/>
          <p:nvPr/>
        </p:nvSpPr>
        <p:spPr>
          <a:xfrm>
            <a:off x="4547286" y="4251815"/>
            <a:ext cx="280087" cy="12356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zh-CN" altLang="en-US" sz="1200" dirty="0" smtClean="0"/>
              <a:t>申请学分审核</a:t>
            </a:r>
            <a:endParaRPr lang="zh-CN" altLang="en-US" sz="1200" dirty="0"/>
          </a:p>
        </p:txBody>
      </p:sp>
      <p:sp>
        <p:nvSpPr>
          <p:cNvPr id="32" name="矩形 31"/>
          <p:cNvSpPr/>
          <p:nvPr/>
        </p:nvSpPr>
        <p:spPr>
          <a:xfrm>
            <a:off x="5128053" y="4251814"/>
            <a:ext cx="280087" cy="12356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zh-CN" altLang="en-US" sz="1200" dirty="0" smtClean="0"/>
              <a:t>查询申请结果</a:t>
            </a:r>
            <a:endParaRPr lang="zh-CN" altLang="en-US" sz="1200" dirty="0"/>
          </a:p>
        </p:txBody>
      </p:sp>
      <p:sp>
        <p:nvSpPr>
          <p:cNvPr id="33" name="矩形 32"/>
          <p:cNvSpPr/>
          <p:nvPr/>
        </p:nvSpPr>
        <p:spPr>
          <a:xfrm>
            <a:off x="5848863" y="4260766"/>
            <a:ext cx="280087" cy="12356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zh-CN" altLang="en-US" sz="1200" dirty="0" smtClean="0"/>
              <a:t>审核学分申请</a:t>
            </a:r>
            <a:endParaRPr lang="zh-CN" altLang="en-US" sz="1200" dirty="0"/>
          </a:p>
        </p:txBody>
      </p:sp>
      <p:sp>
        <p:nvSpPr>
          <p:cNvPr id="34" name="矩形 33"/>
          <p:cNvSpPr/>
          <p:nvPr/>
        </p:nvSpPr>
        <p:spPr>
          <a:xfrm>
            <a:off x="6437870" y="4251815"/>
            <a:ext cx="280087" cy="12356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zh-CN" altLang="en-US" sz="1200" dirty="0" smtClean="0"/>
              <a:t>管理审核结果</a:t>
            </a:r>
            <a:endParaRPr lang="zh-CN" altLang="en-US" sz="1200" dirty="0"/>
          </a:p>
        </p:txBody>
      </p:sp>
      <p:sp>
        <p:nvSpPr>
          <p:cNvPr id="35" name="矩形 34"/>
          <p:cNvSpPr/>
          <p:nvPr/>
        </p:nvSpPr>
        <p:spPr>
          <a:xfrm>
            <a:off x="7199870" y="4251816"/>
            <a:ext cx="280087" cy="12356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zh-CN" altLang="en-US" sz="1200" dirty="0" smtClean="0"/>
              <a:t>打印学分</a:t>
            </a:r>
            <a:endParaRPr lang="zh-CN" altLang="en-US" sz="1200" dirty="0"/>
          </a:p>
        </p:txBody>
      </p:sp>
      <p:sp>
        <p:nvSpPr>
          <p:cNvPr id="36" name="矩形 35"/>
          <p:cNvSpPr/>
          <p:nvPr/>
        </p:nvSpPr>
        <p:spPr>
          <a:xfrm>
            <a:off x="7768281" y="4251813"/>
            <a:ext cx="280087" cy="12356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zh-CN" altLang="en-US" sz="1200" dirty="0" smtClean="0"/>
              <a:t>统计学分</a:t>
            </a:r>
            <a:endParaRPr lang="zh-CN" altLang="en-US" sz="1200" dirty="0"/>
          </a:p>
        </p:txBody>
      </p:sp>
      <p:cxnSp>
        <p:nvCxnSpPr>
          <p:cNvPr id="38" name="直接连接符 37"/>
          <p:cNvCxnSpPr/>
          <p:nvPr/>
        </p:nvCxnSpPr>
        <p:spPr>
          <a:xfrm>
            <a:off x="3336324" y="3962400"/>
            <a:ext cx="8237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V="1">
            <a:off x="4547286" y="3950040"/>
            <a:ext cx="860854" cy="4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5900352" y="3925322"/>
            <a:ext cx="8176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7199870" y="3937686"/>
            <a:ext cx="8484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H="1">
            <a:off x="3336323" y="3962400"/>
            <a:ext cx="4119" cy="297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H="1">
            <a:off x="4003588" y="3958154"/>
            <a:ext cx="4119" cy="297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H="1">
            <a:off x="4662613" y="3953904"/>
            <a:ext cx="4119" cy="297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5263974" y="3947008"/>
            <a:ext cx="4119" cy="297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H="1">
            <a:off x="5972434" y="3952101"/>
            <a:ext cx="4119" cy="297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H="1">
            <a:off x="6573794" y="3937682"/>
            <a:ext cx="4119" cy="297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H="1">
            <a:off x="7309026" y="3950040"/>
            <a:ext cx="4119" cy="297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flipH="1">
            <a:off x="7904205" y="3950040"/>
            <a:ext cx="4119" cy="297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52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838200" y="521643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数据库</a:t>
            </a:r>
            <a:r>
              <a:rPr lang="en-US" altLang="zh-CN" dirty="0" smtClean="0"/>
              <a:t>E-R</a:t>
            </a:r>
            <a:r>
              <a:rPr lang="zh-CN" altLang="en-US" dirty="0" smtClean="0"/>
              <a:t>图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375065" y="1465341"/>
            <a:ext cx="7157005" cy="39691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459867" y="3449919"/>
            <a:ext cx="691979" cy="2636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申请者</a:t>
            </a:r>
            <a:endParaRPr lang="zh-CN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4950620" y="4687672"/>
            <a:ext cx="815009" cy="2800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审核者</a:t>
            </a:r>
            <a:endParaRPr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7310632" y="1794855"/>
            <a:ext cx="691979" cy="2800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申请单</a:t>
            </a:r>
            <a:endParaRPr lang="zh-CN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6857721" y="3441680"/>
            <a:ext cx="691979" cy="2800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学分单</a:t>
            </a:r>
            <a:endParaRPr lang="zh-CN" altLang="en-US" sz="1200" dirty="0"/>
          </a:p>
        </p:txBody>
      </p:sp>
      <p:sp>
        <p:nvSpPr>
          <p:cNvPr id="11" name="菱形 10"/>
          <p:cNvSpPr/>
          <p:nvPr/>
        </p:nvSpPr>
        <p:spPr>
          <a:xfrm>
            <a:off x="3810757" y="4618016"/>
            <a:ext cx="573563" cy="419400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CN" altLang="en-US" sz="1000" dirty="0" smtClean="0"/>
              <a:t>管理</a:t>
            </a:r>
            <a:endParaRPr lang="zh-CN" altLang="en-US" sz="1000" dirty="0"/>
          </a:p>
        </p:txBody>
      </p:sp>
      <p:sp>
        <p:nvSpPr>
          <p:cNvPr id="14" name="菱形 13"/>
          <p:cNvSpPr/>
          <p:nvPr/>
        </p:nvSpPr>
        <p:spPr>
          <a:xfrm>
            <a:off x="6754618" y="4618016"/>
            <a:ext cx="898333" cy="419400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CN" altLang="en-US" sz="1000" dirty="0" smtClean="0"/>
              <a:t>审核</a:t>
            </a:r>
            <a:endParaRPr lang="zh-CN" altLang="en-US" sz="1000" dirty="0"/>
          </a:p>
        </p:txBody>
      </p:sp>
      <p:cxnSp>
        <p:nvCxnSpPr>
          <p:cNvPr id="21" name="直接连接符 20"/>
          <p:cNvCxnSpPr>
            <a:stCxn id="4" idx="2"/>
            <a:endCxn id="11" idx="1"/>
          </p:cNvCxnSpPr>
          <p:nvPr/>
        </p:nvCxnSpPr>
        <p:spPr>
          <a:xfrm>
            <a:off x="3805857" y="3713530"/>
            <a:ext cx="4900" cy="1114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1" idx="3"/>
            <a:endCxn id="6" idx="1"/>
          </p:cNvCxnSpPr>
          <p:nvPr/>
        </p:nvCxnSpPr>
        <p:spPr>
          <a:xfrm>
            <a:off x="4384320" y="4827716"/>
            <a:ext cx="566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6" idx="3"/>
            <a:endCxn id="14" idx="1"/>
          </p:cNvCxnSpPr>
          <p:nvPr/>
        </p:nvCxnSpPr>
        <p:spPr>
          <a:xfrm>
            <a:off x="5765629" y="4827716"/>
            <a:ext cx="9889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4" idx="3"/>
            <a:endCxn id="7" idx="2"/>
          </p:cNvCxnSpPr>
          <p:nvPr/>
        </p:nvCxnSpPr>
        <p:spPr>
          <a:xfrm flipV="1">
            <a:off x="7652951" y="2074942"/>
            <a:ext cx="3671" cy="2752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14" idx="0"/>
            <a:endCxn id="8" idx="2"/>
          </p:cNvCxnSpPr>
          <p:nvPr/>
        </p:nvCxnSpPr>
        <p:spPr>
          <a:xfrm flipH="1" flipV="1">
            <a:off x="7203711" y="3721767"/>
            <a:ext cx="74" cy="896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菱形 60"/>
          <p:cNvSpPr/>
          <p:nvPr/>
        </p:nvSpPr>
        <p:spPr>
          <a:xfrm>
            <a:off x="5953568" y="1728952"/>
            <a:ext cx="573563" cy="419400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CN" altLang="en-US" sz="1000" dirty="0"/>
              <a:t>生成</a:t>
            </a:r>
          </a:p>
        </p:txBody>
      </p:sp>
      <p:cxnSp>
        <p:nvCxnSpPr>
          <p:cNvPr id="65" name="直接连接符 64"/>
          <p:cNvCxnSpPr>
            <a:stCxn id="102" idx="3"/>
            <a:endCxn id="61" idx="1"/>
          </p:cNvCxnSpPr>
          <p:nvPr/>
        </p:nvCxnSpPr>
        <p:spPr>
          <a:xfrm flipV="1">
            <a:off x="5531768" y="1938652"/>
            <a:ext cx="421800" cy="3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7" idx="1"/>
            <a:endCxn id="61" idx="3"/>
          </p:cNvCxnSpPr>
          <p:nvPr/>
        </p:nvCxnSpPr>
        <p:spPr>
          <a:xfrm flipH="1">
            <a:off x="6527131" y="1934899"/>
            <a:ext cx="783501" cy="3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 rot="21594178">
            <a:off x="4839789" y="1811274"/>
            <a:ext cx="691979" cy="2636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项目</a:t>
            </a:r>
            <a:endParaRPr lang="zh-CN" altLang="en-US" sz="1200" dirty="0"/>
          </a:p>
        </p:txBody>
      </p:sp>
      <p:sp>
        <p:nvSpPr>
          <p:cNvPr id="104" name="菱形 103"/>
          <p:cNvSpPr/>
          <p:nvPr/>
        </p:nvSpPr>
        <p:spPr>
          <a:xfrm>
            <a:off x="3802767" y="1728952"/>
            <a:ext cx="573563" cy="419400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CN" altLang="en-US" sz="1000" dirty="0" smtClean="0"/>
              <a:t>选择</a:t>
            </a:r>
            <a:endParaRPr lang="zh-CN" altLang="en-US" sz="1000" dirty="0"/>
          </a:p>
        </p:txBody>
      </p:sp>
      <p:cxnSp>
        <p:nvCxnSpPr>
          <p:cNvPr id="109" name="直接连接符 108"/>
          <p:cNvCxnSpPr>
            <a:stCxn id="104" idx="3"/>
            <a:endCxn id="102" idx="1"/>
          </p:cNvCxnSpPr>
          <p:nvPr/>
        </p:nvCxnSpPr>
        <p:spPr>
          <a:xfrm>
            <a:off x="4376330" y="1938652"/>
            <a:ext cx="463459" cy="5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>
            <a:stCxn id="104" idx="1"/>
            <a:endCxn id="4" idx="0"/>
          </p:cNvCxnSpPr>
          <p:nvPr/>
        </p:nvCxnSpPr>
        <p:spPr>
          <a:xfrm>
            <a:off x="3802767" y="1938652"/>
            <a:ext cx="3090" cy="1511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菱形 157"/>
          <p:cNvSpPr/>
          <p:nvPr/>
        </p:nvSpPr>
        <p:spPr>
          <a:xfrm>
            <a:off x="4950620" y="3372667"/>
            <a:ext cx="573563" cy="419400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CN" altLang="en-US" sz="1000" dirty="0" smtClean="0"/>
              <a:t>查看</a:t>
            </a:r>
            <a:endParaRPr lang="zh-CN" altLang="en-US" sz="1000" dirty="0"/>
          </a:p>
        </p:txBody>
      </p:sp>
      <p:cxnSp>
        <p:nvCxnSpPr>
          <p:cNvPr id="170" name="直接连接符 169"/>
          <p:cNvCxnSpPr>
            <a:stCxn id="4" idx="3"/>
            <a:endCxn id="158" idx="1"/>
          </p:cNvCxnSpPr>
          <p:nvPr/>
        </p:nvCxnSpPr>
        <p:spPr>
          <a:xfrm>
            <a:off x="4151846" y="3581725"/>
            <a:ext cx="798774" cy="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58" idx="3"/>
            <a:endCxn id="8" idx="1"/>
          </p:cNvCxnSpPr>
          <p:nvPr/>
        </p:nvCxnSpPr>
        <p:spPr>
          <a:xfrm flipV="1">
            <a:off x="5524183" y="3581724"/>
            <a:ext cx="1333538" cy="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59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838200" y="521643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数据库</a:t>
            </a:r>
            <a:r>
              <a:rPr lang="en-US" altLang="zh-CN" dirty="0" smtClean="0"/>
              <a:t>E-R</a:t>
            </a:r>
            <a:r>
              <a:rPr lang="zh-CN" altLang="en-US" dirty="0" smtClean="0"/>
              <a:t>图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375065" y="1128584"/>
            <a:ext cx="7157005" cy="49674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459867" y="3449919"/>
            <a:ext cx="691979" cy="2636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申请者</a:t>
            </a:r>
            <a:endParaRPr lang="zh-CN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4950620" y="4687672"/>
            <a:ext cx="815009" cy="2800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审核者</a:t>
            </a:r>
            <a:endParaRPr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7310632" y="1794855"/>
            <a:ext cx="691979" cy="2800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申请单</a:t>
            </a:r>
            <a:endParaRPr lang="zh-CN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6857721" y="3441680"/>
            <a:ext cx="691979" cy="2800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学分单</a:t>
            </a:r>
            <a:endParaRPr lang="zh-CN" altLang="en-US" sz="1200" dirty="0"/>
          </a:p>
        </p:txBody>
      </p:sp>
      <p:sp>
        <p:nvSpPr>
          <p:cNvPr id="11" name="菱形 10"/>
          <p:cNvSpPr/>
          <p:nvPr/>
        </p:nvSpPr>
        <p:spPr>
          <a:xfrm>
            <a:off x="3810757" y="4618016"/>
            <a:ext cx="573563" cy="419400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CN" altLang="en-US" sz="1000" dirty="0" smtClean="0"/>
              <a:t>管理</a:t>
            </a:r>
            <a:endParaRPr lang="zh-CN" altLang="en-US" sz="1000" dirty="0"/>
          </a:p>
        </p:txBody>
      </p:sp>
      <p:sp>
        <p:nvSpPr>
          <p:cNvPr id="14" name="菱形 13"/>
          <p:cNvSpPr/>
          <p:nvPr/>
        </p:nvSpPr>
        <p:spPr>
          <a:xfrm>
            <a:off x="6754618" y="4618016"/>
            <a:ext cx="898333" cy="419400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CN" altLang="en-US" sz="1000" dirty="0" smtClean="0"/>
              <a:t>审核</a:t>
            </a:r>
            <a:endParaRPr lang="zh-CN" altLang="en-US" sz="1000" dirty="0"/>
          </a:p>
        </p:txBody>
      </p:sp>
      <p:cxnSp>
        <p:nvCxnSpPr>
          <p:cNvPr id="21" name="直接连接符 20"/>
          <p:cNvCxnSpPr>
            <a:stCxn id="4" idx="2"/>
            <a:endCxn id="11" idx="1"/>
          </p:cNvCxnSpPr>
          <p:nvPr/>
        </p:nvCxnSpPr>
        <p:spPr>
          <a:xfrm>
            <a:off x="3805857" y="3713530"/>
            <a:ext cx="4900" cy="1114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1" idx="3"/>
            <a:endCxn id="6" idx="1"/>
          </p:cNvCxnSpPr>
          <p:nvPr/>
        </p:nvCxnSpPr>
        <p:spPr>
          <a:xfrm>
            <a:off x="4384320" y="4827716"/>
            <a:ext cx="566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6" idx="3"/>
            <a:endCxn id="14" idx="1"/>
          </p:cNvCxnSpPr>
          <p:nvPr/>
        </p:nvCxnSpPr>
        <p:spPr>
          <a:xfrm>
            <a:off x="5765629" y="4827716"/>
            <a:ext cx="9889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4" idx="3"/>
            <a:endCxn id="7" idx="2"/>
          </p:cNvCxnSpPr>
          <p:nvPr/>
        </p:nvCxnSpPr>
        <p:spPr>
          <a:xfrm flipV="1">
            <a:off x="7652951" y="2074942"/>
            <a:ext cx="3671" cy="2752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14" idx="0"/>
            <a:endCxn id="8" idx="2"/>
          </p:cNvCxnSpPr>
          <p:nvPr/>
        </p:nvCxnSpPr>
        <p:spPr>
          <a:xfrm flipH="1" flipV="1">
            <a:off x="7203711" y="3721767"/>
            <a:ext cx="74" cy="896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菱形 60"/>
          <p:cNvSpPr/>
          <p:nvPr/>
        </p:nvSpPr>
        <p:spPr>
          <a:xfrm>
            <a:off x="5953568" y="1728952"/>
            <a:ext cx="573563" cy="419400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CN" altLang="en-US" sz="1000" dirty="0"/>
              <a:t>生成</a:t>
            </a:r>
          </a:p>
        </p:txBody>
      </p:sp>
      <p:cxnSp>
        <p:nvCxnSpPr>
          <p:cNvPr id="65" name="直接连接符 64"/>
          <p:cNvCxnSpPr>
            <a:stCxn id="102" idx="3"/>
            <a:endCxn id="61" idx="1"/>
          </p:cNvCxnSpPr>
          <p:nvPr/>
        </p:nvCxnSpPr>
        <p:spPr>
          <a:xfrm flipV="1">
            <a:off x="5531768" y="1938652"/>
            <a:ext cx="421800" cy="3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7" idx="1"/>
            <a:endCxn id="61" idx="3"/>
          </p:cNvCxnSpPr>
          <p:nvPr/>
        </p:nvCxnSpPr>
        <p:spPr>
          <a:xfrm flipH="1">
            <a:off x="6527131" y="1934899"/>
            <a:ext cx="783501" cy="3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 rot="21594178">
            <a:off x="4839789" y="1811274"/>
            <a:ext cx="691979" cy="2636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项目</a:t>
            </a:r>
            <a:endParaRPr lang="zh-CN" altLang="en-US" sz="1200" dirty="0"/>
          </a:p>
        </p:txBody>
      </p:sp>
      <p:sp>
        <p:nvSpPr>
          <p:cNvPr id="104" name="菱形 103"/>
          <p:cNvSpPr/>
          <p:nvPr/>
        </p:nvSpPr>
        <p:spPr>
          <a:xfrm>
            <a:off x="3802767" y="1728952"/>
            <a:ext cx="573563" cy="419400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CN" altLang="en-US" sz="1000" dirty="0" smtClean="0"/>
              <a:t>选择</a:t>
            </a:r>
            <a:endParaRPr lang="zh-CN" altLang="en-US" sz="1000" dirty="0"/>
          </a:p>
        </p:txBody>
      </p:sp>
      <p:cxnSp>
        <p:nvCxnSpPr>
          <p:cNvPr id="109" name="直接连接符 108"/>
          <p:cNvCxnSpPr>
            <a:stCxn id="104" idx="3"/>
            <a:endCxn id="102" idx="1"/>
          </p:cNvCxnSpPr>
          <p:nvPr/>
        </p:nvCxnSpPr>
        <p:spPr>
          <a:xfrm>
            <a:off x="4376330" y="1938652"/>
            <a:ext cx="463459" cy="5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>
            <a:stCxn id="104" idx="1"/>
            <a:endCxn id="4" idx="0"/>
          </p:cNvCxnSpPr>
          <p:nvPr/>
        </p:nvCxnSpPr>
        <p:spPr>
          <a:xfrm>
            <a:off x="3802767" y="1938652"/>
            <a:ext cx="3090" cy="1511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菱形 157"/>
          <p:cNvSpPr/>
          <p:nvPr/>
        </p:nvSpPr>
        <p:spPr>
          <a:xfrm>
            <a:off x="4950620" y="3372667"/>
            <a:ext cx="573563" cy="419400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CN" altLang="en-US" sz="1000" dirty="0" smtClean="0"/>
              <a:t>查看</a:t>
            </a:r>
            <a:endParaRPr lang="zh-CN" altLang="en-US" sz="1000" dirty="0"/>
          </a:p>
        </p:txBody>
      </p:sp>
      <p:cxnSp>
        <p:nvCxnSpPr>
          <p:cNvPr id="170" name="直接连接符 169"/>
          <p:cNvCxnSpPr>
            <a:stCxn id="4" idx="3"/>
            <a:endCxn id="158" idx="1"/>
          </p:cNvCxnSpPr>
          <p:nvPr/>
        </p:nvCxnSpPr>
        <p:spPr>
          <a:xfrm>
            <a:off x="4151846" y="3581725"/>
            <a:ext cx="798774" cy="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58" idx="3"/>
            <a:endCxn id="8" idx="1"/>
          </p:cNvCxnSpPr>
          <p:nvPr/>
        </p:nvCxnSpPr>
        <p:spPr>
          <a:xfrm flipV="1">
            <a:off x="5524183" y="3581724"/>
            <a:ext cx="1333538" cy="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2533990" y="2088249"/>
            <a:ext cx="667265" cy="25052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姓名</a:t>
            </a:r>
            <a:endParaRPr lang="zh-CN" altLang="en-US" sz="1000" dirty="0"/>
          </a:p>
        </p:txBody>
      </p:sp>
      <p:sp>
        <p:nvSpPr>
          <p:cNvPr id="27" name="椭圆 26"/>
          <p:cNvSpPr/>
          <p:nvPr/>
        </p:nvSpPr>
        <p:spPr>
          <a:xfrm>
            <a:off x="2565029" y="2373329"/>
            <a:ext cx="667265" cy="25052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学号</a:t>
            </a:r>
            <a:endParaRPr lang="zh-CN" altLang="en-US" sz="1000" dirty="0"/>
          </a:p>
        </p:txBody>
      </p:sp>
      <p:sp>
        <p:nvSpPr>
          <p:cNvPr id="28" name="椭圆 27"/>
          <p:cNvSpPr/>
          <p:nvPr/>
        </p:nvSpPr>
        <p:spPr>
          <a:xfrm>
            <a:off x="2546577" y="3191154"/>
            <a:ext cx="667265" cy="25052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学院</a:t>
            </a:r>
            <a:endParaRPr lang="zh-CN" altLang="en-US" sz="1000" dirty="0"/>
          </a:p>
        </p:txBody>
      </p:sp>
      <p:sp>
        <p:nvSpPr>
          <p:cNvPr id="29" name="椭圆 28"/>
          <p:cNvSpPr/>
          <p:nvPr/>
        </p:nvSpPr>
        <p:spPr>
          <a:xfrm>
            <a:off x="2563324" y="2748867"/>
            <a:ext cx="667265" cy="25052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班级</a:t>
            </a:r>
            <a:endParaRPr lang="zh-CN" altLang="en-US" sz="1000" dirty="0"/>
          </a:p>
        </p:txBody>
      </p:sp>
      <p:sp>
        <p:nvSpPr>
          <p:cNvPr id="30" name="椭圆 29"/>
          <p:cNvSpPr/>
          <p:nvPr/>
        </p:nvSpPr>
        <p:spPr>
          <a:xfrm>
            <a:off x="2563325" y="3596504"/>
            <a:ext cx="667265" cy="25052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邮箱</a:t>
            </a:r>
            <a:endParaRPr lang="zh-CN" altLang="en-US" sz="1000" dirty="0"/>
          </a:p>
        </p:txBody>
      </p:sp>
      <p:sp>
        <p:nvSpPr>
          <p:cNvPr id="32" name="椭圆 31"/>
          <p:cNvSpPr/>
          <p:nvPr/>
        </p:nvSpPr>
        <p:spPr>
          <a:xfrm>
            <a:off x="2549018" y="3933794"/>
            <a:ext cx="667265" cy="25052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手机</a:t>
            </a:r>
            <a:endParaRPr lang="zh-CN" altLang="en-US" sz="1000" dirty="0"/>
          </a:p>
        </p:txBody>
      </p:sp>
      <p:sp>
        <p:nvSpPr>
          <p:cNvPr id="33" name="椭圆 32"/>
          <p:cNvSpPr/>
          <p:nvPr/>
        </p:nvSpPr>
        <p:spPr>
          <a:xfrm>
            <a:off x="2567420" y="4285154"/>
            <a:ext cx="667265" cy="25052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住址</a:t>
            </a:r>
          </a:p>
        </p:txBody>
      </p:sp>
      <p:sp>
        <p:nvSpPr>
          <p:cNvPr id="34" name="椭圆 33"/>
          <p:cNvSpPr/>
          <p:nvPr/>
        </p:nvSpPr>
        <p:spPr>
          <a:xfrm>
            <a:off x="2563325" y="4636514"/>
            <a:ext cx="1005986" cy="25052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注册时间</a:t>
            </a:r>
            <a:endParaRPr lang="zh-CN" altLang="en-US" sz="1000" dirty="0"/>
          </a:p>
        </p:txBody>
      </p:sp>
      <p:sp>
        <p:nvSpPr>
          <p:cNvPr id="35" name="椭圆 34"/>
          <p:cNvSpPr/>
          <p:nvPr/>
        </p:nvSpPr>
        <p:spPr>
          <a:xfrm>
            <a:off x="2549017" y="5002755"/>
            <a:ext cx="1020294" cy="25052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登录时间</a:t>
            </a:r>
            <a:endParaRPr lang="zh-CN" altLang="en-US" sz="1000" dirty="0"/>
          </a:p>
        </p:txBody>
      </p:sp>
      <p:sp>
        <p:nvSpPr>
          <p:cNvPr id="36" name="椭圆 35"/>
          <p:cNvSpPr/>
          <p:nvPr/>
        </p:nvSpPr>
        <p:spPr>
          <a:xfrm>
            <a:off x="5044878" y="5281353"/>
            <a:ext cx="667265" cy="25052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姓名</a:t>
            </a:r>
          </a:p>
        </p:txBody>
      </p:sp>
      <p:sp>
        <p:nvSpPr>
          <p:cNvPr id="37" name="椭圆 36"/>
          <p:cNvSpPr/>
          <p:nvPr/>
        </p:nvSpPr>
        <p:spPr>
          <a:xfrm>
            <a:off x="8433708" y="1669592"/>
            <a:ext cx="667265" cy="25052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编号</a:t>
            </a:r>
          </a:p>
        </p:txBody>
      </p:sp>
      <p:sp>
        <p:nvSpPr>
          <p:cNvPr id="39" name="椭圆 38"/>
          <p:cNvSpPr/>
          <p:nvPr/>
        </p:nvSpPr>
        <p:spPr>
          <a:xfrm>
            <a:off x="8207862" y="2023089"/>
            <a:ext cx="1023331" cy="25052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提交</a:t>
            </a:r>
            <a:r>
              <a:rPr lang="zh-CN" altLang="en-US" sz="1000" dirty="0" smtClean="0"/>
              <a:t>时间</a:t>
            </a:r>
            <a:endParaRPr lang="zh-CN" altLang="en-US" sz="1000" dirty="0"/>
          </a:p>
        </p:txBody>
      </p:sp>
      <p:sp>
        <p:nvSpPr>
          <p:cNvPr id="40" name="椭圆 39"/>
          <p:cNvSpPr/>
          <p:nvPr/>
        </p:nvSpPr>
        <p:spPr>
          <a:xfrm>
            <a:off x="8315652" y="2335863"/>
            <a:ext cx="1010286" cy="25052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是否审核</a:t>
            </a:r>
            <a:endParaRPr lang="zh-CN" altLang="en-US" sz="1000" dirty="0"/>
          </a:p>
        </p:txBody>
      </p:sp>
      <p:sp>
        <p:nvSpPr>
          <p:cNvPr id="41" name="椭圆 40"/>
          <p:cNvSpPr/>
          <p:nvPr/>
        </p:nvSpPr>
        <p:spPr>
          <a:xfrm>
            <a:off x="8292261" y="2649165"/>
            <a:ext cx="1010286" cy="25052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是否通过</a:t>
            </a:r>
            <a:endParaRPr lang="zh-CN" altLang="en-US" sz="1000" dirty="0"/>
          </a:p>
        </p:txBody>
      </p:sp>
      <p:sp>
        <p:nvSpPr>
          <p:cNvPr id="42" name="椭圆 41"/>
          <p:cNvSpPr/>
          <p:nvPr/>
        </p:nvSpPr>
        <p:spPr>
          <a:xfrm>
            <a:off x="8167260" y="2961939"/>
            <a:ext cx="1200159" cy="25052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申请者编号</a:t>
            </a:r>
            <a:endParaRPr lang="zh-CN" altLang="en-US" sz="1000" dirty="0"/>
          </a:p>
        </p:txBody>
      </p:sp>
      <p:sp>
        <p:nvSpPr>
          <p:cNvPr id="43" name="椭圆 42"/>
          <p:cNvSpPr/>
          <p:nvPr/>
        </p:nvSpPr>
        <p:spPr>
          <a:xfrm>
            <a:off x="8220715" y="3274713"/>
            <a:ext cx="1200159" cy="25052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项目</a:t>
            </a:r>
            <a:r>
              <a:rPr lang="zh-CN" altLang="en-US" sz="1000" dirty="0" smtClean="0"/>
              <a:t>编号</a:t>
            </a:r>
            <a:endParaRPr lang="zh-CN" altLang="en-US" sz="1000" dirty="0"/>
          </a:p>
        </p:txBody>
      </p:sp>
      <p:sp>
        <p:nvSpPr>
          <p:cNvPr id="44" name="椭圆 43"/>
          <p:cNvSpPr/>
          <p:nvPr/>
        </p:nvSpPr>
        <p:spPr>
          <a:xfrm>
            <a:off x="4239487" y="1312421"/>
            <a:ext cx="711134" cy="25052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编号</a:t>
            </a:r>
            <a:endParaRPr lang="zh-CN" altLang="en-US" sz="1000" dirty="0"/>
          </a:p>
        </p:txBody>
      </p:sp>
      <p:sp>
        <p:nvSpPr>
          <p:cNvPr id="45" name="椭圆 44"/>
          <p:cNvSpPr/>
          <p:nvPr/>
        </p:nvSpPr>
        <p:spPr>
          <a:xfrm>
            <a:off x="5031534" y="1322031"/>
            <a:ext cx="1455952" cy="25052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项目名</a:t>
            </a:r>
            <a:endParaRPr lang="zh-CN" altLang="en-US" sz="1000" dirty="0"/>
          </a:p>
        </p:txBody>
      </p:sp>
      <p:sp>
        <p:nvSpPr>
          <p:cNvPr id="46" name="椭圆 45"/>
          <p:cNvSpPr/>
          <p:nvPr/>
        </p:nvSpPr>
        <p:spPr>
          <a:xfrm>
            <a:off x="4391886" y="1464821"/>
            <a:ext cx="989831" cy="25052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项目学分</a:t>
            </a:r>
            <a:endParaRPr lang="zh-CN" altLang="en-US" sz="1000" dirty="0"/>
          </a:p>
        </p:txBody>
      </p:sp>
      <p:sp>
        <p:nvSpPr>
          <p:cNvPr id="47" name="椭圆 46"/>
          <p:cNvSpPr/>
          <p:nvPr/>
        </p:nvSpPr>
        <p:spPr>
          <a:xfrm>
            <a:off x="5284177" y="1534014"/>
            <a:ext cx="672827" cy="25052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说明</a:t>
            </a:r>
            <a:endParaRPr lang="zh-CN" altLang="en-US" sz="1000" dirty="0"/>
          </a:p>
        </p:txBody>
      </p:sp>
      <p:sp>
        <p:nvSpPr>
          <p:cNvPr id="48" name="椭圆 47"/>
          <p:cNvSpPr/>
          <p:nvPr/>
        </p:nvSpPr>
        <p:spPr>
          <a:xfrm>
            <a:off x="6042568" y="1440226"/>
            <a:ext cx="672827" cy="25052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等级</a:t>
            </a:r>
            <a:endParaRPr lang="zh-CN" altLang="en-US" sz="1000" dirty="0"/>
          </a:p>
        </p:txBody>
      </p:sp>
      <p:sp>
        <p:nvSpPr>
          <p:cNvPr id="49" name="椭圆 48"/>
          <p:cNvSpPr/>
          <p:nvPr/>
        </p:nvSpPr>
        <p:spPr>
          <a:xfrm>
            <a:off x="2556442" y="1778478"/>
            <a:ext cx="667265" cy="25052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编号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81212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104</Words>
  <Application>Microsoft Office PowerPoint</Application>
  <PresentationFormat>宽屏</PresentationFormat>
  <Paragraphs>60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Office 主题</vt:lpstr>
      <vt:lpstr>毕业论文</vt:lpstr>
      <vt:lpstr>功能结构图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毕业论文</dc:title>
  <dc:creator>John Hu Hu Jun</dc:creator>
  <cp:lastModifiedBy>John Hu Hu Jun</cp:lastModifiedBy>
  <cp:revision>11</cp:revision>
  <dcterms:created xsi:type="dcterms:W3CDTF">2016-06-02T10:22:58Z</dcterms:created>
  <dcterms:modified xsi:type="dcterms:W3CDTF">2016-06-02T13:25:12Z</dcterms:modified>
</cp:coreProperties>
</file>