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4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6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6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B8D6-FD44-4607-A3E7-A302C77AC615}" type="datetimeFigureOut">
              <a:rPr lang="zh-CN" altLang="en-US" smtClean="0"/>
              <a:t>2016/6/5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FF63-3D87-4FC5-ACA9-E42C02F8C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毕业论文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7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功能结构图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5048" y="1829053"/>
            <a:ext cx="5313406" cy="3871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03589" y="1993557"/>
            <a:ext cx="3336325" cy="420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大学生创新学分审核系统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675870" y="2413686"/>
            <a:ext cx="0" cy="47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48216" y="2891479"/>
            <a:ext cx="385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48216" y="2891479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91166" y="2879120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10182" y="2883236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75654" y="2891479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336324" y="3515623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用户管理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563762" y="3515623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申请管理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900352" y="3480737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审核管理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7241060" y="3495029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学分管理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3248372" y="4260309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申请者个人信息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3921966" y="425181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审核者个人信息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4513730" y="4251815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申请学分审核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5186776" y="4251814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查询申请结果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832085" y="426076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审核学分申请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521760" y="4251815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管理审核结果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7141147" y="425181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导出打印</a:t>
            </a:r>
            <a:r>
              <a:rPr lang="zh-CN" altLang="en-US" sz="1200" dirty="0" smtClean="0"/>
              <a:t>学分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818615" y="4251813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统计学分</a:t>
            </a: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739827" y="379983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386658" y="3962400"/>
            <a:ext cx="709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3386657" y="396240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087478" y="395815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981399" y="379983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628230" y="3962400"/>
            <a:ext cx="709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4628229" y="396240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329050" y="395815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23639" y="379983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970470" y="3962400"/>
            <a:ext cx="709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5970469" y="396240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6671290" y="395815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615545" y="379983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262376" y="3962400"/>
            <a:ext cx="709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7262375" y="396240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7963196" y="395815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5216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5065" y="1465341"/>
            <a:ext cx="7157005" cy="3969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9867" y="3449919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申请者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50620" y="4687672"/>
            <a:ext cx="81500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审核者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310632" y="1794855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申请单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857721" y="3441680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学分单</a:t>
            </a:r>
            <a:endParaRPr lang="zh-CN" altLang="en-US" sz="1200" dirty="0"/>
          </a:p>
        </p:txBody>
      </p:sp>
      <p:sp>
        <p:nvSpPr>
          <p:cNvPr id="11" name="菱形 10"/>
          <p:cNvSpPr/>
          <p:nvPr/>
        </p:nvSpPr>
        <p:spPr>
          <a:xfrm>
            <a:off x="3810757" y="4618016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4" name="菱形 13"/>
          <p:cNvSpPr/>
          <p:nvPr/>
        </p:nvSpPr>
        <p:spPr>
          <a:xfrm>
            <a:off x="6754618" y="4618016"/>
            <a:ext cx="89833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审核</a:t>
            </a:r>
            <a:endParaRPr lang="zh-CN" altLang="en-US" sz="1000" dirty="0"/>
          </a:p>
        </p:txBody>
      </p:sp>
      <p:cxnSp>
        <p:nvCxnSpPr>
          <p:cNvPr id="21" name="直接连接符 20"/>
          <p:cNvCxnSpPr>
            <a:stCxn id="4" idx="2"/>
            <a:endCxn id="11" idx="1"/>
          </p:cNvCxnSpPr>
          <p:nvPr/>
        </p:nvCxnSpPr>
        <p:spPr>
          <a:xfrm>
            <a:off x="3805857" y="3713530"/>
            <a:ext cx="4900" cy="111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3"/>
            <a:endCxn id="6" idx="1"/>
          </p:cNvCxnSpPr>
          <p:nvPr/>
        </p:nvCxnSpPr>
        <p:spPr>
          <a:xfrm>
            <a:off x="4384320" y="4827716"/>
            <a:ext cx="56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3"/>
            <a:endCxn id="14" idx="1"/>
          </p:cNvCxnSpPr>
          <p:nvPr/>
        </p:nvCxnSpPr>
        <p:spPr>
          <a:xfrm>
            <a:off x="5765629" y="4827716"/>
            <a:ext cx="98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3"/>
            <a:endCxn id="7" idx="2"/>
          </p:cNvCxnSpPr>
          <p:nvPr/>
        </p:nvCxnSpPr>
        <p:spPr>
          <a:xfrm flipV="1">
            <a:off x="7652951" y="2074942"/>
            <a:ext cx="3671" cy="27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0"/>
            <a:endCxn id="8" idx="2"/>
          </p:cNvCxnSpPr>
          <p:nvPr/>
        </p:nvCxnSpPr>
        <p:spPr>
          <a:xfrm flipH="1" flipV="1">
            <a:off x="7203711" y="3721767"/>
            <a:ext cx="74" cy="89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菱形 60"/>
          <p:cNvSpPr/>
          <p:nvPr/>
        </p:nvSpPr>
        <p:spPr>
          <a:xfrm>
            <a:off x="5953568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/>
              <a:t>生成</a:t>
            </a:r>
          </a:p>
        </p:txBody>
      </p:sp>
      <p:cxnSp>
        <p:nvCxnSpPr>
          <p:cNvPr id="65" name="直接连接符 64"/>
          <p:cNvCxnSpPr>
            <a:stCxn id="102" idx="3"/>
            <a:endCxn id="61" idx="1"/>
          </p:cNvCxnSpPr>
          <p:nvPr/>
        </p:nvCxnSpPr>
        <p:spPr>
          <a:xfrm flipV="1">
            <a:off x="5531768" y="1938652"/>
            <a:ext cx="421800" cy="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1"/>
            <a:endCxn id="61" idx="3"/>
          </p:cNvCxnSpPr>
          <p:nvPr/>
        </p:nvCxnSpPr>
        <p:spPr>
          <a:xfrm flipH="1">
            <a:off x="6527131" y="1934899"/>
            <a:ext cx="783501" cy="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rot="21594178">
            <a:off x="4839789" y="1811274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</a:t>
            </a:r>
            <a:endParaRPr lang="zh-CN" altLang="en-US" sz="1200" dirty="0"/>
          </a:p>
        </p:txBody>
      </p:sp>
      <p:sp>
        <p:nvSpPr>
          <p:cNvPr id="104" name="菱形 103"/>
          <p:cNvSpPr/>
          <p:nvPr/>
        </p:nvSpPr>
        <p:spPr>
          <a:xfrm>
            <a:off x="3802767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选择</a:t>
            </a:r>
            <a:endParaRPr lang="zh-CN" altLang="en-US" sz="1000" dirty="0"/>
          </a:p>
        </p:txBody>
      </p:sp>
      <p:cxnSp>
        <p:nvCxnSpPr>
          <p:cNvPr id="109" name="直接连接符 108"/>
          <p:cNvCxnSpPr>
            <a:stCxn id="104" idx="3"/>
            <a:endCxn id="102" idx="1"/>
          </p:cNvCxnSpPr>
          <p:nvPr/>
        </p:nvCxnSpPr>
        <p:spPr>
          <a:xfrm>
            <a:off x="4376330" y="1938652"/>
            <a:ext cx="463459" cy="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4" idx="1"/>
            <a:endCxn id="4" idx="0"/>
          </p:cNvCxnSpPr>
          <p:nvPr/>
        </p:nvCxnSpPr>
        <p:spPr>
          <a:xfrm>
            <a:off x="3802767" y="1938652"/>
            <a:ext cx="3090" cy="151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/>
          <p:cNvSpPr/>
          <p:nvPr/>
        </p:nvSpPr>
        <p:spPr>
          <a:xfrm>
            <a:off x="4950620" y="3372667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cxnSp>
        <p:nvCxnSpPr>
          <p:cNvPr id="170" name="直接连接符 169"/>
          <p:cNvCxnSpPr>
            <a:stCxn id="4" idx="3"/>
            <a:endCxn id="158" idx="1"/>
          </p:cNvCxnSpPr>
          <p:nvPr/>
        </p:nvCxnSpPr>
        <p:spPr>
          <a:xfrm>
            <a:off x="4151846" y="3581725"/>
            <a:ext cx="798774" cy="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8" idx="3"/>
            <a:endCxn id="8" idx="1"/>
          </p:cNvCxnSpPr>
          <p:nvPr/>
        </p:nvCxnSpPr>
        <p:spPr>
          <a:xfrm flipV="1">
            <a:off x="5524183" y="3581724"/>
            <a:ext cx="1333538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52164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5065" y="1128584"/>
            <a:ext cx="7157005" cy="4967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59867" y="3449919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申请者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950620" y="4687672"/>
            <a:ext cx="81500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审核者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310632" y="1794855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申请单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857721" y="3441680"/>
            <a:ext cx="691979" cy="280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学分单</a:t>
            </a:r>
            <a:endParaRPr lang="zh-CN" altLang="en-US" sz="1200" dirty="0"/>
          </a:p>
        </p:txBody>
      </p:sp>
      <p:sp>
        <p:nvSpPr>
          <p:cNvPr id="11" name="菱形 10"/>
          <p:cNvSpPr/>
          <p:nvPr/>
        </p:nvSpPr>
        <p:spPr>
          <a:xfrm>
            <a:off x="3810757" y="4618016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管理</a:t>
            </a:r>
            <a:endParaRPr lang="zh-CN" altLang="en-US" sz="1000" dirty="0"/>
          </a:p>
        </p:txBody>
      </p:sp>
      <p:sp>
        <p:nvSpPr>
          <p:cNvPr id="14" name="菱形 13"/>
          <p:cNvSpPr/>
          <p:nvPr/>
        </p:nvSpPr>
        <p:spPr>
          <a:xfrm>
            <a:off x="6754618" y="4618016"/>
            <a:ext cx="89833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审核</a:t>
            </a:r>
            <a:endParaRPr lang="zh-CN" altLang="en-US" sz="1000" dirty="0"/>
          </a:p>
        </p:txBody>
      </p:sp>
      <p:cxnSp>
        <p:nvCxnSpPr>
          <p:cNvPr id="21" name="直接连接符 20"/>
          <p:cNvCxnSpPr>
            <a:stCxn id="4" idx="2"/>
            <a:endCxn id="11" idx="1"/>
          </p:cNvCxnSpPr>
          <p:nvPr/>
        </p:nvCxnSpPr>
        <p:spPr>
          <a:xfrm>
            <a:off x="3805857" y="3713530"/>
            <a:ext cx="4900" cy="111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3"/>
            <a:endCxn id="6" idx="1"/>
          </p:cNvCxnSpPr>
          <p:nvPr/>
        </p:nvCxnSpPr>
        <p:spPr>
          <a:xfrm>
            <a:off x="4384320" y="4827716"/>
            <a:ext cx="56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3"/>
            <a:endCxn id="14" idx="1"/>
          </p:cNvCxnSpPr>
          <p:nvPr/>
        </p:nvCxnSpPr>
        <p:spPr>
          <a:xfrm>
            <a:off x="5765629" y="4827716"/>
            <a:ext cx="988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3"/>
            <a:endCxn id="7" idx="2"/>
          </p:cNvCxnSpPr>
          <p:nvPr/>
        </p:nvCxnSpPr>
        <p:spPr>
          <a:xfrm flipV="1">
            <a:off x="7652951" y="2074942"/>
            <a:ext cx="3671" cy="27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0"/>
            <a:endCxn id="8" idx="2"/>
          </p:cNvCxnSpPr>
          <p:nvPr/>
        </p:nvCxnSpPr>
        <p:spPr>
          <a:xfrm flipH="1" flipV="1">
            <a:off x="7203711" y="3721767"/>
            <a:ext cx="74" cy="89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菱形 60"/>
          <p:cNvSpPr/>
          <p:nvPr/>
        </p:nvSpPr>
        <p:spPr>
          <a:xfrm>
            <a:off x="5953568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/>
              <a:t>生成</a:t>
            </a:r>
          </a:p>
        </p:txBody>
      </p:sp>
      <p:cxnSp>
        <p:nvCxnSpPr>
          <p:cNvPr id="65" name="直接连接符 64"/>
          <p:cNvCxnSpPr>
            <a:stCxn id="102" idx="3"/>
            <a:endCxn id="61" idx="1"/>
          </p:cNvCxnSpPr>
          <p:nvPr/>
        </p:nvCxnSpPr>
        <p:spPr>
          <a:xfrm flipV="1">
            <a:off x="5531768" y="1938652"/>
            <a:ext cx="421800" cy="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7" idx="1"/>
            <a:endCxn id="61" idx="3"/>
          </p:cNvCxnSpPr>
          <p:nvPr/>
        </p:nvCxnSpPr>
        <p:spPr>
          <a:xfrm flipH="1">
            <a:off x="6527131" y="1934899"/>
            <a:ext cx="783501" cy="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rot="21594178">
            <a:off x="4839789" y="1811274"/>
            <a:ext cx="691979" cy="263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项目</a:t>
            </a:r>
            <a:endParaRPr lang="zh-CN" altLang="en-US" sz="1200" dirty="0"/>
          </a:p>
        </p:txBody>
      </p:sp>
      <p:sp>
        <p:nvSpPr>
          <p:cNvPr id="104" name="菱形 103"/>
          <p:cNvSpPr/>
          <p:nvPr/>
        </p:nvSpPr>
        <p:spPr>
          <a:xfrm>
            <a:off x="3802767" y="1728952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选择</a:t>
            </a:r>
            <a:endParaRPr lang="zh-CN" altLang="en-US" sz="1000" dirty="0"/>
          </a:p>
        </p:txBody>
      </p:sp>
      <p:cxnSp>
        <p:nvCxnSpPr>
          <p:cNvPr id="109" name="直接连接符 108"/>
          <p:cNvCxnSpPr>
            <a:stCxn id="104" idx="3"/>
            <a:endCxn id="102" idx="1"/>
          </p:cNvCxnSpPr>
          <p:nvPr/>
        </p:nvCxnSpPr>
        <p:spPr>
          <a:xfrm>
            <a:off x="4376330" y="1938652"/>
            <a:ext cx="463459" cy="5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4" idx="1"/>
            <a:endCxn id="4" idx="0"/>
          </p:cNvCxnSpPr>
          <p:nvPr/>
        </p:nvCxnSpPr>
        <p:spPr>
          <a:xfrm>
            <a:off x="3802767" y="1938652"/>
            <a:ext cx="3090" cy="151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菱形 157"/>
          <p:cNvSpPr/>
          <p:nvPr/>
        </p:nvSpPr>
        <p:spPr>
          <a:xfrm>
            <a:off x="4950620" y="3372667"/>
            <a:ext cx="573563" cy="419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cxnSp>
        <p:nvCxnSpPr>
          <p:cNvPr id="170" name="直接连接符 169"/>
          <p:cNvCxnSpPr>
            <a:stCxn id="4" idx="3"/>
            <a:endCxn id="158" idx="1"/>
          </p:cNvCxnSpPr>
          <p:nvPr/>
        </p:nvCxnSpPr>
        <p:spPr>
          <a:xfrm>
            <a:off x="4151846" y="3581725"/>
            <a:ext cx="798774" cy="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58" idx="3"/>
            <a:endCxn id="8" idx="1"/>
          </p:cNvCxnSpPr>
          <p:nvPr/>
        </p:nvCxnSpPr>
        <p:spPr>
          <a:xfrm flipV="1">
            <a:off x="5524183" y="3581724"/>
            <a:ext cx="1333538" cy="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533990" y="2088249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姓名</a:t>
            </a:r>
            <a:endParaRPr lang="zh-CN" altLang="en-US" sz="1000" dirty="0"/>
          </a:p>
        </p:txBody>
      </p:sp>
      <p:sp>
        <p:nvSpPr>
          <p:cNvPr id="27" name="椭圆 26"/>
          <p:cNvSpPr/>
          <p:nvPr/>
        </p:nvSpPr>
        <p:spPr>
          <a:xfrm>
            <a:off x="2565029" y="2373329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学号</a:t>
            </a:r>
            <a:endParaRPr lang="zh-CN" altLang="en-US" sz="1000" dirty="0"/>
          </a:p>
        </p:txBody>
      </p:sp>
      <p:sp>
        <p:nvSpPr>
          <p:cNvPr id="28" name="椭圆 27"/>
          <p:cNvSpPr/>
          <p:nvPr/>
        </p:nvSpPr>
        <p:spPr>
          <a:xfrm>
            <a:off x="2546577" y="319115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学院</a:t>
            </a:r>
            <a:endParaRPr lang="zh-CN" altLang="en-US" sz="1000" dirty="0"/>
          </a:p>
        </p:txBody>
      </p:sp>
      <p:sp>
        <p:nvSpPr>
          <p:cNvPr id="29" name="椭圆 28"/>
          <p:cNvSpPr/>
          <p:nvPr/>
        </p:nvSpPr>
        <p:spPr>
          <a:xfrm>
            <a:off x="2563324" y="2748867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班级</a:t>
            </a:r>
            <a:endParaRPr lang="zh-CN" altLang="en-US" sz="1000" dirty="0"/>
          </a:p>
        </p:txBody>
      </p:sp>
      <p:sp>
        <p:nvSpPr>
          <p:cNvPr id="30" name="椭圆 29"/>
          <p:cNvSpPr/>
          <p:nvPr/>
        </p:nvSpPr>
        <p:spPr>
          <a:xfrm>
            <a:off x="2563325" y="359650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邮箱</a:t>
            </a:r>
            <a:endParaRPr lang="zh-CN" altLang="en-US" sz="1000" dirty="0"/>
          </a:p>
        </p:txBody>
      </p:sp>
      <p:sp>
        <p:nvSpPr>
          <p:cNvPr id="32" name="椭圆 31"/>
          <p:cNvSpPr/>
          <p:nvPr/>
        </p:nvSpPr>
        <p:spPr>
          <a:xfrm>
            <a:off x="2549018" y="393379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手机</a:t>
            </a:r>
            <a:endParaRPr lang="zh-CN" altLang="en-US" sz="1000" dirty="0"/>
          </a:p>
        </p:txBody>
      </p:sp>
      <p:sp>
        <p:nvSpPr>
          <p:cNvPr id="33" name="椭圆 32"/>
          <p:cNvSpPr/>
          <p:nvPr/>
        </p:nvSpPr>
        <p:spPr>
          <a:xfrm>
            <a:off x="2567420" y="4285154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住址</a:t>
            </a:r>
          </a:p>
        </p:txBody>
      </p:sp>
      <p:sp>
        <p:nvSpPr>
          <p:cNvPr id="34" name="椭圆 33"/>
          <p:cNvSpPr/>
          <p:nvPr/>
        </p:nvSpPr>
        <p:spPr>
          <a:xfrm>
            <a:off x="2563325" y="4636514"/>
            <a:ext cx="1005986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注册时间</a:t>
            </a:r>
            <a:endParaRPr lang="zh-CN" altLang="en-US" sz="1000" dirty="0"/>
          </a:p>
        </p:txBody>
      </p:sp>
      <p:sp>
        <p:nvSpPr>
          <p:cNvPr id="35" name="椭圆 34"/>
          <p:cNvSpPr/>
          <p:nvPr/>
        </p:nvSpPr>
        <p:spPr>
          <a:xfrm>
            <a:off x="2549017" y="5002755"/>
            <a:ext cx="1020294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登录时间</a:t>
            </a:r>
            <a:endParaRPr lang="zh-CN" altLang="en-US" sz="1000" dirty="0"/>
          </a:p>
        </p:txBody>
      </p:sp>
      <p:sp>
        <p:nvSpPr>
          <p:cNvPr id="36" name="椭圆 35"/>
          <p:cNvSpPr/>
          <p:nvPr/>
        </p:nvSpPr>
        <p:spPr>
          <a:xfrm>
            <a:off x="5044878" y="5281353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姓名</a:t>
            </a:r>
          </a:p>
        </p:txBody>
      </p:sp>
      <p:sp>
        <p:nvSpPr>
          <p:cNvPr id="37" name="椭圆 36"/>
          <p:cNvSpPr/>
          <p:nvPr/>
        </p:nvSpPr>
        <p:spPr>
          <a:xfrm>
            <a:off x="8433708" y="1669592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编号</a:t>
            </a:r>
          </a:p>
        </p:txBody>
      </p:sp>
      <p:sp>
        <p:nvSpPr>
          <p:cNvPr id="39" name="椭圆 38"/>
          <p:cNvSpPr/>
          <p:nvPr/>
        </p:nvSpPr>
        <p:spPr>
          <a:xfrm>
            <a:off x="8207862" y="2023089"/>
            <a:ext cx="1023331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</a:t>
            </a:r>
            <a:r>
              <a:rPr lang="zh-CN" altLang="en-US" sz="1000" dirty="0" smtClean="0"/>
              <a:t>时间</a:t>
            </a:r>
            <a:endParaRPr lang="zh-CN" altLang="en-US" sz="1000" dirty="0"/>
          </a:p>
        </p:txBody>
      </p:sp>
      <p:sp>
        <p:nvSpPr>
          <p:cNvPr id="40" name="椭圆 39"/>
          <p:cNvSpPr/>
          <p:nvPr/>
        </p:nvSpPr>
        <p:spPr>
          <a:xfrm>
            <a:off x="8315652" y="2335863"/>
            <a:ext cx="1010286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是否审核</a:t>
            </a:r>
            <a:endParaRPr lang="zh-CN" altLang="en-US" sz="1000" dirty="0"/>
          </a:p>
        </p:txBody>
      </p:sp>
      <p:sp>
        <p:nvSpPr>
          <p:cNvPr id="41" name="椭圆 40"/>
          <p:cNvSpPr/>
          <p:nvPr/>
        </p:nvSpPr>
        <p:spPr>
          <a:xfrm>
            <a:off x="8292261" y="2649165"/>
            <a:ext cx="1010286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是否通过</a:t>
            </a:r>
            <a:endParaRPr lang="zh-CN" altLang="en-US" sz="1000" dirty="0"/>
          </a:p>
        </p:txBody>
      </p:sp>
      <p:sp>
        <p:nvSpPr>
          <p:cNvPr id="42" name="椭圆 41"/>
          <p:cNvSpPr/>
          <p:nvPr/>
        </p:nvSpPr>
        <p:spPr>
          <a:xfrm>
            <a:off x="8167260" y="2961939"/>
            <a:ext cx="1200159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申请者编号</a:t>
            </a:r>
            <a:endParaRPr lang="zh-CN" altLang="en-US" sz="1000" dirty="0"/>
          </a:p>
        </p:txBody>
      </p:sp>
      <p:sp>
        <p:nvSpPr>
          <p:cNvPr id="43" name="椭圆 42"/>
          <p:cNvSpPr/>
          <p:nvPr/>
        </p:nvSpPr>
        <p:spPr>
          <a:xfrm>
            <a:off x="8220715" y="3274713"/>
            <a:ext cx="1200159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项目</a:t>
            </a:r>
            <a:r>
              <a:rPr lang="zh-CN" altLang="en-US" sz="1000" dirty="0" smtClean="0"/>
              <a:t>编号</a:t>
            </a:r>
            <a:endParaRPr lang="zh-CN" altLang="en-US" sz="1000" dirty="0"/>
          </a:p>
        </p:txBody>
      </p:sp>
      <p:sp>
        <p:nvSpPr>
          <p:cNvPr id="44" name="椭圆 43"/>
          <p:cNvSpPr/>
          <p:nvPr/>
        </p:nvSpPr>
        <p:spPr>
          <a:xfrm>
            <a:off x="4239487" y="1312421"/>
            <a:ext cx="711134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编号</a:t>
            </a:r>
            <a:endParaRPr lang="zh-CN" altLang="en-US" sz="1000" dirty="0"/>
          </a:p>
        </p:txBody>
      </p:sp>
      <p:sp>
        <p:nvSpPr>
          <p:cNvPr id="45" name="椭圆 44"/>
          <p:cNvSpPr/>
          <p:nvPr/>
        </p:nvSpPr>
        <p:spPr>
          <a:xfrm>
            <a:off x="5031534" y="1322031"/>
            <a:ext cx="1455952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项目名</a:t>
            </a:r>
            <a:endParaRPr lang="zh-CN" altLang="en-US" sz="1000" dirty="0"/>
          </a:p>
        </p:txBody>
      </p:sp>
      <p:sp>
        <p:nvSpPr>
          <p:cNvPr id="46" name="椭圆 45"/>
          <p:cNvSpPr/>
          <p:nvPr/>
        </p:nvSpPr>
        <p:spPr>
          <a:xfrm>
            <a:off x="4391886" y="1464821"/>
            <a:ext cx="989831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项目学分</a:t>
            </a:r>
            <a:endParaRPr lang="zh-CN" altLang="en-US" sz="1000" dirty="0"/>
          </a:p>
        </p:txBody>
      </p:sp>
      <p:sp>
        <p:nvSpPr>
          <p:cNvPr id="47" name="椭圆 46"/>
          <p:cNvSpPr/>
          <p:nvPr/>
        </p:nvSpPr>
        <p:spPr>
          <a:xfrm>
            <a:off x="5284177" y="1534014"/>
            <a:ext cx="672827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说明</a:t>
            </a:r>
            <a:endParaRPr lang="zh-CN" altLang="en-US" sz="1000" dirty="0"/>
          </a:p>
        </p:txBody>
      </p:sp>
      <p:sp>
        <p:nvSpPr>
          <p:cNvPr id="48" name="椭圆 47"/>
          <p:cNvSpPr/>
          <p:nvPr/>
        </p:nvSpPr>
        <p:spPr>
          <a:xfrm>
            <a:off x="6042568" y="1440226"/>
            <a:ext cx="672827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等级</a:t>
            </a:r>
            <a:endParaRPr lang="zh-CN" altLang="en-US" sz="1000" dirty="0"/>
          </a:p>
        </p:txBody>
      </p:sp>
      <p:sp>
        <p:nvSpPr>
          <p:cNvPr id="49" name="椭圆 48"/>
          <p:cNvSpPr/>
          <p:nvPr/>
        </p:nvSpPr>
        <p:spPr>
          <a:xfrm>
            <a:off x="2556442" y="1778478"/>
            <a:ext cx="667265" cy="25052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编号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21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设计结构图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90173" y="1839225"/>
            <a:ext cx="5313406" cy="3871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03589" y="1993557"/>
            <a:ext cx="3336325" cy="420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大学生创新学分审核系统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675870" y="2413686"/>
            <a:ext cx="0" cy="477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48216" y="2891479"/>
            <a:ext cx="385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48216" y="2891479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591166" y="2879120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81122" y="2891479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36324" y="3515623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浏览器端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279869" y="3516364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数据库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7241060" y="3495029"/>
            <a:ext cx="823784" cy="284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服务器端</a:t>
            </a:r>
            <a:endParaRPr lang="zh-CN" altLang="en-US" sz="1200" dirty="0"/>
          </a:p>
        </p:txBody>
      </p:sp>
      <p:cxnSp>
        <p:nvCxnSpPr>
          <p:cNvPr id="15" name="直接连接符 14"/>
          <p:cNvCxnSpPr>
            <a:stCxn id="11" idx="2"/>
          </p:cNvCxnSpPr>
          <p:nvPr/>
        </p:nvCxnSpPr>
        <p:spPr>
          <a:xfrm>
            <a:off x="3748216" y="379983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95879" y="3788212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607646" y="3770991"/>
            <a:ext cx="0" cy="16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56761" y="4260309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申请者页面设计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947133" y="425181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审核</a:t>
            </a:r>
            <a:r>
              <a:rPr lang="zh-CN" altLang="en-US" sz="1200" dirty="0" smtClean="0"/>
              <a:t>者页面设计</a:t>
            </a:r>
            <a:endParaRPr lang="zh-CN" altLang="en-US" sz="12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3395047" y="3962400"/>
            <a:ext cx="709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395046" y="3962400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095867" y="395815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212796" y="4261707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/>
              <a:t>E-R</a:t>
            </a:r>
            <a:r>
              <a:rPr lang="zh-CN" altLang="en-US" sz="1200" dirty="0" smtClean="0"/>
              <a:t>图设计数据库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5903168" y="4253214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范式分析建表</a:t>
            </a:r>
            <a:endParaRPr lang="zh-CN" altLang="en-US" sz="12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351082" y="3963798"/>
            <a:ext cx="709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351081" y="3963798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051902" y="3959552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940930" y="4236540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申请模块设计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480300" y="4236436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审核模块设计</a:t>
            </a: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7054049" y="3947020"/>
            <a:ext cx="1116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7062437" y="3938631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612256" y="3942774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10205" y="4246223"/>
            <a:ext cx="280087" cy="1235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 smtClean="0"/>
              <a:t>学分模块设计</a:t>
            </a:r>
            <a:endParaRPr lang="zh-CN" altLang="en-US" sz="1200" dirty="0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8158939" y="3952561"/>
            <a:ext cx="4119" cy="2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141</Words>
  <Application>Microsoft Office PowerPoint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毕业论文</vt:lpstr>
      <vt:lpstr>功能结构图</vt:lpstr>
      <vt:lpstr>PowerPoint 演示文稿</vt:lpstr>
      <vt:lpstr>PowerPoint 演示文稿</vt:lpstr>
      <vt:lpstr>设计结构图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</dc:title>
  <dc:creator>John Hu Hu Jun</dc:creator>
  <cp:lastModifiedBy>John Hu Hu Jun</cp:lastModifiedBy>
  <cp:revision>14</cp:revision>
  <dcterms:created xsi:type="dcterms:W3CDTF">2016-06-02T10:22:58Z</dcterms:created>
  <dcterms:modified xsi:type="dcterms:W3CDTF">2016-06-05T10:37:15Z</dcterms:modified>
</cp:coreProperties>
</file>