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7" r:id="rId9"/>
    <p:sldId id="266" r:id="rId10"/>
    <p:sldId id="262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4"/>
    <p:restoredTop sz="94680"/>
  </p:normalViewPr>
  <p:slideViewPr>
    <p:cSldViewPr snapToGrid="0">
      <p:cViewPr>
        <p:scale>
          <a:sx n="102" d="100"/>
          <a:sy n="102" d="100"/>
        </p:scale>
        <p:origin x="168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D98B4-43A0-5748-950A-8B7D8BA708F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2FD9-4971-7F46-8C2A-9BDAB780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8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F329B-5633-0A0E-38B0-8F2FF0CA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FF1D45-BA82-B10E-F6C5-F9B51DB8F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7B39E-3543-1704-16FC-D4783CD62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D785B-663A-0B7C-45DB-22DB972C4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D815-21B7-D686-E114-FFC4503A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92D58-BA0E-C497-9FEE-AD02EDD82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D560B-09E9-A0F6-8CDB-9C42CFC7F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B239-F06E-5DDC-24D0-66C6108C3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9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551C4-0308-52B2-4D65-FF9E74EEE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F4B05-9EBF-D7F5-AEEF-2D0803656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5DB30-36BE-CAA4-948F-173B5A62E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84C0-18C0-0567-7E9F-168AB3D49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2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E130C-B74E-498C-AA42-820B01F1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22F421-E316-4AEC-1A9C-81814D04F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CAC06-90DF-22EB-837C-006855B8A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6A590-FBC3-9DF1-7AD8-994EA1E48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8CF4E-C8E7-271A-B160-CAD2D71E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8A8810-14A4-DF3A-1E3E-17E96AD83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81275-08CB-2377-9DFD-9437A0B51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A362-44E4-D0D7-E0C1-0BFCF8807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BAF62-6CC4-6BBB-E040-C0A104DCF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C5A28-F1B4-5324-47E1-3B431B617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72EE9-37D8-A68B-E70E-B20AD88C7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0DE5C-C1D3-A59A-1C87-431C02C93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7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10179-061E-66C8-153F-32B978C59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031113-7CF1-DD32-9019-24C2D07E6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19961C-7CE2-E329-30FF-91D5ECCB5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83B18-08DD-DF56-1A3E-111E5EA85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F5307-6AE8-1A3E-E47C-959D201C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22D65-5EA0-621D-45AF-08E3E7A20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51B6E-6688-6461-4548-D0F63936F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8ED9-8199-B85B-B8B2-0087120EC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0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15669-400C-86D4-0EBF-F5D7B027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C5B5F-5F97-3DF5-FE90-AD54A3BEA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C54EE-CEFE-C756-C711-771CAEFEE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8DFB6-259B-EED7-BA58-06D4E1239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6720-4F72-C32C-661E-0A9DCAC7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ED2AF-7F7F-B2E5-36F5-C19E8B9CF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2C54-90BE-C9B6-EAC3-C2DBE949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B820-8469-1559-5A6B-84F0C912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AC69-3279-A694-06EE-6A4AA3D8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628A-CA13-2D64-C660-458A12E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E460A-DAAC-B5BF-418B-81A18E08C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9C33-2422-5D89-2005-7B9D6CB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A403-2265-2377-53FD-7C70C608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13BD-A288-8E1A-F4EA-EED5AD28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B72DF-62D5-996D-E569-D6A93CD16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7CC57-5A2B-3E2C-2A5B-CB1BDD5B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8566-7141-0CDB-4ED7-27287EB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E179-A5B2-9A9B-7C54-F94FE93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F47B-3453-605D-DBF7-EB53207A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F7BC-237F-6447-312A-9CADF0BE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8262-0CFA-1FE6-EC9B-64634A76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C10D-8249-1A8E-3BC0-2E3F368C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BC14-6E12-6530-3785-94BEDD1D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05CE-FE24-DC00-6844-B85587B4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6A07-2F49-8A6C-CF2C-70E359E9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79C1-3962-10FF-8B2C-877365D5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5264-7687-3898-D828-11617B44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4212-E65E-2F2B-F6B2-C07D70C0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6EFA-CF88-88E8-3514-90FC7F34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7420-988F-6C0E-D532-FA8BA591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4B9-DBFB-8E93-A063-03EDCA98C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5259-D6A3-7F93-6360-A863F347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0DF4-E089-1D39-06AF-DE8F815E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CDA3-DD9A-1F4C-2122-3917203E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57A1-04A3-D4A1-BF75-7E25CFED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CA7-80A0-6784-005B-DCA77CC9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3354B-3B89-6B42-735B-51B341D2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DDDE-E4A9-A4CE-BCD3-25E17838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7C08-AF90-D56D-9FF9-FD7A24C7F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5EF6B-2566-CB0F-CDBB-6C1A10BAB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7D1BC-8DE3-F09C-5215-01F1A05D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6599C-D775-B6B8-609E-61589BB6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69B08-2A3D-FFB7-906D-DB3BF7A6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3BB-28D3-0393-23EE-4B4186D7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B5B7B-3541-DC1B-F3F4-474A5A11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E00DF-61E8-F1D6-0A5F-E0E106D5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3C945-6B13-2F0A-2ED8-97B34283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9B73D-FD39-860D-3865-083CD55A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1A274-81AB-A2DE-8253-838BC99D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A95E-9106-3FD9-3E28-7175ACE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A093-7D8D-950C-F17E-29AE01C3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55A2-AEF7-CF5A-6DAE-54057370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8F275-9305-3505-0514-4CE6A6B7A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851B-2EF3-9BFE-4202-1AFB0311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0540-E1BF-C373-FA4F-0F52514A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44C76-68F1-2254-45E9-EEB699B3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3115-1D25-0671-5023-372021E8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F2925-B19C-0359-FFFB-0255292C7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4D155-0E52-169B-B1A1-194BF671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0C15F-111C-B4B2-68BC-57F001AE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E8DA-5DF8-FD77-BB60-07DF9781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FAB22-9655-0159-BA4B-95DA9BF1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A0832-DD8D-6CBF-79D0-6B3AA3C8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692A-DB0C-EDEA-49E6-28528A11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3D28-888A-2CDF-BEB6-97D8901C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5877-8AFF-3AAE-937B-056A6E21D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DD82-758D-BA90-094A-81CED0C7F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f-co.re/docs/contributing/pipelines/pipeline_file_stru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install/maco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xtflow.io/docs/latest/install.html" TargetMode="External"/><Relationship Id="rId4" Type="http://schemas.openxmlformats.org/officeDocument/2006/relationships/hyperlink" Target="https://www.docker.com/products/docker-deskto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293F-C506-ED9B-8E50-F53376679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251"/>
            <a:ext cx="9144000" cy="2387600"/>
          </a:xfrm>
        </p:spPr>
        <p:txBody>
          <a:bodyPr/>
          <a:lstStyle/>
          <a:p>
            <a:r>
              <a:rPr lang="en-US" dirty="0"/>
              <a:t>A practical guide to using </a:t>
            </a:r>
            <a:r>
              <a:rPr lang="en-US" dirty="0" err="1"/>
              <a:t>nf</a:t>
            </a:r>
            <a:r>
              <a:rPr lang="en-US" dirty="0"/>
              <a:t>-core base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A5348-116C-01F4-EA04-6A11C5D22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3177"/>
            <a:ext cx="9144000" cy="813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Kai Hu</a:t>
            </a:r>
          </a:p>
          <a:p>
            <a:r>
              <a:rPr lang="en-US" dirty="0"/>
              <a:t>2024/10</a:t>
            </a:r>
          </a:p>
        </p:txBody>
      </p:sp>
    </p:spTree>
    <p:extLst>
      <p:ext uri="{BB962C8B-B14F-4D97-AF65-F5344CB8AC3E}">
        <p14:creationId xmlns:p14="http://schemas.microsoft.com/office/powerpoint/2010/main" val="239891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B085D-705C-2EDB-7DE6-AF34895B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B6ED-E3F3-C678-C8BB-C3BDAB3F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15C2-EB0A-50CF-53BC-A48CD9F2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 err="1"/>
              <a:t>nf</a:t>
            </a:r>
            <a:r>
              <a:rPr lang="en-US" dirty="0"/>
              <a:t>-core TEMPLATE architecture</a:t>
            </a:r>
          </a:p>
          <a:p>
            <a:endParaRPr lang="en-US" dirty="0"/>
          </a:p>
          <a:p>
            <a:r>
              <a:rPr lang="en-US" dirty="0"/>
              <a:t>Building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/>
              <a:t>Practical tips of using the TEMPLATE and the “</a:t>
            </a:r>
            <a:r>
              <a:rPr lang="en-US" dirty="0" err="1"/>
              <a:t>nf</a:t>
            </a:r>
            <a:r>
              <a:rPr lang="en-US" dirty="0"/>
              <a:t>-core install”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1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D5834-B78F-4A85-8DCE-0B0400D0F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AFF6-C1EF-5E25-F1F3-AD4737E4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50A7-47B1-2139-3640-3941854C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 err="1"/>
              <a:t>nf</a:t>
            </a:r>
            <a:r>
              <a:rPr lang="en-US" dirty="0"/>
              <a:t>-core TEMPLATE architecture</a:t>
            </a:r>
          </a:p>
          <a:p>
            <a:endParaRPr lang="en-US" dirty="0"/>
          </a:p>
          <a:p>
            <a:r>
              <a:rPr lang="en-US" dirty="0"/>
              <a:t>Building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/>
              <a:t>Practical tips of using the TEMPLATE and the “</a:t>
            </a:r>
            <a:r>
              <a:rPr lang="en-US" dirty="0" err="1"/>
              <a:t>nf</a:t>
            </a:r>
            <a:r>
              <a:rPr lang="en-US" dirty="0"/>
              <a:t>-core install”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8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DDAD7-B96C-5FC3-E829-87606F035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B2EF-6A5C-BFC6-AE76-5959C96D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AE86-4390-D69E-A982-8148EED4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nf-co.re</a:t>
            </a:r>
            <a:r>
              <a:rPr lang="en-US" dirty="0"/>
              <a:t>/docs/contributing/pipelines/</a:t>
            </a:r>
            <a:r>
              <a:rPr lang="en-US" dirty="0" err="1"/>
              <a:t>pipeline_file_structure</a:t>
            </a:r>
            <a:endParaRPr lang="en-US" dirty="0"/>
          </a:p>
          <a:p>
            <a:r>
              <a:rPr lang="en-US" dirty="0"/>
              <a:t>Review of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 err="1"/>
              <a:t>nf</a:t>
            </a:r>
            <a:r>
              <a:rPr lang="en-US" dirty="0"/>
              <a:t>-core TEMPLATE architecture</a:t>
            </a:r>
          </a:p>
          <a:p>
            <a:endParaRPr lang="en-US" dirty="0"/>
          </a:p>
          <a:p>
            <a:r>
              <a:rPr lang="en-US" dirty="0"/>
              <a:t>Building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/>
              <a:t>Practical tips of using the TEMPLATE and the “</a:t>
            </a:r>
            <a:r>
              <a:rPr lang="en-US" dirty="0" err="1"/>
              <a:t>nf</a:t>
            </a:r>
            <a:r>
              <a:rPr lang="en-US" dirty="0"/>
              <a:t>-core install”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3A8E-B43C-EE57-70D2-504759F2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8C2F-0BED-44D5-84BC-68974BD3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knowledge of Nextflow:</a:t>
            </a:r>
          </a:p>
          <a:p>
            <a:pPr lvl="1"/>
            <a:r>
              <a:rPr lang="en-US" dirty="0"/>
              <a:t>Process, channel, configuration file, Docker/container</a:t>
            </a:r>
          </a:p>
          <a:p>
            <a:pPr lvl="1"/>
            <a:r>
              <a:rPr lang="en-US" dirty="0" err="1"/>
              <a:t>nf</a:t>
            </a:r>
            <a:r>
              <a:rPr lang="en-US" dirty="0"/>
              <a:t>-core commands:</a:t>
            </a:r>
          </a:p>
          <a:p>
            <a:pPr lvl="2"/>
            <a:r>
              <a:rPr lang="en-US" dirty="0" err="1"/>
              <a:t>nf</a:t>
            </a:r>
            <a:r>
              <a:rPr lang="en-US" dirty="0"/>
              <a:t>-core create, </a:t>
            </a:r>
            <a:r>
              <a:rPr lang="en-US" dirty="0" err="1"/>
              <a:t>nf</a:t>
            </a:r>
            <a:r>
              <a:rPr lang="en-US" dirty="0"/>
              <a:t>-core install, etc.</a:t>
            </a:r>
          </a:p>
          <a:p>
            <a:pPr lvl="1"/>
            <a:r>
              <a:rPr lang="en-US" dirty="0"/>
              <a:t>Familiar with </a:t>
            </a:r>
            <a:r>
              <a:rPr lang="en-US" dirty="0" err="1"/>
              <a:t>nf</a:t>
            </a:r>
            <a:r>
              <a:rPr lang="en-US" dirty="0"/>
              <a:t>-core base template (referred to as </a:t>
            </a:r>
            <a:r>
              <a:rPr lang="en-US" b="1" dirty="0"/>
              <a:t>TEMPLATE </a:t>
            </a:r>
            <a:r>
              <a:rPr lang="en-US" dirty="0"/>
              <a:t>hereafter) architecture (optional but preferred)</a:t>
            </a:r>
          </a:p>
          <a:p>
            <a:pPr lvl="1"/>
            <a:endParaRPr lang="en-US" dirty="0"/>
          </a:p>
          <a:p>
            <a:r>
              <a:rPr lang="en-US" dirty="0"/>
              <a:t>Working knowledge of </a:t>
            </a:r>
            <a:r>
              <a:rPr lang="en-US" dirty="0" err="1"/>
              <a:t>conda</a:t>
            </a:r>
            <a:r>
              <a:rPr lang="en-US" dirty="0"/>
              <a:t> commands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create, </a:t>
            </a:r>
            <a:r>
              <a:rPr lang="en-US" dirty="0" err="1"/>
              <a:t>conda</a:t>
            </a:r>
            <a:r>
              <a:rPr lang="en-US" dirty="0"/>
              <a:t> activate, </a:t>
            </a:r>
            <a:r>
              <a:rPr lang="en-US" dirty="0" err="1"/>
              <a:t>conda</a:t>
            </a:r>
            <a:r>
              <a:rPr lang="en-US" dirty="0"/>
              <a:t> install, etc.</a:t>
            </a:r>
          </a:p>
        </p:txBody>
      </p:sp>
    </p:spTree>
    <p:extLst>
      <p:ext uri="{BB962C8B-B14F-4D97-AF65-F5344CB8AC3E}">
        <p14:creationId xmlns:p14="http://schemas.microsoft.com/office/powerpoint/2010/main" val="3904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9CF7-1E9E-33A4-E13F-7B4ADF3C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12E3-BA14-E7B1-2BE7-576137B0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/>
              <a:t>The </a:t>
            </a:r>
            <a:r>
              <a:rPr lang="en-US" dirty="0" err="1"/>
              <a:t>nf</a:t>
            </a:r>
            <a:r>
              <a:rPr lang="en-US" dirty="0"/>
              <a:t>-core TEMPLATE architecture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Building a toy pipeline by leveraging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facilities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Environment setup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Toy pipeline outline: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FastQ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files -&gt;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FastQC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cutadat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MultiQC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Practical tips of using the TEMPLATE and the “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install”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79148-89A9-ACE0-26CD-F9D07E70E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EEFA-F976-F492-712D-48AF8C63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F3AB-CAEB-119C-901F-DF36D783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US" b="1" i="1" dirty="0" err="1"/>
              <a:t>nf</a:t>
            </a:r>
            <a:r>
              <a:rPr lang="en-US" b="1" i="1" dirty="0"/>
              <a:t>-core list</a:t>
            </a:r>
            <a:r>
              <a:rPr lang="en-US" dirty="0"/>
              <a:t>: show 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all available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iable"/>
              </a:rPr>
              <a:t>nf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-core pipelines</a:t>
            </a:r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modules list</a:t>
            </a:r>
            <a:r>
              <a:rPr lang="en-US" dirty="0"/>
              <a:t>: show 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all available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iable"/>
              </a:rPr>
              <a:t>nf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-core modules</a:t>
            </a:r>
            <a:endParaRPr lang="en-US" b="1" i="1" dirty="0"/>
          </a:p>
          <a:p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download</a:t>
            </a:r>
            <a:r>
              <a:rPr lang="en-US" dirty="0"/>
              <a:t>: download pipeline code from </a:t>
            </a:r>
            <a:r>
              <a:rPr lang="en-US" dirty="0" err="1"/>
              <a:t>nf</a:t>
            </a:r>
            <a:r>
              <a:rPr lang="en-US" dirty="0"/>
              <a:t>-core</a:t>
            </a:r>
          </a:p>
          <a:p>
            <a:r>
              <a:rPr lang="en-US" b="1" i="1" dirty="0" err="1"/>
              <a:t>nf</a:t>
            </a:r>
            <a:r>
              <a:rPr lang="en-US" b="1" i="1" dirty="0"/>
              <a:t>-core modules install</a:t>
            </a:r>
            <a:r>
              <a:rPr lang="en-US" dirty="0"/>
              <a:t>: install modules from </a:t>
            </a:r>
            <a:r>
              <a:rPr lang="en-US" dirty="0" err="1"/>
              <a:t>nf</a:t>
            </a:r>
            <a:r>
              <a:rPr lang="en-US" dirty="0"/>
              <a:t>-core/modules in your pipeline at </a:t>
            </a:r>
            <a:r>
              <a:rPr lang="en-US" dirty="0">
                <a:highlight>
                  <a:srgbClr val="FFFF00"/>
                </a:highlight>
              </a:rPr>
              <a:t>“.modules/</a:t>
            </a:r>
            <a:r>
              <a:rPr lang="en-US" dirty="0" err="1">
                <a:highlight>
                  <a:srgbClr val="FFFF00"/>
                </a:highlight>
              </a:rPr>
              <a:t>nf</a:t>
            </a:r>
            <a:r>
              <a:rPr lang="en-US" dirty="0">
                <a:highlight>
                  <a:srgbClr val="FFFF00"/>
                </a:highlight>
              </a:rPr>
              <a:t>-core/modules”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create</a:t>
            </a:r>
            <a:r>
              <a:rPr lang="en-US" dirty="0"/>
              <a:t>: create a new pipeline using the </a:t>
            </a:r>
            <a:r>
              <a:rPr lang="en-US" dirty="0" err="1"/>
              <a:t>nf</a:t>
            </a:r>
            <a:r>
              <a:rPr lang="en-US" dirty="0"/>
              <a:t>-core base template </a:t>
            </a:r>
          </a:p>
          <a:p>
            <a:r>
              <a:rPr lang="en-US" b="1" i="1" dirty="0" err="1"/>
              <a:t>nf</a:t>
            </a:r>
            <a:r>
              <a:rPr lang="en-US" b="1" i="1" dirty="0"/>
              <a:t>-core modules create</a:t>
            </a:r>
            <a:r>
              <a:rPr lang="en-US" dirty="0"/>
              <a:t>: create a new module using the </a:t>
            </a:r>
            <a:r>
              <a:rPr lang="en-US" dirty="0" err="1"/>
              <a:t>nf</a:t>
            </a:r>
            <a:r>
              <a:rPr lang="en-US" dirty="0"/>
              <a:t>-core module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5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38A1-65CC-94D0-4EB2-A635B2E1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BCD-73D0-4D5B-A455-DE3FF2B5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nf</a:t>
            </a:r>
            <a:r>
              <a:rPr lang="en-US" dirty="0"/>
              <a:t>-core TEMPLATE file </a:t>
            </a:r>
            <a:r>
              <a:rPr lang="en-US" dirty="0" err="1"/>
              <a:t>strucuture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4D9B-3E08-3844-C399-01EE123A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 err="1"/>
              <a:t>main.nf</a:t>
            </a:r>
            <a:r>
              <a:rPr lang="en-US" dirty="0"/>
              <a:t>: main file which will get executed when the pipeline runs</a:t>
            </a:r>
            <a:endParaRPr lang="en-US" b="1" i="1" dirty="0"/>
          </a:p>
          <a:p>
            <a:r>
              <a:rPr lang="en-US" b="1" i="1" dirty="0" err="1"/>
              <a:t>nextflow.config</a:t>
            </a:r>
            <a:r>
              <a:rPr lang="en-US" dirty="0"/>
              <a:t>: main configuration file</a:t>
            </a:r>
          </a:p>
          <a:p>
            <a:r>
              <a:rPr lang="en-US" b="1" i="1" dirty="0" err="1"/>
              <a:t>nextflow_schema.json</a:t>
            </a:r>
            <a:r>
              <a:rPr lang="en-US" dirty="0"/>
              <a:t>: for parameter specification</a:t>
            </a:r>
            <a:endParaRPr lang="en-US" b="1" i="1" dirty="0"/>
          </a:p>
          <a:p>
            <a:endParaRPr lang="en-US" dirty="0"/>
          </a:p>
          <a:p>
            <a:r>
              <a:rPr lang="en-US" b="1" i="1" dirty="0"/>
              <a:t>bin/</a:t>
            </a:r>
            <a:r>
              <a:rPr lang="en-US" dirty="0"/>
              <a:t>: directory for scripts that must be directly accessible within a pipeline process</a:t>
            </a:r>
          </a:p>
          <a:p>
            <a:r>
              <a:rPr lang="en-US" b="1" i="1" dirty="0"/>
              <a:t>conf/</a:t>
            </a:r>
            <a:r>
              <a:rPr lang="en-US" dirty="0"/>
              <a:t>: directory for configuration files</a:t>
            </a:r>
          </a:p>
          <a:p>
            <a:pPr lvl="1"/>
            <a:r>
              <a:rPr lang="en-US" b="1" i="1" dirty="0" err="1"/>
              <a:t>base.config</a:t>
            </a:r>
            <a:r>
              <a:rPr lang="en-US" dirty="0"/>
              <a:t>: basic pipeline configurations, like CPU, memory, etc.</a:t>
            </a:r>
          </a:p>
          <a:p>
            <a:pPr lvl="1"/>
            <a:r>
              <a:rPr lang="en-US" b="1" i="1" dirty="0" err="1"/>
              <a:t>modules.config</a:t>
            </a:r>
            <a:r>
              <a:rPr lang="en-US" dirty="0"/>
              <a:t>: module-specific configurations</a:t>
            </a:r>
          </a:p>
          <a:p>
            <a:r>
              <a:rPr lang="en-US" b="1" i="1" dirty="0"/>
              <a:t>workflows/</a:t>
            </a:r>
            <a:r>
              <a:rPr lang="en-US" dirty="0"/>
              <a:t>: contains main pipeline workflows to be executed in </a:t>
            </a:r>
            <a:r>
              <a:rPr lang="en-US" b="1" i="1" dirty="0" err="1"/>
              <a:t>main.nf</a:t>
            </a:r>
            <a:endParaRPr lang="en-US" b="1" i="1" dirty="0"/>
          </a:p>
          <a:p>
            <a:r>
              <a:rPr lang="en-US" b="1" i="1" dirty="0"/>
              <a:t>subworkflows/</a:t>
            </a:r>
            <a:r>
              <a:rPr lang="en-US" dirty="0"/>
              <a:t>: contains sub-workflows invoked in main workflows</a:t>
            </a:r>
          </a:p>
          <a:p>
            <a:r>
              <a:rPr lang="en-US" b="1" i="1" dirty="0"/>
              <a:t>modules/</a:t>
            </a:r>
            <a:r>
              <a:rPr lang="en-US" dirty="0"/>
              <a:t>: contains module files used in main- and sub-workflows.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full list of files/directories: </a:t>
            </a:r>
          </a:p>
          <a:p>
            <a:pPr lvl="1"/>
            <a:r>
              <a:rPr lang="en-US" dirty="0">
                <a:hlinkClick r:id="rId3"/>
              </a:rPr>
              <a:t>https://nf-co.re/docs/contributing/pipelines/pipeline_file_structure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C7027-B0B3-E8B9-FA17-17AB69F41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B452-99BC-C896-8C9E-C1E1375A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AB2E-712F-1CF1-EFE6-DDB01C2E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Review of core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commands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TEMPLATE architecture</a:t>
            </a:r>
          </a:p>
          <a:p>
            <a:endParaRPr lang="en-US" dirty="0"/>
          </a:p>
          <a:p>
            <a:r>
              <a:rPr lang="en-US" dirty="0"/>
              <a:t>Building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/>
              <a:t>Practical tips of using the TEMPLATE and the “</a:t>
            </a:r>
            <a:r>
              <a:rPr lang="en-US" dirty="0" err="1"/>
              <a:t>nf</a:t>
            </a:r>
            <a:r>
              <a:rPr lang="en-US" dirty="0"/>
              <a:t>-core install”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45B7-86CB-170E-8499-13457CBA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87E4-2D1C-C706-53F5-5956788B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EBEE-2863-8E1D-97C4-597FE9DE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Required software: Nextflow, </a:t>
            </a:r>
            <a:r>
              <a:rPr lang="en-US" dirty="0" err="1"/>
              <a:t>nf</a:t>
            </a:r>
            <a:r>
              <a:rPr lang="en-US" dirty="0"/>
              <a:t>-core, </a:t>
            </a:r>
            <a:r>
              <a:rPr lang="en-US" dirty="0" err="1"/>
              <a:t>conda</a:t>
            </a:r>
            <a:r>
              <a:rPr lang="en-US" dirty="0"/>
              <a:t>, Docker/Singularity</a:t>
            </a:r>
          </a:p>
          <a:p>
            <a:endParaRPr lang="en-US" dirty="0"/>
          </a:p>
          <a:p>
            <a:r>
              <a:rPr lang="en-US" dirty="0"/>
              <a:t>Method1 (recommended): use </a:t>
            </a:r>
            <a:r>
              <a:rPr lang="en-US" dirty="0" err="1"/>
              <a:t>conda</a:t>
            </a:r>
            <a:r>
              <a:rPr lang="en-US" dirty="0"/>
              <a:t> to manage environments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miniconda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https://docs.conda.io/projects/conda/en/latest/user-guide/install/macos.html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Nextflow and </a:t>
            </a:r>
            <a:r>
              <a:rPr lang="en-US" dirty="0" err="1"/>
              <a:t>nf</a:t>
            </a:r>
            <a:r>
              <a:rPr lang="en-US" dirty="0"/>
              <a:t>-core 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create -n </a:t>
            </a:r>
            <a:r>
              <a:rPr lang="en-US" b="1" i="1" dirty="0" err="1"/>
              <a:t>nextflow</a:t>
            </a:r>
            <a:r>
              <a:rPr lang="en-US" b="1" i="1" dirty="0"/>
              <a:t> python=3.12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activate </a:t>
            </a:r>
            <a:r>
              <a:rPr lang="en-US" b="1" i="1" dirty="0" err="1"/>
              <a:t>nextflow</a:t>
            </a:r>
            <a:endParaRPr lang="en-US" b="1" i="1" dirty="0"/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install </a:t>
            </a:r>
            <a:r>
              <a:rPr lang="en-US" b="1" i="1" dirty="0" err="1"/>
              <a:t>bioconda</a:t>
            </a:r>
            <a:r>
              <a:rPr lang="en-US" b="1" i="1" dirty="0"/>
              <a:t>::</a:t>
            </a:r>
            <a:r>
              <a:rPr lang="en-US" b="1" i="1" dirty="0" err="1"/>
              <a:t>nextflow</a:t>
            </a:r>
            <a:r>
              <a:rPr lang="en-US" b="1" i="1" dirty="0"/>
              <a:t> </a:t>
            </a:r>
            <a:r>
              <a:rPr lang="en-US" dirty="0"/>
              <a:t># installs v24.04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install </a:t>
            </a:r>
            <a:r>
              <a:rPr lang="en-US" b="1" i="1" dirty="0" err="1"/>
              <a:t>bioconda</a:t>
            </a:r>
            <a:r>
              <a:rPr lang="en-US" b="1" i="1" dirty="0"/>
              <a:t>::</a:t>
            </a:r>
            <a:r>
              <a:rPr lang="en-US" b="1" i="1" dirty="0" err="1"/>
              <a:t>nf</a:t>
            </a:r>
            <a:r>
              <a:rPr lang="en-US" b="1" i="1" dirty="0"/>
              <a:t>-core </a:t>
            </a:r>
            <a:r>
              <a:rPr lang="en-US" dirty="0"/>
              <a:t># installs v2.14.1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Docker: </a:t>
            </a:r>
            <a:r>
              <a:rPr lang="en-US" dirty="0">
                <a:hlinkClick r:id="rId4"/>
              </a:rPr>
              <a:t>https://www.docker.com/products/docker-desktop/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Method2 (install Nextflow manually, not recommended)</a:t>
            </a:r>
          </a:p>
          <a:p>
            <a:pPr lvl="1"/>
            <a:r>
              <a:rPr lang="en-US" dirty="0"/>
              <a:t>Follow </a:t>
            </a:r>
            <a:r>
              <a:rPr lang="en-US" dirty="0">
                <a:hlinkClick r:id="rId5"/>
              </a:rPr>
              <a:t>https://www.nextflow.io/docs/latest/install.html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3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77709-54F8-E166-82BC-4FCC1EE4E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D4AB-A1F2-65B9-5AB2-E24F8A25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minimal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E341-223A-A6DA-7F6F-579D02920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Review of core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commands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TEMPLATE architecture</a:t>
            </a:r>
          </a:p>
          <a:p>
            <a:endParaRPr lang="en-US" dirty="0"/>
          </a:p>
          <a:p>
            <a:r>
              <a:rPr lang="en-US" dirty="0"/>
              <a:t>Building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Practical tips of using the TEMPLATE and the “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install” command</a:t>
            </a:r>
          </a:p>
          <a:p>
            <a:pPr marL="0" indent="0">
              <a:buNone/>
            </a:pPr>
            <a:r>
              <a:rPr lang="en-US" dirty="0"/>
              <a:t>start </a:t>
            </a:r>
            <a:r>
              <a:rPr lang="en-US"/>
              <a:t>Docker demon</a:t>
            </a:r>
          </a:p>
          <a:p>
            <a:pPr marL="0" indent="0">
              <a:buNone/>
            </a:pPr>
            <a:r>
              <a:rPr lang="en-US" dirty="0" err="1"/>
              <a:t>nextflow</a:t>
            </a:r>
            <a:r>
              <a:rPr lang="en-US" dirty="0"/>
              <a:t> run </a:t>
            </a:r>
            <a:r>
              <a:rPr lang="en-US" dirty="0" err="1"/>
              <a:t>main_sole_demo.nf</a:t>
            </a:r>
            <a:r>
              <a:rPr lang="en-US" dirty="0"/>
              <a:t> -profile docker -c </a:t>
            </a:r>
            <a:r>
              <a:rPr lang="en-US" dirty="0" err="1"/>
              <a:t>main_sole_demo.config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7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E697A-1AAB-E120-9D55-A3F331CA4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74EA-9B71-6568-8AEA-7147BD99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4E21-7DC4-1858-3042-238E35E0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 err="1"/>
              <a:t>nf</a:t>
            </a:r>
            <a:r>
              <a:rPr lang="en-US" dirty="0"/>
              <a:t>-core TEMPLATE architecture</a:t>
            </a:r>
          </a:p>
          <a:p>
            <a:endParaRPr lang="en-US" dirty="0"/>
          </a:p>
          <a:p>
            <a:r>
              <a:rPr lang="en-US" dirty="0"/>
              <a:t>Building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/>
              <a:t>Practical tips of using the TEMPLATE and the “</a:t>
            </a:r>
            <a:r>
              <a:rPr lang="en-US" dirty="0" err="1"/>
              <a:t>nf</a:t>
            </a:r>
            <a:r>
              <a:rPr lang="en-US" dirty="0"/>
              <a:t>-core install”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9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778</Words>
  <Application>Microsoft Macintosh PowerPoint</Application>
  <PresentationFormat>Widescreen</PresentationFormat>
  <Paragraphs>119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 Variable</vt:lpstr>
      <vt:lpstr>Aptos</vt:lpstr>
      <vt:lpstr>Aptos Display</vt:lpstr>
      <vt:lpstr>Arial</vt:lpstr>
      <vt:lpstr>Office Theme</vt:lpstr>
      <vt:lpstr>A practical guide to using nf-core base template</vt:lpstr>
      <vt:lpstr>Prerequisites</vt:lpstr>
      <vt:lpstr>Agenda</vt:lpstr>
      <vt:lpstr>Core nf-core commands</vt:lpstr>
      <vt:lpstr>The nf-core TEMPLATE file strucuture </vt:lpstr>
      <vt:lpstr>Agenda</vt:lpstr>
      <vt:lpstr>Environment setup</vt:lpstr>
      <vt:lpstr>Toy pipeline: minimal </vt:lpstr>
      <vt:lpstr>Agenda</vt:lpstr>
      <vt:lpstr>Agenda</vt:lpstr>
      <vt:lpstr>Agenda</vt:lpstr>
      <vt:lpstr>Pipeline file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Hu, Kai</dc:creator>
  <cp:lastModifiedBy>Hu, Kai</cp:lastModifiedBy>
  <cp:revision>16</cp:revision>
  <dcterms:created xsi:type="dcterms:W3CDTF">2024-10-07T16:50:53Z</dcterms:created>
  <dcterms:modified xsi:type="dcterms:W3CDTF">2024-10-07T19:53:06Z</dcterms:modified>
</cp:coreProperties>
</file>