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1"/>
    <p:restoredTop sz="94676"/>
  </p:normalViewPr>
  <p:slideViewPr>
    <p:cSldViewPr snapToGrid="0">
      <p:cViewPr>
        <p:scale>
          <a:sx n="130" d="100"/>
          <a:sy n="130" d="100"/>
        </p:scale>
        <p:origin x="-296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C5C-3455-FB08-F39D-44CB0EBF1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DBE8C-87F4-BE42-7486-445592C3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8D84-F0B4-CB99-15C2-5D4B46F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062E-D22A-8B04-3152-C82110FC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68AE-7D9E-D942-31E1-37634DFD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1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5A3C-F741-4F4B-0622-BDAB1D94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9522E-02C6-696D-ED40-DC74CACD4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5BB2-1CE6-D8F0-E422-440B9DCB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E8CF-F2C7-9499-9FB1-4E2E37E3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7A2F-C469-C537-FD5B-0EAAE5A1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8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67D09-5527-9F05-2DF0-7323BD2D3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513-5A6C-1177-ABB0-B885783E5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8492-1367-0A90-BC19-DD7779A1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EAD36-ED27-09C8-471F-AFFFD6A8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D0EA-C742-4A7C-5672-5125D5FB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BBCB-CB4D-5C0D-1604-F5B92C86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A0F8-066A-01A8-657A-4F6FD7021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ACD57-71AA-A16A-852D-CB0247FE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637D-8A7E-5EDB-B794-C7DA7132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3C3E-1232-75B8-B759-7F4C595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8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1126-2512-85C8-0E5C-DC5C1117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5534-D0BC-2B5C-1353-3D86F0719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3F466-BAD0-44EF-1D6C-CA3ED868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10D5-FA46-FE69-DE01-63664D3F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97C7B-BB5D-09EA-4DA9-68C83BCC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4F11-9313-AF7D-BE5A-6B98698A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BDEA-95EA-FE52-25AA-114B86ADE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1C016-5537-19AD-13E7-1475476A7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817ED-CEBF-D188-D1EA-C6A22AD8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AC63B-3DAA-6B3C-140B-63ED8A5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630C6-AF60-A423-E23D-DE4175C8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1FC6-9B4C-C633-F035-BA3B0167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E3AC-BD15-A667-0940-50FE676C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CB05C-6D94-D16E-91BC-88377FB0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7D00-3E90-3617-3327-A64F8E36D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2CBBA-9F55-1815-6639-8DD43C157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2C421-39AA-4731-74F9-0DD41E0B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2075D-2FBA-459B-299A-3566E4F7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77B76-EBE5-31D1-D5D1-74F9AD78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8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AE00-93F3-22E2-955D-87B542A8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78BDC-DA63-D921-479F-E6753911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EB55B-91F5-4DC3-97FF-876B9E7B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830D9-CDCA-BA99-4718-73E41145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B7934-78F7-E5E9-66B0-042118BA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BD56D-4ABA-AA28-206D-C22317EA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4F7BB-31E9-94DA-23E2-F0FB6870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BEC8-38FB-992A-8605-EB06D5C0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81D2-7E95-3FAE-EC71-FCAE4A997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979C5-6353-1E16-727A-88A9F43AE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013A-65B2-4B1E-3B8B-DD8DC37D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50801-82FA-5853-33D8-D347CF09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82EF-001F-52F9-42E5-2929DE2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A547-3351-E51E-902D-0EDD57B1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65666-73B5-5E9B-272B-73CE9F3B4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CE1EE-B667-B2B4-A488-4263840A8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F1366-2859-D8E4-460B-7F1C13FF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019CA-5AB0-A4C3-E4A1-E3D73899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C4086-8FC8-150D-60A5-22471C82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4C34B-CB7F-4C76-8B35-AA785BA6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88893-DFC2-F7EC-57E0-E087935E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FF74-A4D9-0A67-EA8F-2947C872D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3B0E4-691C-A94E-A314-B0F157436C59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6791-BCCA-7428-9214-D0CDBA472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77B8-DC77-6F5B-F884-A7BABA66B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C1087-767E-BA4F-9EEF-EF825721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8AEE-884B-566D-F168-446BBFA15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2FBE3-26AB-98F5-6B8E-1DC81BD01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535712E-3619-4E8C-17E7-BE89FE81A35A}"/>
              </a:ext>
            </a:extLst>
          </p:cNvPr>
          <p:cNvGrpSpPr/>
          <p:nvPr/>
        </p:nvGrpSpPr>
        <p:grpSpPr>
          <a:xfrm>
            <a:off x="1595778" y="2235730"/>
            <a:ext cx="4500222" cy="1253045"/>
            <a:chOff x="1595778" y="2235730"/>
            <a:chExt cx="4500222" cy="12530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7C01A37-4525-75D1-C585-70DBA00FB54C}"/>
                </a:ext>
              </a:extLst>
            </p:cNvPr>
            <p:cNvCxnSpPr>
              <a:cxnSpLocks/>
            </p:cNvCxnSpPr>
            <p:nvPr/>
          </p:nvCxnSpPr>
          <p:spPr>
            <a:xfrm>
              <a:off x="1595778" y="2896531"/>
              <a:ext cx="450022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F18B0CD9-FD7D-22CE-B447-9B1116F16365}"/>
                </a:ext>
              </a:extLst>
            </p:cNvPr>
            <p:cNvSpPr/>
            <p:nvPr/>
          </p:nvSpPr>
          <p:spPr>
            <a:xfrm rot="5400000">
              <a:off x="1398066" y="2442314"/>
              <a:ext cx="630195" cy="234772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N</a:t>
              </a:r>
            </a:p>
          </p:txBody>
        </p: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1BE35A61-C39A-245D-3935-36FFD8D95A6A}"/>
                </a:ext>
              </a:extLst>
            </p:cNvPr>
            <p:cNvSpPr/>
            <p:nvPr/>
          </p:nvSpPr>
          <p:spPr>
            <a:xfrm rot="5400000">
              <a:off x="1649464" y="2445296"/>
              <a:ext cx="630195" cy="234772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N</a:t>
              </a:r>
            </a:p>
          </p:txBody>
        </p:sp>
        <p:sp>
          <p:nvSpPr>
            <p:cNvPr id="33" name="Pentagon 32">
              <a:extLst>
                <a:ext uri="{FF2B5EF4-FFF2-40B4-BE49-F238E27FC236}">
                  <a16:creationId xmlns:a16="http://schemas.microsoft.com/office/drawing/2014/main" id="{116527CF-700D-244E-ED77-1B57718FF9D4}"/>
                </a:ext>
              </a:extLst>
            </p:cNvPr>
            <p:cNvSpPr/>
            <p:nvPr/>
          </p:nvSpPr>
          <p:spPr>
            <a:xfrm rot="5400000">
              <a:off x="2655922" y="2446582"/>
              <a:ext cx="630195" cy="234772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C</a:t>
              </a:r>
            </a:p>
          </p:txBody>
        </p:sp>
        <p:sp>
          <p:nvSpPr>
            <p:cNvPr id="34" name="Pentagon 33">
              <a:extLst>
                <a:ext uri="{FF2B5EF4-FFF2-40B4-BE49-F238E27FC236}">
                  <a16:creationId xmlns:a16="http://schemas.microsoft.com/office/drawing/2014/main" id="{E831BCDA-AF6D-7908-06DF-949BAFA132E5}"/>
                </a:ext>
              </a:extLst>
            </p:cNvPr>
            <p:cNvSpPr/>
            <p:nvPr/>
          </p:nvSpPr>
          <p:spPr>
            <a:xfrm rot="5400000">
              <a:off x="2906058" y="2441475"/>
              <a:ext cx="630195" cy="234772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A</a:t>
              </a:r>
            </a:p>
          </p:txBody>
        </p:sp>
        <p:sp>
          <p:nvSpPr>
            <p:cNvPr id="35" name="Pentagon 34">
              <a:extLst>
                <a:ext uri="{FF2B5EF4-FFF2-40B4-BE49-F238E27FC236}">
                  <a16:creationId xmlns:a16="http://schemas.microsoft.com/office/drawing/2014/main" id="{0E7B7BC9-FA23-F076-174D-16117CBD661A}"/>
                </a:ext>
              </a:extLst>
            </p:cNvPr>
            <p:cNvSpPr/>
            <p:nvPr/>
          </p:nvSpPr>
          <p:spPr>
            <a:xfrm rot="5400000">
              <a:off x="3157456" y="2444457"/>
              <a:ext cx="630195" cy="234772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G</a:t>
              </a:r>
            </a:p>
          </p:txBody>
        </p:sp>
        <p:sp>
          <p:nvSpPr>
            <p:cNvPr id="42" name="Pentagon 41">
              <a:extLst>
                <a:ext uri="{FF2B5EF4-FFF2-40B4-BE49-F238E27FC236}">
                  <a16:creationId xmlns:a16="http://schemas.microsoft.com/office/drawing/2014/main" id="{DB7CF67A-7DCE-362B-7DCC-414B92C94002}"/>
                </a:ext>
              </a:extLst>
            </p:cNvPr>
            <p:cNvSpPr/>
            <p:nvPr/>
          </p:nvSpPr>
          <p:spPr>
            <a:xfrm rot="5400000">
              <a:off x="4906032" y="2437207"/>
              <a:ext cx="630195" cy="234772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N</a:t>
              </a:r>
            </a:p>
          </p:txBody>
        </p:sp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94768025-771C-DB37-F04B-492866440C62}"/>
                </a:ext>
              </a:extLst>
            </p:cNvPr>
            <p:cNvSpPr/>
            <p:nvPr/>
          </p:nvSpPr>
          <p:spPr>
            <a:xfrm rot="5400000">
              <a:off x="5157430" y="2440189"/>
              <a:ext cx="630195" cy="234772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N</a:t>
              </a:r>
            </a:p>
          </p:txBody>
        </p:sp>
        <p:sp>
          <p:nvSpPr>
            <p:cNvPr id="59" name="Pentagon 58">
              <a:extLst>
                <a:ext uri="{FF2B5EF4-FFF2-40B4-BE49-F238E27FC236}">
                  <a16:creationId xmlns:a16="http://schemas.microsoft.com/office/drawing/2014/main" id="{F4A309FA-B946-20E2-5A84-95312A26E7CF}"/>
                </a:ext>
              </a:extLst>
            </p:cNvPr>
            <p:cNvSpPr/>
            <p:nvPr/>
          </p:nvSpPr>
          <p:spPr>
            <a:xfrm rot="5400000">
              <a:off x="3407593" y="2447899"/>
              <a:ext cx="630195" cy="234772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.</a:t>
              </a:r>
            </a:p>
          </p:txBody>
        </p:sp>
        <p:sp>
          <p:nvSpPr>
            <p:cNvPr id="60" name="Pentagon 59">
              <a:extLst>
                <a:ext uri="{FF2B5EF4-FFF2-40B4-BE49-F238E27FC236}">
                  <a16:creationId xmlns:a16="http://schemas.microsoft.com/office/drawing/2014/main" id="{DAC20B56-6649-B6C7-B2F6-C2309D524731}"/>
                </a:ext>
              </a:extLst>
            </p:cNvPr>
            <p:cNvSpPr/>
            <p:nvPr/>
          </p:nvSpPr>
          <p:spPr>
            <a:xfrm rot="5400000">
              <a:off x="3666965" y="2442792"/>
              <a:ext cx="630195" cy="234772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.</a:t>
              </a:r>
            </a:p>
          </p:txBody>
        </p:sp>
        <p:sp>
          <p:nvSpPr>
            <p:cNvPr id="61" name="Pentagon 60">
              <a:extLst>
                <a:ext uri="{FF2B5EF4-FFF2-40B4-BE49-F238E27FC236}">
                  <a16:creationId xmlns:a16="http://schemas.microsoft.com/office/drawing/2014/main" id="{B79D6A1B-0500-189D-CD91-387BF7A86904}"/>
                </a:ext>
              </a:extLst>
            </p:cNvPr>
            <p:cNvSpPr/>
            <p:nvPr/>
          </p:nvSpPr>
          <p:spPr>
            <a:xfrm rot="5400000">
              <a:off x="3909127" y="2445774"/>
              <a:ext cx="630195" cy="234772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.</a:t>
              </a:r>
            </a:p>
          </p:txBody>
        </p:sp>
        <p:sp>
          <p:nvSpPr>
            <p:cNvPr id="62" name="Pentagon 61">
              <a:extLst>
                <a:ext uri="{FF2B5EF4-FFF2-40B4-BE49-F238E27FC236}">
                  <a16:creationId xmlns:a16="http://schemas.microsoft.com/office/drawing/2014/main" id="{1A95FBE5-84D9-1FD5-0A5D-7842BA5C81ED}"/>
                </a:ext>
              </a:extLst>
            </p:cNvPr>
            <p:cNvSpPr/>
            <p:nvPr/>
          </p:nvSpPr>
          <p:spPr>
            <a:xfrm rot="5400000">
              <a:off x="4158307" y="2444917"/>
              <a:ext cx="630195" cy="234772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C</a:t>
              </a:r>
            </a:p>
          </p:txBody>
        </p:sp>
        <p:sp>
          <p:nvSpPr>
            <p:cNvPr id="63" name="Pentagon 62">
              <a:extLst>
                <a:ext uri="{FF2B5EF4-FFF2-40B4-BE49-F238E27FC236}">
                  <a16:creationId xmlns:a16="http://schemas.microsoft.com/office/drawing/2014/main" id="{CFECAD58-BCE6-62CD-6F98-2EC65628C9DE}"/>
                </a:ext>
              </a:extLst>
            </p:cNvPr>
            <p:cNvSpPr/>
            <p:nvPr/>
          </p:nvSpPr>
          <p:spPr>
            <a:xfrm rot="5400000">
              <a:off x="4408443" y="2439810"/>
              <a:ext cx="630195" cy="234772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A</a:t>
              </a:r>
            </a:p>
          </p:txBody>
        </p:sp>
        <p:sp>
          <p:nvSpPr>
            <p:cNvPr id="64" name="Pentagon 63">
              <a:extLst>
                <a:ext uri="{FF2B5EF4-FFF2-40B4-BE49-F238E27FC236}">
                  <a16:creationId xmlns:a16="http://schemas.microsoft.com/office/drawing/2014/main" id="{694A3D2E-64F6-E5B5-C0FB-F33CA34BADCE}"/>
                </a:ext>
              </a:extLst>
            </p:cNvPr>
            <p:cNvSpPr/>
            <p:nvPr/>
          </p:nvSpPr>
          <p:spPr>
            <a:xfrm rot="5400000">
              <a:off x="4659841" y="2442792"/>
              <a:ext cx="630195" cy="234772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G</a:t>
              </a:r>
            </a:p>
          </p:txBody>
        </p:sp>
        <p:sp>
          <p:nvSpPr>
            <p:cNvPr id="66" name="Pentagon 65">
              <a:extLst>
                <a:ext uri="{FF2B5EF4-FFF2-40B4-BE49-F238E27FC236}">
                  <a16:creationId xmlns:a16="http://schemas.microsoft.com/office/drawing/2014/main" id="{FD214E9D-AE63-5410-FE84-8E2B11C381C4}"/>
                </a:ext>
              </a:extLst>
            </p:cNvPr>
            <p:cNvSpPr/>
            <p:nvPr/>
          </p:nvSpPr>
          <p:spPr>
            <a:xfrm rot="5400000">
              <a:off x="1904177" y="2438549"/>
              <a:ext cx="630195" cy="234772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C</a:t>
              </a:r>
            </a:p>
          </p:txBody>
        </p:sp>
        <p:sp>
          <p:nvSpPr>
            <p:cNvPr id="67" name="Pentagon 66">
              <a:extLst>
                <a:ext uri="{FF2B5EF4-FFF2-40B4-BE49-F238E27FC236}">
                  <a16:creationId xmlns:a16="http://schemas.microsoft.com/office/drawing/2014/main" id="{4A3C1F07-CAAA-42AE-A21A-7A7C0D65E0C4}"/>
                </a:ext>
              </a:extLst>
            </p:cNvPr>
            <p:cNvSpPr/>
            <p:nvPr/>
          </p:nvSpPr>
          <p:spPr>
            <a:xfrm rot="5400000">
              <a:off x="2154313" y="2433442"/>
              <a:ext cx="630195" cy="234772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A</a:t>
              </a:r>
            </a:p>
          </p:txBody>
        </p:sp>
        <p:sp>
          <p:nvSpPr>
            <p:cNvPr id="68" name="Pentagon 67">
              <a:extLst>
                <a:ext uri="{FF2B5EF4-FFF2-40B4-BE49-F238E27FC236}">
                  <a16:creationId xmlns:a16="http://schemas.microsoft.com/office/drawing/2014/main" id="{0D7124C7-CC43-95CB-7547-5742D3DFB532}"/>
                </a:ext>
              </a:extLst>
            </p:cNvPr>
            <p:cNvSpPr/>
            <p:nvPr/>
          </p:nvSpPr>
          <p:spPr>
            <a:xfrm rot="5400000">
              <a:off x="2405711" y="2436424"/>
              <a:ext cx="630195" cy="234772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G</a:t>
              </a:r>
            </a:p>
          </p:txBody>
        </p:sp>
        <p:sp>
          <p:nvSpPr>
            <p:cNvPr id="69" name="Pentagon 68">
              <a:extLst>
                <a:ext uri="{FF2B5EF4-FFF2-40B4-BE49-F238E27FC236}">
                  <a16:creationId xmlns:a16="http://schemas.microsoft.com/office/drawing/2014/main" id="{AF62ED6F-F754-DCB4-1B53-8FD52AB4EAD8}"/>
                </a:ext>
              </a:extLst>
            </p:cNvPr>
            <p:cNvSpPr/>
            <p:nvPr/>
          </p:nvSpPr>
          <p:spPr>
            <a:xfrm rot="5400000">
              <a:off x="5412118" y="2442585"/>
              <a:ext cx="630195" cy="234772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N</a:t>
              </a:r>
            </a:p>
          </p:txBody>
        </p:sp>
        <p:sp>
          <p:nvSpPr>
            <p:cNvPr id="70" name="Pentagon 69">
              <a:extLst>
                <a:ext uri="{FF2B5EF4-FFF2-40B4-BE49-F238E27FC236}">
                  <a16:creationId xmlns:a16="http://schemas.microsoft.com/office/drawing/2014/main" id="{3B10C76D-BF68-D43B-A202-1FC6F618CF24}"/>
                </a:ext>
              </a:extLst>
            </p:cNvPr>
            <p:cNvSpPr/>
            <p:nvPr/>
          </p:nvSpPr>
          <p:spPr>
            <a:xfrm rot="5400000">
              <a:off x="5663516" y="2445567"/>
              <a:ext cx="630195" cy="234772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DLaM Display" panose="020F0502020204030204" pitchFamily="34" charset="0"/>
                  <a:cs typeface="ADLaM Display" panose="020F0502020204030204" pitchFamily="34" charset="0"/>
                </a:rPr>
                <a:t>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FF9B05-A39E-CED8-15D8-ECEEB789D679}"/>
                </a:ext>
              </a:extLst>
            </p:cNvPr>
            <p:cNvSpPr txBox="1"/>
            <p:nvPr/>
          </p:nvSpPr>
          <p:spPr>
            <a:xfrm>
              <a:off x="2922053" y="2965555"/>
              <a:ext cx="1885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URLpipe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16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Hu, Kai</dc:creator>
  <cp:lastModifiedBy>Hu, Kai</cp:lastModifiedBy>
  <cp:revision>2</cp:revision>
  <dcterms:created xsi:type="dcterms:W3CDTF">2024-07-23T03:20:40Z</dcterms:created>
  <dcterms:modified xsi:type="dcterms:W3CDTF">2024-07-23T04:03:23Z</dcterms:modified>
</cp:coreProperties>
</file>