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Noto Sans Symbol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otoSansSymbols-bold.fntdata"/><Relationship Id="rId27" Type="http://schemas.openxmlformats.org/officeDocument/2006/relationships/font" Target="fonts/NotoSansSymbol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58840cde6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a58840cde6_1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7cb9d54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7cb9d54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7cb9d54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7cb9d54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58840cde6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a58840cde6_1_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7cb9d545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7cb9d54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7cb9d545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7cb9d545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7cb9d545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7cb9d545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58840cde6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a58840cde6_1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8840cde6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a58840cde6_1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8840cde6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a58840cde6_1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58840cde6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a58840cde6_1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58840cde6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a58840cde6_1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7cb9d54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7cb9d54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58840cde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a58840cde6_1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7cb9d54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7cb9d545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p:nvPr/>
        </p:nvSpPr>
        <p:spPr>
          <a:xfrm>
            <a:off x="753359" y="0"/>
            <a:ext cx="7779300" cy="5143500"/>
          </a:xfrm>
          <a:prstGeom prst="rect">
            <a:avLst/>
          </a:prstGeom>
          <a:solidFill>
            <a:schemeClr val="dk2">
              <a:alpha val="9176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8532996" y="0"/>
            <a:ext cx="20700"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3"/>
          <p:cNvSpPr txBox="1"/>
          <p:nvPr>
            <p:ph type="title"/>
          </p:nvPr>
        </p:nvSpPr>
        <p:spPr>
          <a:xfrm>
            <a:off x="1958856" y="606042"/>
            <a:ext cx="5968800" cy="807900"/>
          </a:xfrm>
          <a:prstGeom prst="rect">
            <a:avLst/>
          </a:prstGeom>
          <a:noFill/>
          <a:ln>
            <a:noFill/>
          </a:ln>
        </p:spPr>
        <p:txBody>
          <a:bodyPr anchorCtr="0" anchor="t"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3"/>
          <p:cNvSpPr txBox="1"/>
          <p:nvPr>
            <p:ph idx="1" type="body"/>
          </p:nvPr>
        </p:nvSpPr>
        <p:spPr>
          <a:xfrm>
            <a:off x="2080199" y="1539087"/>
            <a:ext cx="5847300" cy="2998500"/>
          </a:xfrm>
          <a:prstGeom prst="rect">
            <a:avLst/>
          </a:prstGeom>
          <a:noFill/>
          <a:ln>
            <a:noFill/>
          </a:ln>
        </p:spPr>
        <p:txBody>
          <a:bodyPr anchorCtr="0" anchor="ctr" bIns="34275" lIns="68575" spcFirstLastPara="1" rIns="68575" wrap="square" tIns="34275">
            <a:normAutofit/>
          </a:bodyPr>
          <a:lstStyle>
            <a:lvl1pPr indent="-304800" lvl="0" marL="457200" rtl="0" algn="l">
              <a:lnSpc>
                <a:spcPct val="120000"/>
              </a:lnSpc>
              <a:spcBef>
                <a:spcPts val="400"/>
              </a:spcBef>
              <a:spcAft>
                <a:spcPts val="0"/>
              </a:spcAft>
              <a:buSzPts val="1200"/>
              <a:buChar char="●"/>
              <a:defRPr/>
            </a:lvl1pPr>
            <a:lvl2pPr indent="-304800" lvl="1" marL="914400" rtl="0" algn="l">
              <a:lnSpc>
                <a:spcPct val="120000"/>
              </a:lnSpc>
              <a:spcBef>
                <a:spcPts val="500"/>
              </a:spcBef>
              <a:spcAft>
                <a:spcPts val="0"/>
              </a:spcAft>
              <a:buSzPts val="1200"/>
              <a:buChar char="○"/>
              <a:defRPr/>
            </a:lvl2pPr>
            <a:lvl3pPr indent="-304800" lvl="2" marL="1371600" rtl="0" algn="l">
              <a:lnSpc>
                <a:spcPct val="120000"/>
              </a:lnSpc>
              <a:spcBef>
                <a:spcPts val="500"/>
              </a:spcBef>
              <a:spcAft>
                <a:spcPts val="0"/>
              </a:spcAft>
              <a:buSzPts val="1200"/>
              <a:buChar char="■"/>
              <a:defRPr/>
            </a:lvl3pPr>
            <a:lvl4pPr indent="-304800" lvl="3" marL="1828800" rtl="0" algn="l">
              <a:lnSpc>
                <a:spcPct val="120000"/>
              </a:lnSpc>
              <a:spcBef>
                <a:spcPts val="500"/>
              </a:spcBef>
              <a:spcAft>
                <a:spcPts val="0"/>
              </a:spcAft>
              <a:buSzPts val="1200"/>
              <a:buChar char="●"/>
              <a:defRPr/>
            </a:lvl4pPr>
            <a:lvl5pPr indent="-304800" lvl="4" marL="2286000" rtl="0" algn="l">
              <a:lnSpc>
                <a:spcPct val="120000"/>
              </a:lnSpc>
              <a:spcBef>
                <a:spcPts val="500"/>
              </a:spcBef>
              <a:spcAft>
                <a:spcPts val="0"/>
              </a:spcAft>
              <a:buSzPts val="1200"/>
              <a:buChar char="○"/>
              <a:defRPr/>
            </a:lvl5pPr>
            <a:lvl6pPr indent="-304800" lvl="5" marL="2743200" rtl="0" algn="l">
              <a:lnSpc>
                <a:spcPct val="120000"/>
              </a:lnSpc>
              <a:spcBef>
                <a:spcPts val="500"/>
              </a:spcBef>
              <a:spcAft>
                <a:spcPts val="0"/>
              </a:spcAft>
              <a:buSzPts val="1200"/>
              <a:buChar char="■"/>
              <a:defRPr/>
            </a:lvl6pPr>
            <a:lvl7pPr indent="-304800" lvl="6" marL="3200400" rtl="0" algn="l">
              <a:lnSpc>
                <a:spcPct val="120000"/>
              </a:lnSpc>
              <a:spcBef>
                <a:spcPts val="500"/>
              </a:spcBef>
              <a:spcAft>
                <a:spcPts val="0"/>
              </a:spcAft>
              <a:buSzPts val="1200"/>
              <a:buChar char="●"/>
              <a:defRPr/>
            </a:lvl7pPr>
            <a:lvl8pPr indent="-304800" lvl="7" marL="3657600" rtl="0" algn="l">
              <a:lnSpc>
                <a:spcPct val="120000"/>
              </a:lnSpc>
              <a:spcBef>
                <a:spcPts val="500"/>
              </a:spcBef>
              <a:spcAft>
                <a:spcPts val="0"/>
              </a:spcAft>
              <a:buSzPts val="1200"/>
              <a:buChar char="○"/>
              <a:defRPr/>
            </a:lvl8pPr>
            <a:lvl9pPr indent="-304800" lvl="8" marL="4114800" rtl="0" algn="l">
              <a:lnSpc>
                <a:spcPct val="120000"/>
              </a:lnSpc>
              <a:spcBef>
                <a:spcPts val="500"/>
              </a:spcBef>
              <a:spcAft>
                <a:spcPts val="500"/>
              </a:spcAft>
              <a:buSzPts val="1200"/>
              <a:buChar char="■"/>
              <a:defRPr/>
            </a:lvl9pPr>
          </a:lstStyle>
          <a:p/>
        </p:txBody>
      </p:sp>
      <p:sp>
        <p:nvSpPr>
          <p:cNvPr id="64" name="Google Shape;64;p13"/>
          <p:cNvSpPr txBox="1"/>
          <p:nvPr>
            <p:ph idx="10" type="dt"/>
          </p:nvPr>
        </p:nvSpPr>
        <p:spPr>
          <a:xfrm rot="5400000">
            <a:off x="-607545" y="3953010"/>
            <a:ext cx="1997100" cy="137100"/>
          </a:xfrm>
          <a:prstGeom prst="rect">
            <a:avLst/>
          </a:prstGeom>
          <a:noFill/>
          <a:ln>
            <a:noFill/>
          </a:ln>
        </p:spPr>
        <p:txBody>
          <a:bodyPr anchorCtr="0" anchor="t" bIns="34275" lIns="68575" spcFirstLastPara="1" rIns="68575" wrap="square" tIns="13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1" type="ftr"/>
          </p:nvPr>
        </p:nvSpPr>
        <p:spPr>
          <a:xfrm rot="5400000">
            <a:off x="-1677799" y="2745792"/>
            <a:ext cx="4413900" cy="134400"/>
          </a:xfrm>
          <a:prstGeom prst="rect">
            <a:avLst/>
          </a:prstGeom>
          <a:noFill/>
          <a:ln>
            <a:noFill/>
          </a:ln>
        </p:spPr>
        <p:txBody>
          <a:bodyPr anchorCtr="0" anchor="b" bIns="13700"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2" type="sldNum"/>
          </p:nvPr>
        </p:nvSpPr>
        <p:spPr>
          <a:xfrm>
            <a:off x="118805" y="123444"/>
            <a:ext cx="477600" cy="242100"/>
          </a:xfrm>
          <a:prstGeom prst="rect">
            <a:avLst/>
          </a:prstGeom>
          <a:noFill/>
          <a:ln>
            <a:noFill/>
          </a:ln>
        </p:spPr>
        <p:txBody>
          <a:bodyPr anchorCtr="0" anchor="ctr" bIns="34275" lIns="68575" spcFirstLastPara="1" rIns="342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3"/>
          <p:cNvSpPr txBox="1"/>
          <p:nvPr/>
        </p:nvSpPr>
        <p:spPr>
          <a:xfrm>
            <a:off x="1646207" y="480919"/>
            <a:ext cx="311700" cy="284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4"/>
          <p:cNvSpPr txBox="1"/>
          <p:nvPr>
            <p:ph type="ctrTitle"/>
          </p:nvPr>
        </p:nvSpPr>
        <p:spPr>
          <a:xfrm>
            <a:off x="1680302" y="1188925"/>
            <a:ext cx="5783400" cy="1457400"/>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accent2"/>
              </a:buClr>
              <a:buSzPts val="3600"/>
              <a:buFont typeface="Arial"/>
              <a:buNone/>
            </a:pPr>
            <a:r>
              <a:rPr lang="en" sz="3600"/>
              <a:t>Driver Onboarding Service</a:t>
            </a:r>
            <a:br>
              <a:rPr lang="en" sz="3600">
                <a:solidFill>
                  <a:schemeClr val="accent2"/>
                </a:solidFill>
              </a:rPr>
            </a:br>
            <a:r>
              <a:rPr lang="en" sz="1400">
                <a:solidFill>
                  <a:srgbClr val="CACCF4"/>
                </a:solidFill>
              </a:rPr>
              <a:t>By: Hukam Singh</a:t>
            </a:r>
            <a:endParaRPr/>
          </a:p>
        </p:txBody>
      </p:sp>
      <p:sp>
        <p:nvSpPr>
          <p:cNvPr id="73" name="Google Shape;73;p14"/>
          <p:cNvSpPr txBox="1"/>
          <p:nvPr>
            <p:ph idx="1" type="subTitle"/>
          </p:nvPr>
        </p:nvSpPr>
        <p:spPr>
          <a:xfrm>
            <a:off x="1680302" y="3049450"/>
            <a:ext cx="5783400" cy="909000"/>
          </a:xfrm>
          <a:prstGeom prst="rect">
            <a:avLst/>
          </a:prstGeom>
          <a:noFill/>
          <a:ln>
            <a:noFill/>
          </a:ln>
        </p:spPr>
        <p:txBody>
          <a:bodyPr anchorCtr="0" anchor="b" bIns="34275" lIns="68575" spcFirstLastPara="1" rIns="68575" wrap="square" tIns="0">
            <a:normAutofit/>
          </a:bodyPr>
          <a:lstStyle/>
          <a:p>
            <a:pPr indent="0" lvl="0" marL="0" rtl="0" algn="r">
              <a:lnSpc>
                <a:spcPct val="120000"/>
              </a:lnSpc>
              <a:spcBef>
                <a:spcPts val="0"/>
              </a:spcBef>
              <a:spcAft>
                <a:spcPts val="0"/>
              </a:spcAft>
              <a:buSzPts val="1200"/>
              <a:buNone/>
            </a:pPr>
            <a:r>
              <a:rPr lang="en">
                <a:solidFill>
                  <a:srgbClr val="D8D8D8"/>
                </a:solidFill>
              </a:rPr>
              <a:t>Intuit </a:t>
            </a:r>
            <a:r>
              <a:rPr lang="en">
                <a:solidFill>
                  <a:srgbClr val="D8D8D8"/>
                </a:solidFill>
              </a:rPr>
              <a:t>Craft Demonstration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958856" y="606042"/>
            <a:ext cx="5968800" cy="807900"/>
          </a:xfrm>
          <a:prstGeom prst="rect">
            <a:avLst/>
          </a:prstGeom>
        </p:spPr>
        <p:txBody>
          <a:bodyPr anchorCtr="0" anchor="t" bIns="34275" lIns="68575" spcFirstLastPara="1" rIns="68575" wrap="square" tIns="34275">
            <a:normAutofit fontScale="90000"/>
          </a:bodyPr>
          <a:lstStyle/>
          <a:p>
            <a:pPr indent="0" lvl="0" marL="0" rtl="0" algn="r">
              <a:spcBef>
                <a:spcPts val="0"/>
              </a:spcBef>
              <a:spcAft>
                <a:spcPts val="0"/>
              </a:spcAft>
              <a:buNone/>
            </a:pPr>
            <a:r>
              <a:rPr lang="en"/>
              <a:t>Sequence Diagram 3[DOCUMENT]</a:t>
            </a:r>
            <a:endParaRPr/>
          </a:p>
        </p:txBody>
      </p:sp>
      <p:pic>
        <p:nvPicPr>
          <p:cNvPr id="127" name="Google Shape;127;p23"/>
          <p:cNvPicPr preferRelativeResize="0"/>
          <p:nvPr/>
        </p:nvPicPr>
        <p:blipFill>
          <a:blip r:embed="rId3">
            <a:alphaModFix/>
          </a:blip>
          <a:stretch>
            <a:fillRect/>
          </a:stretch>
        </p:blipFill>
        <p:spPr>
          <a:xfrm>
            <a:off x="782875" y="1354375"/>
            <a:ext cx="7695675" cy="34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1958856" y="606042"/>
            <a:ext cx="5968800" cy="807900"/>
          </a:xfrm>
          <a:prstGeom prst="rect">
            <a:avLst/>
          </a:prstGeom>
        </p:spPr>
        <p:txBody>
          <a:bodyPr anchorCtr="0" anchor="t" bIns="34275" lIns="68575" spcFirstLastPara="1" rIns="68575" wrap="square" tIns="34275">
            <a:normAutofit/>
          </a:bodyPr>
          <a:lstStyle/>
          <a:p>
            <a:pPr indent="0" lvl="0" marL="0" rtl="0" algn="r">
              <a:spcBef>
                <a:spcPts val="0"/>
              </a:spcBef>
              <a:spcAft>
                <a:spcPts val="0"/>
              </a:spcAft>
              <a:buNone/>
            </a:pPr>
            <a:r>
              <a:rPr lang="en"/>
              <a:t>Sequence Diagram 4[EVENTS]</a:t>
            </a:r>
            <a:endParaRPr/>
          </a:p>
        </p:txBody>
      </p:sp>
      <p:pic>
        <p:nvPicPr>
          <p:cNvPr id="133" name="Google Shape;133;p24"/>
          <p:cNvPicPr preferRelativeResize="0"/>
          <p:nvPr/>
        </p:nvPicPr>
        <p:blipFill>
          <a:blip r:embed="rId3">
            <a:alphaModFix/>
          </a:blip>
          <a:stretch>
            <a:fillRect/>
          </a:stretch>
        </p:blipFill>
        <p:spPr>
          <a:xfrm>
            <a:off x="841325" y="1413942"/>
            <a:ext cx="7587840" cy="34247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lt1"/>
              </a:buClr>
              <a:buSzPts val="2600"/>
              <a:buFont typeface="Arial"/>
              <a:buNone/>
            </a:pPr>
            <a:r>
              <a:rPr lang="en"/>
              <a:t>API Exposed</a:t>
            </a:r>
            <a:endParaRPr/>
          </a:p>
        </p:txBody>
      </p:sp>
      <p:pic>
        <p:nvPicPr>
          <p:cNvPr id="139" name="Google Shape;139;p25"/>
          <p:cNvPicPr preferRelativeResize="0"/>
          <p:nvPr/>
        </p:nvPicPr>
        <p:blipFill>
          <a:blip r:embed="rId3">
            <a:alphaModFix/>
          </a:blip>
          <a:stretch>
            <a:fillRect/>
          </a:stretch>
        </p:blipFill>
        <p:spPr>
          <a:xfrm>
            <a:off x="927125" y="1128675"/>
            <a:ext cx="7279900" cy="3781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958856" y="606042"/>
            <a:ext cx="5968800" cy="807900"/>
          </a:xfrm>
          <a:prstGeom prst="rect">
            <a:avLst/>
          </a:prstGeom>
        </p:spPr>
        <p:txBody>
          <a:bodyPr anchorCtr="0" anchor="t" bIns="34275" lIns="68575" spcFirstLastPara="1" rIns="68575" wrap="square" tIns="34275">
            <a:normAutofit/>
          </a:bodyPr>
          <a:lstStyle/>
          <a:p>
            <a:pPr indent="0" lvl="0" marL="0" rtl="0" algn="r">
              <a:spcBef>
                <a:spcPts val="0"/>
              </a:spcBef>
              <a:spcAft>
                <a:spcPts val="0"/>
              </a:spcAft>
              <a:buNone/>
            </a:pPr>
            <a:r>
              <a:rPr lang="en"/>
              <a:t>Test Coverage</a:t>
            </a:r>
            <a:endParaRPr/>
          </a:p>
        </p:txBody>
      </p:sp>
      <p:pic>
        <p:nvPicPr>
          <p:cNvPr id="145" name="Google Shape;145;p26"/>
          <p:cNvPicPr preferRelativeResize="0"/>
          <p:nvPr/>
        </p:nvPicPr>
        <p:blipFill>
          <a:blip r:embed="rId3">
            <a:alphaModFix/>
          </a:blip>
          <a:stretch>
            <a:fillRect/>
          </a:stretch>
        </p:blipFill>
        <p:spPr>
          <a:xfrm>
            <a:off x="765500" y="1278275"/>
            <a:ext cx="7772826" cy="293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1958856" y="606042"/>
            <a:ext cx="5968800" cy="807900"/>
          </a:xfrm>
          <a:prstGeom prst="rect">
            <a:avLst/>
          </a:prstGeom>
        </p:spPr>
        <p:txBody>
          <a:bodyPr anchorCtr="0" anchor="t" bIns="34275" lIns="68575" spcFirstLastPara="1" rIns="68575" wrap="square" tIns="34275">
            <a:normAutofit/>
          </a:bodyPr>
          <a:lstStyle/>
          <a:p>
            <a:pPr indent="0" lvl="0" marL="0" rtl="0" algn="r">
              <a:spcBef>
                <a:spcPts val="0"/>
              </a:spcBef>
              <a:spcAft>
                <a:spcPts val="0"/>
              </a:spcAft>
              <a:buNone/>
            </a:pPr>
            <a:r>
              <a:rPr lang="en"/>
              <a:t>Future Scope</a:t>
            </a:r>
            <a:endParaRPr/>
          </a:p>
        </p:txBody>
      </p:sp>
      <p:sp>
        <p:nvSpPr>
          <p:cNvPr id="151" name="Google Shape;151;p27"/>
          <p:cNvSpPr txBox="1"/>
          <p:nvPr>
            <p:ph idx="1" type="body"/>
          </p:nvPr>
        </p:nvSpPr>
        <p:spPr>
          <a:xfrm>
            <a:off x="2080199" y="1539087"/>
            <a:ext cx="5847300" cy="2998500"/>
          </a:xfrm>
          <a:prstGeom prst="rect">
            <a:avLst/>
          </a:prstGeom>
        </p:spPr>
        <p:txBody>
          <a:bodyPr anchorCtr="0" anchor="ctr" bIns="34275" lIns="68575" spcFirstLastPara="1" rIns="68575" wrap="square" tIns="34275">
            <a:normAutofit fontScale="77500" lnSpcReduction="20000"/>
          </a:bodyPr>
          <a:lstStyle/>
          <a:p>
            <a:pPr indent="-287655" lvl="0" marL="457200" rtl="0" algn="l">
              <a:spcBef>
                <a:spcPts val="400"/>
              </a:spcBef>
              <a:spcAft>
                <a:spcPts val="0"/>
              </a:spcAft>
              <a:buSzPct val="66666"/>
              <a:buChar char="●"/>
            </a:pPr>
            <a:r>
              <a:rPr lang="en"/>
              <a:t>Handle Failures for Event ( if a event was failed in between or was not even sent)</a:t>
            </a:r>
            <a:endParaRPr/>
          </a:p>
          <a:p>
            <a:pPr indent="-287655" lvl="0" marL="457200" rtl="0" algn="l">
              <a:spcBef>
                <a:spcPts val="0"/>
              </a:spcBef>
              <a:spcAft>
                <a:spcPts val="0"/>
              </a:spcAft>
              <a:buSzPct val="66666"/>
              <a:buChar char="●"/>
            </a:pPr>
            <a:r>
              <a:rPr lang="en"/>
              <a:t>Monitoring/Logging centralised</a:t>
            </a:r>
            <a:endParaRPr/>
          </a:p>
          <a:p>
            <a:pPr indent="-287655" lvl="0" marL="457200" rtl="0" algn="l">
              <a:spcBef>
                <a:spcPts val="0"/>
              </a:spcBef>
              <a:spcAft>
                <a:spcPts val="0"/>
              </a:spcAft>
              <a:buSzPct val="66666"/>
              <a:buChar char="●"/>
            </a:pPr>
            <a:r>
              <a:rPr lang="en"/>
              <a:t>Admin access </a:t>
            </a:r>
            <a:r>
              <a:rPr lang="en"/>
              <a:t>and UI</a:t>
            </a:r>
            <a:endParaRPr/>
          </a:p>
          <a:p>
            <a:pPr indent="-287655" lvl="0" marL="457200" rtl="0" algn="l">
              <a:spcBef>
                <a:spcPts val="0"/>
              </a:spcBef>
              <a:spcAft>
                <a:spcPts val="0"/>
              </a:spcAft>
              <a:buSzPct val="66666"/>
              <a:buChar char="●"/>
            </a:pPr>
            <a:r>
              <a:rPr lang="en"/>
              <a:t>User role based authentication(RBAC)</a:t>
            </a:r>
            <a:endParaRPr/>
          </a:p>
          <a:p>
            <a:pPr indent="-287655" lvl="0" marL="457200" rtl="0" algn="l">
              <a:spcBef>
                <a:spcPts val="800"/>
              </a:spcBef>
              <a:spcAft>
                <a:spcPts val="0"/>
              </a:spcAft>
              <a:buSzPct val="66666"/>
              <a:buChar char="●"/>
            </a:pPr>
            <a:r>
              <a:rPr lang="en"/>
              <a:t>Rate limiters/ Circuit Breakers, retries</a:t>
            </a:r>
            <a:endParaRPr/>
          </a:p>
          <a:p>
            <a:pPr indent="-287655" lvl="0" marL="457200" rtl="0" algn="l">
              <a:spcBef>
                <a:spcPts val="800"/>
              </a:spcBef>
              <a:spcAft>
                <a:spcPts val="0"/>
              </a:spcAft>
              <a:buSzPct val="66666"/>
              <a:buChar char="●"/>
            </a:pPr>
            <a:r>
              <a:rPr lang="en"/>
              <a:t>MFA(multi-factor Authentication , OTP based) </a:t>
            </a:r>
            <a:endParaRPr/>
          </a:p>
          <a:p>
            <a:pPr indent="-287655" lvl="0" marL="457200" rtl="0" algn="l">
              <a:spcBef>
                <a:spcPts val="800"/>
              </a:spcBef>
              <a:spcAft>
                <a:spcPts val="0"/>
              </a:spcAft>
              <a:buSzPct val="66666"/>
              <a:buChar char="●"/>
            </a:pPr>
            <a:r>
              <a:rPr lang="en"/>
              <a:t>Multi language support(Internationalisation)</a:t>
            </a:r>
            <a:endParaRPr/>
          </a:p>
          <a:p>
            <a:pPr indent="-287655" lvl="0" marL="457200" rtl="0" algn="l">
              <a:spcBef>
                <a:spcPts val="800"/>
              </a:spcBef>
              <a:spcAft>
                <a:spcPts val="0"/>
              </a:spcAft>
              <a:buSzPct val="66666"/>
              <a:buChar char="●"/>
            </a:pPr>
            <a:r>
              <a:rPr lang="en"/>
              <a:t>Vehicle integration, vehicle inspection, quality check, RC validation, permit validations</a:t>
            </a:r>
            <a:endParaRPr/>
          </a:p>
          <a:p>
            <a:pPr indent="0" lvl="0" marL="0" rtl="0" algn="l">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677031" y="2265742"/>
            <a:ext cx="5968800" cy="807900"/>
          </a:xfrm>
          <a:prstGeom prst="rect">
            <a:avLst/>
          </a:prstGeom>
        </p:spPr>
        <p:txBody>
          <a:bodyPr anchorCtr="0" anchor="t" bIns="34275" lIns="68575" spcFirstLastPara="1" rIns="68575" wrap="square" tIns="34275">
            <a:normAutofit fontScale="90000"/>
          </a:bodyPr>
          <a:lstStyle/>
          <a:p>
            <a:pPr indent="0" lvl="0" marL="0" rtl="0" algn="r">
              <a:spcBef>
                <a:spcPts val="0"/>
              </a:spcBef>
              <a:spcAft>
                <a:spcPts val="0"/>
              </a:spcAft>
              <a:buNone/>
            </a:pPr>
            <a:r>
              <a:rPr lang="en"/>
              <a:t>Thankyou     </a:t>
            </a:r>
            <a:endParaRPr/>
          </a:p>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lt1"/>
              </a:buClr>
              <a:buSzPts val="2600"/>
              <a:buFont typeface="Arial"/>
              <a:buNone/>
            </a:pPr>
            <a:r>
              <a:rPr lang="en"/>
              <a:t>About Me</a:t>
            </a:r>
            <a:endParaRPr/>
          </a:p>
        </p:txBody>
      </p:sp>
      <p:sp>
        <p:nvSpPr>
          <p:cNvPr id="79" name="Google Shape;79;p15"/>
          <p:cNvSpPr txBox="1"/>
          <p:nvPr>
            <p:ph idx="1" type="body"/>
          </p:nvPr>
        </p:nvSpPr>
        <p:spPr>
          <a:xfrm>
            <a:off x="2080199" y="1539087"/>
            <a:ext cx="5847405" cy="2998371"/>
          </a:xfrm>
          <a:prstGeom prst="rect">
            <a:avLst/>
          </a:prstGeom>
          <a:noFill/>
          <a:ln>
            <a:noFill/>
          </a:ln>
        </p:spPr>
        <p:txBody>
          <a:bodyPr anchorCtr="0" anchor="ctr" bIns="34275" lIns="68575" spcFirstLastPara="1" rIns="68575" wrap="square" tIns="34275">
            <a:normAutofit/>
          </a:bodyPr>
          <a:lstStyle/>
          <a:p>
            <a:pPr indent="-254000" lvl="0" marL="254000" rtl="0" algn="l">
              <a:lnSpc>
                <a:spcPct val="120000"/>
              </a:lnSpc>
              <a:spcBef>
                <a:spcPts val="0"/>
              </a:spcBef>
              <a:spcAft>
                <a:spcPts val="0"/>
              </a:spcAft>
              <a:buSzPts val="1400"/>
              <a:buChar char="●"/>
            </a:pPr>
            <a:r>
              <a:rPr lang="en"/>
              <a:t>CSE graduate (2015) from JIIT, Noida</a:t>
            </a:r>
            <a:endParaRPr/>
          </a:p>
          <a:p>
            <a:pPr indent="-254000" lvl="0" marL="254000" rtl="0" algn="l">
              <a:lnSpc>
                <a:spcPct val="120000"/>
              </a:lnSpc>
              <a:spcBef>
                <a:spcPts val="800"/>
              </a:spcBef>
              <a:spcAft>
                <a:spcPts val="0"/>
              </a:spcAft>
              <a:buSzPts val="1400"/>
              <a:buChar char="●"/>
            </a:pPr>
            <a:r>
              <a:rPr lang="en"/>
              <a:t>Working as SDE2 at Olx</a:t>
            </a:r>
            <a:endParaRPr/>
          </a:p>
          <a:p>
            <a:pPr indent="-254000" lvl="0" marL="254000" rtl="0" algn="l">
              <a:lnSpc>
                <a:spcPct val="120000"/>
              </a:lnSpc>
              <a:spcBef>
                <a:spcPts val="800"/>
              </a:spcBef>
              <a:spcAft>
                <a:spcPts val="0"/>
              </a:spcAft>
              <a:buSzPts val="1400"/>
              <a:buChar char="●"/>
            </a:pPr>
            <a:r>
              <a:rPr lang="en"/>
              <a:t>Working experience of 8+ years in Java, Spring Boot, Microservices.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rmAutofit fontScale="90000"/>
          </a:bodyPr>
          <a:lstStyle/>
          <a:p>
            <a:pPr indent="0" lvl="0" marL="0" rtl="0" algn="r">
              <a:lnSpc>
                <a:spcPct val="90000"/>
              </a:lnSpc>
              <a:spcBef>
                <a:spcPts val="0"/>
              </a:spcBef>
              <a:spcAft>
                <a:spcPts val="0"/>
              </a:spcAft>
              <a:buClr>
                <a:schemeClr val="lt1"/>
              </a:buClr>
              <a:buSzPct val="86666"/>
              <a:buFont typeface="Arial"/>
              <a:buNone/>
            </a:pPr>
            <a:r>
              <a:rPr lang="en"/>
              <a:t>Driver Onboarding Service Features</a:t>
            </a:r>
            <a:endParaRPr/>
          </a:p>
        </p:txBody>
      </p:sp>
      <p:sp>
        <p:nvSpPr>
          <p:cNvPr id="85" name="Google Shape;85;p16"/>
          <p:cNvSpPr txBox="1"/>
          <p:nvPr>
            <p:ph idx="1" type="body"/>
          </p:nvPr>
        </p:nvSpPr>
        <p:spPr>
          <a:xfrm>
            <a:off x="2080199" y="1539087"/>
            <a:ext cx="5847405" cy="2998371"/>
          </a:xfrm>
          <a:prstGeom prst="rect">
            <a:avLst/>
          </a:prstGeom>
          <a:noFill/>
          <a:ln>
            <a:noFill/>
          </a:ln>
        </p:spPr>
        <p:txBody>
          <a:bodyPr anchorCtr="0" anchor="ctr" bIns="34275" lIns="68575" spcFirstLastPara="1" rIns="68575" wrap="square" tIns="34275">
            <a:normAutofit fontScale="92500" lnSpcReduction="10000"/>
          </a:bodyPr>
          <a:lstStyle/>
          <a:p>
            <a:pPr indent="-247332" lvl="0" marL="254000" rtl="0" algn="l">
              <a:lnSpc>
                <a:spcPct val="120000"/>
              </a:lnSpc>
              <a:spcBef>
                <a:spcPts val="0"/>
              </a:spcBef>
              <a:spcAft>
                <a:spcPts val="0"/>
              </a:spcAft>
              <a:buSzPct val="77777"/>
              <a:buChar char="●"/>
            </a:pPr>
            <a:r>
              <a:rPr lang="en"/>
              <a:t>Register a driver, capturing all the necessary details to create a driver profile.</a:t>
            </a:r>
            <a:endParaRPr/>
          </a:p>
          <a:p>
            <a:pPr indent="-247332" lvl="0" marL="254000" rtl="0" algn="l">
              <a:lnSpc>
                <a:spcPct val="120000"/>
              </a:lnSpc>
              <a:spcBef>
                <a:spcPts val="800"/>
              </a:spcBef>
              <a:spcAft>
                <a:spcPts val="0"/>
              </a:spcAft>
              <a:buSzPct val="77777"/>
              <a:buChar char="●"/>
            </a:pPr>
            <a:r>
              <a:rPr lang="en"/>
              <a:t>Collect necessary documents for verification.</a:t>
            </a:r>
            <a:endParaRPr/>
          </a:p>
          <a:p>
            <a:pPr indent="-247332" lvl="0" marL="254000" rtl="0" algn="l">
              <a:lnSpc>
                <a:spcPct val="120000"/>
              </a:lnSpc>
              <a:spcBef>
                <a:spcPts val="800"/>
              </a:spcBef>
              <a:spcAft>
                <a:spcPts val="0"/>
              </a:spcAft>
              <a:buSzPct val="77777"/>
              <a:buChar char="●"/>
            </a:pPr>
            <a:r>
              <a:rPr lang="en"/>
              <a:t>Allow verification of uploaded documents from backend.</a:t>
            </a:r>
            <a:endParaRPr/>
          </a:p>
          <a:p>
            <a:pPr indent="-247332" lvl="0" marL="254000" rtl="0" algn="l">
              <a:lnSpc>
                <a:spcPct val="120000"/>
              </a:lnSpc>
              <a:spcBef>
                <a:spcPts val="800"/>
              </a:spcBef>
              <a:spcAft>
                <a:spcPts val="0"/>
              </a:spcAft>
              <a:buSzPct val="77777"/>
              <a:buChar char="●"/>
            </a:pPr>
            <a:r>
              <a:rPr lang="en"/>
              <a:t>User can download uploaded documents.</a:t>
            </a:r>
            <a:endParaRPr/>
          </a:p>
          <a:p>
            <a:pPr indent="-247332" lvl="0" marL="254000" rtl="0" algn="l">
              <a:lnSpc>
                <a:spcPct val="120000"/>
              </a:lnSpc>
              <a:spcBef>
                <a:spcPts val="800"/>
              </a:spcBef>
              <a:spcAft>
                <a:spcPts val="0"/>
              </a:spcAft>
              <a:buSzPct val="77777"/>
              <a:buChar char="●"/>
            </a:pPr>
            <a:r>
              <a:rPr lang="en"/>
              <a:t>User can see the status of the application.</a:t>
            </a:r>
            <a:endParaRPr/>
          </a:p>
          <a:p>
            <a:pPr indent="-235584" lvl="0" marL="254000" rtl="0" algn="l">
              <a:lnSpc>
                <a:spcPct val="120000"/>
              </a:lnSpc>
              <a:spcBef>
                <a:spcPts val="800"/>
              </a:spcBef>
              <a:spcAft>
                <a:spcPts val="0"/>
              </a:spcAft>
              <a:buSzPct val="66666"/>
              <a:buChar char="●"/>
            </a:pPr>
            <a:r>
              <a:rPr lang="en"/>
              <a:t>User can </a:t>
            </a:r>
            <a:r>
              <a:rPr lang="en"/>
              <a:t>log out</a:t>
            </a:r>
            <a:r>
              <a:rPr lang="en"/>
              <a:t> of the application.</a:t>
            </a:r>
            <a:endParaRPr/>
          </a:p>
          <a:p>
            <a:pPr indent="-235584" lvl="0" marL="254000" rtl="0" algn="l">
              <a:lnSpc>
                <a:spcPct val="120000"/>
              </a:lnSpc>
              <a:spcBef>
                <a:spcPts val="800"/>
              </a:spcBef>
              <a:spcAft>
                <a:spcPts val="0"/>
              </a:spcAft>
              <a:buSzPct val="66666"/>
              <a:buChar char="●"/>
            </a:pPr>
            <a:r>
              <a:rPr lang="en"/>
              <a:t>On new login, earlier login access is revoked.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lt1"/>
              </a:buClr>
              <a:buSzPts val="2600"/>
              <a:buFont typeface="Arial"/>
              <a:buNone/>
            </a:pPr>
            <a:r>
              <a:rPr lang="en"/>
              <a:t>Assumptions</a:t>
            </a:r>
            <a:endParaRPr/>
          </a:p>
        </p:txBody>
      </p:sp>
      <p:sp>
        <p:nvSpPr>
          <p:cNvPr id="91" name="Google Shape;91;p17"/>
          <p:cNvSpPr txBox="1"/>
          <p:nvPr>
            <p:ph idx="1" type="body"/>
          </p:nvPr>
        </p:nvSpPr>
        <p:spPr>
          <a:xfrm>
            <a:off x="2080199" y="1539087"/>
            <a:ext cx="5847405" cy="2998371"/>
          </a:xfrm>
          <a:prstGeom prst="rect">
            <a:avLst/>
          </a:prstGeom>
          <a:noFill/>
          <a:ln>
            <a:noFill/>
          </a:ln>
        </p:spPr>
        <p:txBody>
          <a:bodyPr anchorCtr="0" anchor="ctr" bIns="34275" lIns="68575" spcFirstLastPara="1" rIns="68575" wrap="square" tIns="34275">
            <a:normAutofit fontScale="70000" lnSpcReduction="20000"/>
          </a:bodyPr>
          <a:lstStyle/>
          <a:p>
            <a:pPr indent="0" lvl="0" marL="0" rtl="0" algn="l">
              <a:lnSpc>
                <a:spcPct val="120000"/>
              </a:lnSpc>
              <a:spcBef>
                <a:spcPts val="800"/>
              </a:spcBef>
              <a:spcAft>
                <a:spcPts val="0"/>
              </a:spcAft>
              <a:buNone/>
            </a:pPr>
            <a:r>
              <a:t/>
            </a:r>
            <a:endParaRPr/>
          </a:p>
          <a:p>
            <a:pPr indent="-240030" lvl="0" marL="254000" rtl="0" algn="l">
              <a:lnSpc>
                <a:spcPct val="120000"/>
              </a:lnSpc>
              <a:spcBef>
                <a:spcPts val="800"/>
              </a:spcBef>
              <a:spcAft>
                <a:spcPts val="0"/>
              </a:spcAft>
              <a:buSzPct val="77777"/>
              <a:buChar char="●"/>
            </a:pPr>
            <a:r>
              <a:rPr lang="en"/>
              <a:t>3rd party application is responsible for </a:t>
            </a:r>
            <a:r>
              <a:rPr lang="en"/>
              <a:t>background</a:t>
            </a:r>
            <a:r>
              <a:rPr lang="en"/>
              <a:t> verification.</a:t>
            </a:r>
            <a:endParaRPr/>
          </a:p>
          <a:p>
            <a:pPr indent="-231140" lvl="0" marL="254000" rtl="0" algn="l">
              <a:lnSpc>
                <a:spcPct val="120000"/>
              </a:lnSpc>
              <a:spcBef>
                <a:spcPts val="800"/>
              </a:spcBef>
              <a:spcAft>
                <a:spcPts val="0"/>
              </a:spcAft>
              <a:buSzPct val="66666"/>
              <a:buChar char="●"/>
            </a:pPr>
            <a:r>
              <a:rPr lang="en"/>
              <a:t>Driver is registering as a driver only. </a:t>
            </a:r>
            <a:r>
              <a:rPr lang="en"/>
              <a:t>Driver with a </a:t>
            </a:r>
            <a:r>
              <a:rPr lang="en"/>
              <a:t> vehicle owner integration is out of scope.</a:t>
            </a:r>
            <a:endParaRPr/>
          </a:p>
          <a:p>
            <a:pPr indent="-231140" lvl="0" marL="254000" rtl="0" algn="l">
              <a:lnSpc>
                <a:spcPct val="120000"/>
              </a:lnSpc>
              <a:spcBef>
                <a:spcPts val="800"/>
              </a:spcBef>
              <a:spcAft>
                <a:spcPts val="0"/>
              </a:spcAft>
              <a:buSzPct val="66666"/>
              <a:buChar char="●"/>
            </a:pPr>
            <a:r>
              <a:rPr lang="en"/>
              <a:t>Document-type should be structured from frontend side and based on region it may vary. No validation at document type.</a:t>
            </a:r>
            <a:br>
              <a:rPr lang="en"/>
            </a:br>
            <a:r>
              <a:rPr lang="en"/>
              <a:t>User may be able to upload document only with document type and it will be mandatory to upload all the document type which was configured from frontend to go into document verification stage.</a:t>
            </a:r>
            <a:endParaRPr/>
          </a:p>
          <a:p>
            <a:pPr indent="-240030" lvl="0" marL="254000" rtl="0" algn="l">
              <a:lnSpc>
                <a:spcPct val="120000"/>
              </a:lnSpc>
              <a:spcBef>
                <a:spcPts val="800"/>
              </a:spcBef>
              <a:spcAft>
                <a:spcPts val="0"/>
              </a:spcAft>
              <a:buSzPct val="77777"/>
              <a:buChar char="●"/>
            </a:pPr>
            <a:r>
              <a:rPr lang="en"/>
              <a:t>Document Verification Engine initiates the background verification process.</a:t>
            </a:r>
            <a:endParaRPr/>
          </a:p>
          <a:p>
            <a:pPr indent="-231140" lvl="0" marL="254000" rtl="0" algn="l">
              <a:lnSpc>
                <a:spcPct val="120000"/>
              </a:lnSpc>
              <a:spcBef>
                <a:spcPts val="800"/>
              </a:spcBef>
              <a:spcAft>
                <a:spcPts val="0"/>
              </a:spcAft>
              <a:buSzPct val="66666"/>
              <a:buChar char="●"/>
            </a:pPr>
            <a:r>
              <a:rPr lang="en"/>
              <a:t>Role based authentication is currently out of scope</a:t>
            </a:r>
            <a:endParaRPr/>
          </a:p>
          <a:p>
            <a:pPr indent="-231140" lvl="0" marL="254000" rtl="0" algn="l">
              <a:lnSpc>
                <a:spcPct val="120000"/>
              </a:lnSpc>
              <a:spcBef>
                <a:spcPts val="800"/>
              </a:spcBef>
              <a:spcAft>
                <a:spcPts val="0"/>
              </a:spcAft>
              <a:buSzPct val="66666"/>
              <a:buChar char="●"/>
            </a:pPr>
            <a:r>
              <a:rPr lang="en"/>
              <a:t>No Rate limiters/ Circuit Breakers, retries are implemented yet.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lt1"/>
              </a:buClr>
              <a:buSzPts val="2600"/>
              <a:buFont typeface="Arial"/>
              <a:buNone/>
            </a:pPr>
            <a:r>
              <a:rPr lang="en"/>
              <a:t>Tech Stacks Used</a:t>
            </a:r>
            <a:endParaRPr/>
          </a:p>
        </p:txBody>
      </p:sp>
      <p:sp>
        <p:nvSpPr>
          <p:cNvPr id="97" name="Google Shape;97;p18"/>
          <p:cNvSpPr txBox="1"/>
          <p:nvPr>
            <p:ph idx="1" type="body"/>
          </p:nvPr>
        </p:nvSpPr>
        <p:spPr>
          <a:xfrm>
            <a:off x="2080199" y="1539087"/>
            <a:ext cx="5847405" cy="2998371"/>
          </a:xfrm>
          <a:prstGeom prst="rect">
            <a:avLst/>
          </a:prstGeom>
          <a:noFill/>
          <a:ln>
            <a:noFill/>
          </a:ln>
        </p:spPr>
        <p:txBody>
          <a:bodyPr anchorCtr="0" anchor="ctr" bIns="34275" lIns="68575" spcFirstLastPara="1" rIns="68575" wrap="square" tIns="34275">
            <a:normAutofit/>
          </a:bodyPr>
          <a:lstStyle/>
          <a:p>
            <a:pPr indent="-254000" lvl="0" marL="254000" rtl="0" algn="l">
              <a:lnSpc>
                <a:spcPct val="120000"/>
              </a:lnSpc>
              <a:spcBef>
                <a:spcPts val="0"/>
              </a:spcBef>
              <a:spcAft>
                <a:spcPts val="0"/>
              </a:spcAft>
              <a:buSzPts val="1400"/>
              <a:buChar char="●"/>
            </a:pPr>
            <a:r>
              <a:rPr lang="en"/>
              <a:t>Java</a:t>
            </a:r>
            <a:endParaRPr/>
          </a:p>
          <a:p>
            <a:pPr indent="-254000" lvl="0" marL="254000" rtl="0" algn="l">
              <a:lnSpc>
                <a:spcPct val="120000"/>
              </a:lnSpc>
              <a:spcBef>
                <a:spcPts val="800"/>
              </a:spcBef>
              <a:spcAft>
                <a:spcPts val="0"/>
              </a:spcAft>
              <a:buSzPts val="1400"/>
              <a:buChar char="●"/>
            </a:pPr>
            <a:r>
              <a:rPr lang="en"/>
              <a:t>Spring Boot</a:t>
            </a:r>
            <a:endParaRPr/>
          </a:p>
          <a:p>
            <a:pPr indent="-254000" lvl="0" marL="254000" rtl="0" algn="l">
              <a:lnSpc>
                <a:spcPct val="120000"/>
              </a:lnSpc>
              <a:spcBef>
                <a:spcPts val="800"/>
              </a:spcBef>
              <a:spcAft>
                <a:spcPts val="0"/>
              </a:spcAft>
              <a:buSzPts val="1400"/>
              <a:buChar char="●"/>
            </a:pPr>
            <a:r>
              <a:rPr lang="en"/>
              <a:t>MySQL Server</a:t>
            </a:r>
            <a:endParaRPr/>
          </a:p>
          <a:p>
            <a:pPr indent="-254000" lvl="0" marL="254000" rtl="0" algn="l">
              <a:lnSpc>
                <a:spcPct val="120000"/>
              </a:lnSpc>
              <a:spcBef>
                <a:spcPts val="800"/>
              </a:spcBef>
              <a:spcAft>
                <a:spcPts val="0"/>
              </a:spcAft>
              <a:buSzPts val="1400"/>
              <a:buChar char="●"/>
            </a:pPr>
            <a:r>
              <a:rPr lang="en"/>
              <a:t>Apache Kafka</a:t>
            </a:r>
            <a:endParaRPr/>
          </a:p>
          <a:p>
            <a:pPr indent="-241300" lvl="0" marL="254000" rtl="0" algn="l">
              <a:lnSpc>
                <a:spcPct val="120000"/>
              </a:lnSpc>
              <a:spcBef>
                <a:spcPts val="800"/>
              </a:spcBef>
              <a:spcAft>
                <a:spcPts val="0"/>
              </a:spcAft>
              <a:buSzPts val="1200"/>
              <a:buChar char="●"/>
            </a:pPr>
            <a:r>
              <a:rPr lang="en"/>
              <a:t>MongoDB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729693" y="308614"/>
            <a:ext cx="5968748" cy="807922"/>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lt1"/>
              </a:buClr>
              <a:buSzPts val="2600"/>
              <a:buFont typeface="Arial"/>
              <a:buNone/>
            </a:pPr>
            <a:r>
              <a:rPr lang="en"/>
              <a:t>ER diagram</a:t>
            </a:r>
            <a:endParaRPr/>
          </a:p>
        </p:txBody>
      </p:sp>
      <p:pic>
        <p:nvPicPr>
          <p:cNvPr id="103" name="Google Shape;103;p19"/>
          <p:cNvPicPr preferRelativeResize="0"/>
          <p:nvPr/>
        </p:nvPicPr>
        <p:blipFill>
          <a:blip r:embed="rId3">
            <a:alphaModFix/>
          </a:blip>
          <a:stretch>
            <a:fillRect/>
          </a:stretch>
        </p:blipFill>
        <p:spPr>
          <a:xfrm>
            <a:off x="1899675" y="757825"/>
            <a:ext cx="5968749" cy="41921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958856" y="606042"/>
            <a:ext cx="5968800" cy="807900"/>
          </a:xfrm>
          <a:prstGeom prst="rect">
            <a:avLst/>
          </a:prstGeom>
        </p:spPr>
        <p:txBody>
          <a:bodyPr anchorCtr="0" anchor="t" bIns="34275" lIns="68575" spcFirstLastPara="1" rIns="68575" wrap="square" tIns="34275">
            <a:normAutofit/>
          </a:bodyPr>
          <a:lstStyle/>
          <a:p>
            <a:pPr indent="0" lvl="0" marL="0" rtl="0" algn="r">
              <a:spcBef>
                <a:spcPts val="0"/>
              </a:spcBef>
              <a:spcAft>
                <a:spcPts val="0"/>
              </a:spcAft>
              <a:buNone/>
            </a:pPr>
            <a:r>
              <a:rPr lang="en"/>
              <a:t>DESIGN</a:t>
            </a:r>
            <a:endParaRPr/>
          </a:p>
        </p:txBody>
      </p:sp>
      <p:pic>
        <p:nvPicPr>
          <p:cNvPr id="109" name="Google Shape;109;p20"/>
          <p:cNvPicPr preferRelativeResize="0"/>
          <p:nvPr/>
        </p:nvPicPr>
        <p:blipFill>
          <a:blip r:embed="rId3">
            <a:alphaModFix/>
          </a:blip>
          <a:stretch>
            <a:fillRect/>
          </a:stretch>
        </p:blipFill>
        <p:spPr>
          <a:xfrm>
            <a:off x="1792800" y="1072550"/>
            <a:ext cx="6317801" cy="4016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lt1"/>
              </a:buClr>
              <a:buSzPts val="2600"/>
              <a:buFont typeface="Arial"/>
              <a:buNone/>
            </a:pPr>
            <a:r>
              <a:rPr lang="en"/>
              <a:t>Sequence Diagram 1[DRIVER]</a:t>
            </a:r>
            <a:endParaRPr/>
          </a:p>
        </p:txBody>
      </p:sp>
      <p:pic>
        <p:nvPicPr>
          <p:cNvPr id="115" name="Google Shape;115;p21"/>
          <p:cNvPicPr preferRelativeResize="0"/>
          <p:nvPr/>
        </p:nvPicPr>
        <p:blipFill>
          <a:blip r:embed="rId3">
            <a:alphaModFix/>
          </a:blip>
          <a:stretch>
            <a:fillRect/>
          </a:stretch>
        </p:blipFill>
        <p:spPr>
          <a:xfrm>
            <a:off x="1143000" y="1143000"/>
            <a:ext cx="7194626" cy="394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1958856" y="606042"/>
            <a:ext cx="5968800" cy="807900"/>
          </a:xfrm>
          <a:prstGeom prst="rect">
            <a:avLst/>
          </a:prstGeom>
        </p:spPr>
        <p:txBody>
          <a:bodyPr anchorCtr="0" anchor="t" bIns="34275" lIns="68575" spcFirstLastPara="1" rIns="68575" wrap="square" tIns="34275">
            <a:normAutofit/>
          </a:bodyPr>
          <a:lstStyle/>
          <a:p>
            <a:pPr indent="0" lvl="0" marL="0" rtl="0" algn="r">
              <a:spcBef>
                <a:spcPts val="0"/>
              </a:spcBef>
              <a:spcAft>
                <a:spcPts val="0"/>
              </a:spcAft>
              <a:buClr>
                <a:schemeClr val="lt1"/>
              </a:buClr>
              <a:buSzPts val="2600"/>
              <a:buFont typeface="Arial"/>
              <a:buNone/>
            </a:pPr>
            <a:r>
              <a:rPr lang="en"/>
              <a:t>Sequence Diagram 2[TOKEN]</a:t>
            </a:r>
            <a:endParaRPr/>
          </a:p>
        </p:txBody>
      </p:sp>
      <p:pic>
        <p:nvPicPr>
          <p:cNvPr id="121" name="Google Shape;121;p22"/>
          <p:cNvPicPr preferRelativeResize="0"/>
          <p:nvPr/>
        </p:nvPicPr>
        <p:blipFill>
          <a:blip r:embed="rId3">
            <a:alphaModFix/>
          </a:blip>
          <a:stretch>
            <a:fillRect/>
          </a:stretch>
        </p:blipFill>
        <p:spPr>
          <a:xfrm>
            <a:off x="1135175" y="1566350"/>
            <a:ext cx="7194626" cy="303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