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40" r:id="rId7"/>
    <p:sldId id="261" r:id="rId8"/>
    <p:sldId id="351" r:id="rId9"/>
    <p:sldId id="262" r:id="rId10"/>
    <p:sldId id="354" r:id="rId11"/>
    <p:sldId id="263" r:id="rId12"/>
    <p:sldId id="352" r:id="rId13"/>
    <p:sldId id="264" r:id="rId14"/>
    <p:sldId id="353" r:id="rId15"/>
    <p:sldId id="265" r:id="rId16"/>
    <p:sldId id="346" r:id="rId17"/>
    <p:sldId id="266" r:id="rId18"/>
    <p:sldId id="344" r:id="rId19"/>
    <p:sldId id="267" r:id="rId20"/>
    <p:sldId id="343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>
      <p:cViewPr varScale="1">
        <p:scale>
          <a:sx n="68" d="100"/>
          <a:sy n="68" d="100"/>
        </p:scale>
        <p:origin x="5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ECC68C-AD24-426C-8762-1F7949322C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8134EF-4063-4A3C-BFF7-01011A481D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E60A6F-01B8-4E20-92D1-03F58A6E9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BFB00-02D9-4BE0-A3A4-2CBB403AF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D4441-DACB-4051-9DB1-23123CFE89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653F2-A088-4906-A836-49C26343E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81E592-E12E-4FAC-AB53-81C8D8E21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9813E-1E68-4FF7-AED4-415225A30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0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C5D2E8-89B4-4050-86AA-3EEEB3DEA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DF4DA3-3E1A-499C-8E95-620BE7A5A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44BA46-30E0-4680-866B-3BA922DB7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17D6E-C39C-4378-83EB-3BB593EA1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2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D8DACB-8216-4BCF-9FC1-4B288660CA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65401-9620-4561-A7FA-A1D6EC66E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FE54EB-593B-415E-95EB-FAF35028C1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16675-91F7-4BA9-BABF-624E95C8A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6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D5B3A7-8080-4AD6-9703-9AC537A0CC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7B7D20-E594-4B18-B058-6C9F8CBAB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512643-EFB1-4152-BBC3-BFC5FC4FF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F019F-75B7-4ECA-8125-2A31DF8E6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32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E4E17-C6F8-42EE-A652-13009BAA7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FEB1D-8492-4E06-B913-975D4017D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32910-3E08-4939-AE65-C63AFDF51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DA6B6-6D30-4A0B-8913-5865574722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3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392786-8B8B-498B-9C00-8BF53FBF5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53EC3F-7C54-4690-B7EF-2B3FA7AAF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7CE84C-7091-410A-BE11-4187750A8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DA6A9-98EE-4867-BE2F-DDB0D6326E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38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CFD72B-7890-494B-A866-A325CB9E5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B59839-046D-4B4A-BA16-37CF355D8A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AC7B5C-2216-45EF-A3A2-22922C3C6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F0C6A-D5C4-423F-A4BB-A2FC51048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82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2FDA36-A33A-49C6-99D8-645595AA6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0FCA08-325D-4D19-8885-545BC7396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C92F85-EA52-48B4-9F2D-CC3980FD7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6CEB1-3093-4A21-85D3-7F89FD63E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74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F0D46-61B6-4959-8341-E3F1C6AC7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0CD57-14FD-48B7-BB53-51DFDAAEA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6BD60-914F-48D9-999A-539C23C13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33BE6-DE5F-4BFD-A779-1DDC0F764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96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48554-998C-462F-9EC1-DE3B089F48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888E5-DCE0-45CA-88FA-E4EFA06F6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43CC5-B02B-42DC-B336-2C5F94FCD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FC232-BB18-4566-915A-2597530B2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19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B6E1EF-E332-4D64-9CC9-5553D812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B8FBFC-868A-4C8A-BDC4-8B34B3D46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B75EC0-3906-436B-9442-DC92807C99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F6686C-CF8C-406F-8FFA-DE2C44C0DE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CCB6DE-F829-435E-9706-600D3F3AC8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FF3ACCB5-12EB-463A-8F8F-AB2C1E0FFC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1B8FF1D-EAA7-4642-AA27-6EF1CDE5C7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7200" b="1">
                <a:solidFill>
                  <a:schemeClr val="tx1"/>
                </a:solidFill>
                <a:latin typeface="Lubalin Graph" charset="0"/>
                <a:ea typeface="ＭＳ Ｐゴシック" charset="0"/>
              </a:rPr>
              <a:t>MATH</a:t>
            </a:r>
            <a:r>
              <a:rPr lang="en-US" sz="7200" b="1">
                <a:solidFill>
                  <a:srgbClr val="FF3300"/>
                </a:solidFill>
                <a:latin typeface="Lubalin Graph" charset="0"/>
                <a:ea typeface="ＭＳ Ｐゴシック" charset="0"/>
              </a:rPr>
              <a:t>COUNTS</a:t>
            </a:r>
            <a:endParaRPr lang="en-US" sz="12100" b="1">
              <a:solidFill>
                <a:srgbClr val="FF3300"/>
              </a:solidFill>
              <a:latin typeface="Lubalin Graph" charset="0"/>
              <a:ea typeface="ＭＳ Ｐゴシック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257C8C-D35F-47BB-96FF-ED6121AFA1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altLang="en-US" dirty="0"/>
              <a:t>COUNTDOWN ROUND</a:t>
            </a:r>
          </a:p>
          <a:p>
            <a:r>
              <a:rPr lang="en-US" altLang="en-US" dirty="0"/>
              <a:t>2018 Austin Math Circle</a:t>
            </a:r>
          </a:p>
          <a:p>
            <a:r>
              <a:rPr lang="en-US" altLang="en-US" dirty="0"/>
              <a:t>Practice Competition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atex.artofproblemsolving.com/s/j/d/sjdoflht.png?time=1515530038005">
            <a:extLst>
              <a:ext uri="{FF2B5EF4-FFF2-40B4-BE49-F238E27FC236}">
                <a16:creationId xmlns:a16="http://schemas.microsoft.com/office/drawing/2014/main" id="{BE6167B3-09D2-4CEF-9858-B51D84A2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76" y="3303285"/>
            <a:ext cx="4899047" cy="2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latex.artofproblemsolving.com/k/i/u/kiupigba.png?time=1515812316424">
            <a:extLst>
              <a:ext uri="{FF2B5EF4-FFF2-40B4-BE49-F238E27FC236}">
                <a16:creationId xmlns:a16="http://schemas.microsoft.com/office/drawing/2014/main" id="{31EC9C1F-705D-486C-B2D4-FEF8473E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2709000"/>
            <a:ext cx="731428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67F05C6-868A-4296-BF60-B1D75D109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2sqrt(10)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s://latex.artofproblemsolving.com/k/i/u/kiupigba.png?time=1515812337929">
            <a:extLst>
              <a:ext uri="{FF2B5EF4-FFF2-40B4-BE49-F238E27FC236}">
                <a16:creationId xmlns:a16="http://schemas.microsoft.com/office/drawing/2014/main" id="{8CC23D18-CF80-4234-8F64-EC942885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2404238"/>
            <a:ext cx="7314286" cy="204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786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67F05C6-868A-4296-BF60-B1D75D109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203,500,000 (plates)</a:t>
            </a:r>
          </a:p>
        </p:txBody>
      </p:sp>
    </p:spTree>
    <p:extLst>
      <p:ext uri="{BB962C8B-B14F-4D97-AF65-F5344CB8AC3E}">
        <p14:creationId xmlns:p14="http://schemas.microsoft.com/office/powerpoint/2010/main" val="1850174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s://latex.artofproblemsolving.com/k/i/u/kiupigba.png?time=1515812358354">
            <a:extLst>
              <a:ext uri="{FF2B5EF4-FFF2-40B4-BE49-F238E27FC236}">
                <a16:creationId xmlns:a16="http://schemas.microsoft.com/office/drawing/2014/main" id="{F0287E3B-6A3C-4C8A-98A2-D8F30888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8" y="3006143"/>
            <a:ext cx="7329524" cy="8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809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67F05C6-868A-4296-BF60-B1D75D109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205</a:t>
            </a:r>
          </a:p>
        </p:txBody>
      </p:sp>
    </p:spTree>
    <p:extLst>
      <p:ext uri="{BB962C8B-B14F-4D97-AF65-F5344CB8AC3E}">
        <p14:creationId xmlns:p14="http://schemas.microsoft.com/office/powerpoint/2010/main" val="37650381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s://latex.artofproblemsolving.com/k/i/u/kiupigba.png?time=1515812382725">
            <a:extLst>
              <a:ext uri="{FF2B5EF4-FFF2-40B4-BE49-F238E27FC236}">
                <a16:creationId xmlns:a16="http://schemas.microsoft.com/office/drawing/2014/main" id="{105542E7-023A-4B71-BFC1-A55EE4E8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147095"/>
            <a:ext cx="7306666" cy="5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934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67F05C6-868A-4296-BF60-B1D75D109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16</a:t>
            </a:r>
          </a:p>
        </p:txBody>
      </p:sp>
    </p:spTree>
    <p:extLst>
      <p:ext uri="{BB962C8B-B14F-4D97-AF65-F5344CB8AC3E}">
        <p14:creationId xmlns:p14="http://schemas.microsoft.com/office/powerpoint/2010/main" val="1927531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s://latex.artofproblemsolving.com/k/i/u/kiupigba.png?time=1515812432010">
            <a:extLst>
              <a:ext uri="{FF2B5EF4-FFF2-40B4-BE49-F238E27FC236}">
                <a16:creationId xmlns:a16="http://schemas.microsoft.com/office/drawing/2014/main" id="{ABB53185-1B68-4051-A6E9-1464B91E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2709000"/>
            <a:ext cx="730666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214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67F05C6-868A-4296-BF60-B1D75D109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3744</a:t>
            </a:r>
          </a:p>
        </p:txBody>
      </p:sp>
    </p:spTree>
    <p:extLst>
      <p:ext uri="{BB962C8B-B14F-4D97-AF65-F5344CB8AC3E}">
        <p14:creationId xmlns:p14="http://schemas.microsoft.com/office/powerpoint/2010/main" val="360854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F4DA6FE-C4FA-4286-882A-D96772A0E2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100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s://latex.artofproblemsolving.com/k/i/u/kiupigba.png?time=1515812449108">
            <a:extLst>
              <a:ext uri="{FF2B5EF4-FFF2-40B4-BE49-F238E27FC236}">
                <a16:creationId xmlns:a16="http://schemas.microsoft.com/office/drawing/2014/main" id="{0CCA1D61-F876-4F92-8B01-7F2E74C54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2724238"/>
            <a:ext cx="7306666" cy="14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967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67F05C6-868A-4296-BF60-B1D75D109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27</a:t>
            </a:r>
          </a:p>
        </p:txBody>
      </p:sp>
    </p:spTree>
    <p:extLst>
      <p:ext uri="{BB962C8B-B14F-4D97-AF65-F5344CB8AC3E}">
        <p14:creationId xmlns:p14="http://schemas.microsoft.com/office/powerpoint/2010/main" val="257543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atex.artofproblemsolving.com/s/j/d/sjdoflht.png?time=1515530169551">
            <a:extLst>
              <a:ext uri="{FF2B5EF4-FFF2-40B4-BE49-F238E27FC236}">
                <a16:creationId xmlns:a16="http://schemas.microsoft.com/office/drawing/2014/main" id="{E38078BF-A667-4327-8F72-05D53327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06143"/>
            <a:ext cx="7306666" cy="8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AF903EB-6764-458F-9025-EFDD0B0041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1459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latex.artofproblemsolving.com/s/j/d/sjdoflht.png?time=1515530302374">
            <a:extLst>
              <a:ext uri="{FF2B5EF4-FFF2-40B4-BE49-F238E27FC236}">
                <a16:creationId xmlns:a16="http://schemas.microsoft.com/office/drawing/2014/main" id="{DC046C8A-80E3-4D0A-AA91-33FC954E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2876619"/>
            <a:ext cx="7306666" cy="11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9038EB-F4F9-4AC9-A4F0-A3A1396B25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9/20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tex.artofproblemsolving.com/s/j/d/sjdoflht.png?time=1515530618230">
            <a:extLst>
              <a:ext uri="{FF2B5EF4-FFF2-40B4-BE49-F238E27FC236}">
                <a16:creationId xmlns:a16="http://schemas.microsoft.com/office/drawing/2014/main" id="{2C457137-A16E-4294-A6B2-6EFEAF3D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3009952"/>
            <a:ext cx="731428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4C36029-0ED3-486D-BB0E-C7E4336DFC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 (triangles)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atex.artofproblemsolving.com/s/j/d/sjdoflht.png?time=1515530887701">
            <a:extLst>
              <a:ext uri="{FF2B5EF4-FFF2-40B4-BE49-F238E27FC236}">
                <a16:creationId xmlns:a16="http://schemas.microsoft.com/office/drawing/2014/main" id="{4B643137-01A6-4BF1-8807-D7E0439C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6" y="3158524"/>
            <a:ext cx="7299047" cy="5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68DCC8B-EB1E-4C79-B900-6B95AD8678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https://latex.artofproblemsolving.com/h/a/t/hatyelro.png?time=1513126988607">
            <a:extLst>
              <a:ext uri="{FF2B5EF4-FFF2-40B4-BE49-F238E27FC236}">
                <a16:creationId xmlns:a16="http://schemas.microsoft.com/office/drawing/2014/main" id="{CBC7EBA7-37F5-411A-BEFA-6FB384A7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7" y="3169953"/>
            <a:ext cx="7299047" cy="5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tex.artofproblemsolving.com/s/j/d/sjdoflht.png?time=1515530935295">
            <a:extLst>
              <a:ext uri="{FF2B5EF4-FFF2-40B4-BE49-F238E27FC236}">
                <a16:creationId xmlns:a16="http://schemas.microsoft.com/office/drawing/2014/main" id="{6D9D0C8E-D65E-4D23-9C0E-E423605C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2853762"/>
            <a:ext cx="7314286" cy="11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73CEA4-80F5-4DCC-99D2-30BA19F73E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70 (dollars)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atex.artofproblemsolving.com/s/j/d/sjdoflht.png?time=1515531020827">
            <a:extLst>
              <a:ext uri="{FF2B5EF4-FFF2-40B4-BE49-F238E27FC236}">
                <a16:creationId xmlns:a16="http://schemas.microsoft.com/office/drawing/2014/main" id="{63256862-51C8-4B7E-892D-ABCA1153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2857571"/>
            <a:ext cx="7314286" cy="1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0BDC4B-937D-41C9-AB28-CA1DB2FC91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310 (pages)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atex.artofproblemsolving.com/s/j/d/sjdoflht.png?time=1515531086360">
            <a:extLst>
              <a:ext uri="{FF2B5EF4-FFF2-40B4-BE49-F238E27FC236}">
                <a16:creationId xmlns:a16="http://schemas.microsoft.com/office/drawing/2014/main" id="{56E7029B-24FB-45D8-9CD0-85B1B7218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13762"/>
            <a:ext cx="7306666" cy="8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DB6D58A-7BD3-4E1D-BE22-76F19D3B20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 (n-1)/n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atex.artofproblemsolving.com/s/j/d/sjdoflht.png?time=1515531127084">
            <a:extLst>
              <a:ext uri="{FF2B5EF4-FFF2-40B4-BE49-F238E27FC236}">
                <a16:creationId xmlns:a16="http://schemas.microsoft.com/office/drawing/2014/main" id="{947190B5-48E5-4923-ABD7-D7BD4121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24" y="2411857"/>
            <a:ext cx="6460952" cy="20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828DAC4-522F-43A3-ADF8-B50151486E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sqrt(2018) - 1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atex.artofproblemsolving.com/s/j/d/sjdoflht.png?time=1515531363452">
            <a:extLst>
              <a:ext uri="{FF2B5EF4-FFF2-40B4-BE49-F238E27FC236}">
                <a16:creationId xmlns:a16="http://schemas.microsoft.com/office/drawing/2014/main" id="{3CE2B11B-0FE1-4889-BE73-A44AD5D1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29000"/>
            <a:ext cx="7306666" cy="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4928860-EB0F-4290-B097-9678B64D74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1010/1009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8F527D-EB7C-4E5F-8BA0-D91DFD6C43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Answer: -1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latex.artofproblemsolving.com/s/j/d/sjdoflht.png?time=1515531423263">
            <a:extLst>
              <a:ext uri="{FF2B5EF4-FFF2-40B4-BE49-F238E27FC236}">
                <a16:creationId xmlns:a16="http://schemas.microsoft.com/office/drawing/2014/main" id="{D26E8AD9-7904-4DFF-B541-AC61C7B8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09952"/>
            <a:ext cx="730666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C451A08-E2EB-4AF7-93F5-E636F8F460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7 (numbers)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F77F18-3E99-4F9D-9828-1FA9295E47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13314" name="Picture 2" descr="https://latex.artofproblemsolving.com/k/i/u/kiupigba.png?time=1515727325919">
            <a:extLst>
              <a:ext uri="{FF2B5EF4-FFF2-40B4-BE49-F238E27FC236}">
                <a16:creationId xmlns:a16="http://schemas.microsoft.com/office/drawing/2014/main" id="{DBD23280-BE05-437E-B29A-C8B9BAFD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5" y="3291857"/>
            <a:ext cx="7291429" cy="2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1BE930D-7E50-4402-ACF6-7F2073D953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latex.artofproblemsolving.com/k/i/u/kiupigba.png?time=1515727402924">
            <a:extLst>
              <a:ext uri="{FF2B5EF4-FFF2-40B4-BE49-F238E27FC236}">
                <a16:creationId xmlns:a16="http://schemas.microsoft.com/office/drawing/2014/main" id="{8DDD5C5B-FC33-47B7-AEC4-51572B5D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6" y="3158524"/>
            <a:ext cx="7299047" cy="5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8C995CD-7F4D-42FC-AD29-DBE0BC0BBD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 9pi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A54BEC4-4FEE-4151-B429-B6949BA217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15362" name="Picture 2" descr="https://latex.artofproblemsolving.com/k/i/u/kiupigba.png?time=1515727438662">
            <a:extLst>
              <a:ext uri="{FF2B5EF4-FFF2-40B4-BE49-F238E27FC236}">
                <a16:creationId xmlns:a16="http://schemas.microsoft.com/office/drawing/2014/main" id="{0A643523-1072-456A-98F1-C4D209DF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3009952"/>
            <a:ext cx="731428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EE13568-C72C-414B-92CE-F7906C1D9B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100%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latex.artofproblemsolving.com/k/i/u/kiupigba.png?time=1515727464776">
            <a:extLst>
              <a:ext uri="{FF2B5EF4-FFF2-40B4-BE49-F238E27FC236}">
                <a16:creationId xmlns:a16="http://schemas.microsoft.com/office/drawing/2014/main" id="{009C335C-D6CD-4795-80DC-89BB95A0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09952"/>
            <a:ext cx="730666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E1026E0-F195-4762-BBFE-D09D1AA8DA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32sqrt(2)/3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atex.artofproblemsolving.com/s/j/d/sjdoflht.png?time=1515529937200">
            <a:extLst>
              <a:ext uri="{FF2B5EF4-FFF2-40B4-BE49-F238E27FC236}">
                <a16:creationId xmlns:a16="http://schemas.microsoft.com/office/drawing/2014/main" id="{BCC13238-1FBC-4C31-83FE-C7CE7D08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6" y="3006143"/>
            <a:ext cx="7299047" cy="8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latex.artofproblemsolving.com/k/i/u/kiupigba.png?time=1515727499303">
            <a:extLst>
              <a:ext uri="{FF2B5EF4-FFF2-40B4-BE49-F238E27FC236}">
                <a16:creationId xmlns:a16="http://schemas.microsoft.com/office/drawing/2014/main" id="{40E9FB0B-4069-4131-96ED-6FC20363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2404238"/>
            <a:ext cx="7314286" cy="204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029292D-1B10-4D3D-B494-5E050555DA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77 (games)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latex.artofproblemsolving.com/k/i/u/kiupigba.png?time=1515727519070">
            <a:extLst>
              <a:ext uri="{FF2B5EF4-FFF2-40B4-BE49-F238E27FC236}">
                <a16:creationId xmlns:a16="http://schemas.microsoft.com/office/drawing/2014/main" id="{6E53FBE3-0EF6-4999-88F5-EA1B34E0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2880428"/>
            <a:ext cx="7306666" cy="109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3B648AB-498A-4F74-83C3-C6A1CF6125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1093 (problems)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latex.artofproblemsolving.com/k/i/u/kiupigba.png?time=1515727553865">
            <a:extLst>
              <a:ext uri="{FF2B5EF4-FFF2-40B4-BE49-F238E27FC236}">
                <a16:creationId xmlns:a16="http://schemas.microsoft.com/office/drawing/2014/main" id="{857F44BE-B4AF-46B8-86D0-2D9DC0EE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8" y="2556619"/>
            <a:ext cx="7329524" cy="17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12ED08-BA42-4EDC-9A46-C8193081E7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August 12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, 2018 (8/12/18)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latex.artofproblemsolving.com/k/i/u/kiupigba.png?time=1515727575369">
            <a:extLst>
              <a:ext uri="{FF2B5EF4-FFF2-40B4-BE49-F238E27FC236}">
                <a16:creationId xmlns:a16="http://schemas.microsoft.com/office/drawing/2014/main" id="{7F8AEF87-5AAD-4A80-A2F3-577FA887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14" y="3310905"/>
            <a:ext cx="4388571" cy="2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E8D7380-AC41-49E1-B378-2E2DFE512A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2016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latex.artofproblemsolving.com/k/i/u/kiupigba.png?time=1515727600357">
            <a:extLst>
              <a:ext uri="{FF2B5EF4-FFF2-40B4-BE49-F238E27FC236}">
                <a16:creationId xmlns:a16="http://schemas.microsoft.com/office/drawing/2014/main" id="{C05DD9E6-0EC9-4C21-A412-EC7DE423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8" y="3006143"/>
            <a:ext cx="7329524" cy="8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37125C3-2055-4253-9098-820EDAF14F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24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765C015-DD73-43AA-BF96-E76C324DB6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Answer: 68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latex.artofproblemsolving.com/k/i/u/kiupigba.png?time=1515727627331">
            <a:extLst>
              <a:ext uri="{FF2B5EF4-FFF2-40B4-BE49-F238E27FC236}">
                <a16:creationId xmlns:a16="http://schemas.microsoft.com/office/drawing/2014/main" id="{43A51B8B-0D57-44EE-B85D-7BE36E6C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2998524"/>
            <a:ext cx="7314286" cy="8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F67B3BE-1141-4A7B-8212-5710BFF054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20 (students)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A385080-5F69-4BFB-99FB-F679D08032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23554" name="Picture 2" descr="https://latex.artofproblemsolving.com/k/i/u/kiupigba.png?time=1515727647343">
            <a:extLst>
              <a:ext uri="{FF2B5EF4-FFF2-40B4-BE49-F238E27FC236}">
                <a16:creationId xmlns:a16="http://schemas.microsoft.com/office/drawing/2014/main" id="{5588E686-5E4C-4AD9-897A-98DB70E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3135667"/>
            <a:ext cx="7314286" cy="5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44DA215-95DC-494E-8E94-40D65952D6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2019/2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atex.artofproblemsolving.com/k/i/u/kiupigba.png?time=1515727671559">
            <a:extLst>
              <a:ext uri="{FF2B5EF4-FFF2-40B4-BE49-F238E27FC236}">
                <a16:creationId xmlns:a16="http://schemas.microsoft.com/office/drawing/2014/main" id="{6E876D85-A09B-465E-A013-1D49623E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162333"/>
            <a:ext cx="7306666" cy="5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CC1A8EF-48E6-49E7-ACD5-20318AAF3A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3sqrt(3)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2D6543E-35A5-4388-9F18-A25E79075B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25602" name="Picture 2" descr="https://latex.artofproblemsolving.com/k/i/u/kiupigba.png?time=1515803120186">
            <a:extLst>
              <a:ext uri="{FF2B5EF4-FFF2-40B4-BE49-F238E27FC236}">
                <a16:creationId xmlns:a16="http://schemas.microsoft.com/office/drawing/2014/main" id="{7D306153-439B-40EE-805F-59F0275B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6" y="3162300"/>
            <a:ext cx="7299047" cy="5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3B5965E-3229-4281-A801-EADB191F72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38 (values)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latex.artofproblemsolving.com/k/i/u/kiupigba.png?time=1515803139567">
            <a:extLst>
              <a:ext uri="{FF2B5EF4-FFF2-40B4-BE49-F238E27FC236}">
                <a16:creationId xmlns:a16="http://schemas.microsoft.com/office/drawing/2014/main" id="{C789CFEF-41FF-488F-81E0-A625CD0E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24" y="3310905"/>
            <a:ext cx="3900952" cy="2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E816044-3F1B-43A9-86E3-98CDDC37AD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https://latex.artofproblemsolving.com/h/a/t/hatyelro.png?time=1513127201913">
            <a:extLst>
              <a:ext uri="{FF2B5EF4-FFF2-40B4-BE49-F238E27FC236}">
                <a16:creationId xmlns:a16="http://schemas.microsoft.com/office/drawing/2014/main" id="{E9ABBFA4-4498-42B3-9A31-DE5CAFD5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6" y="3154715"/>
            <a:ext cx="7291429" cy="5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latex.artofproblemsolving.com/k/i/u/kiupigba.png?time=1515803167155">
            <a:extLst>
              <a:ext uri="{FF2B5EF4-FFF2-40B4-BE49-F238E27FC236}">
                <a16:creationId xmlns:a16="http://schemas.microsoft.com/office/drawing/2014/main" id="{0629A93E-F72F-4764-B5CB-087AD2B9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2869000"/>
            <a:ext cx="7314286" cy="1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BA28977-3CE0-461E-9918-9AC5062B51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sqrt(6)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latex.artofproblemsolving.com/k/i/u/kiupigba.png?time=1515803187144">
            <a:extLst>
              <a:ext uri="{FF2B5EF4-FFF2-40B4-BE49-F238E27FC236}">
                <a16:creationId xmlns:a16="http://schemas.microsoft.com/office/drawing/2014/main" id="{C0DBD58A-9314-4051-A0EA-F96B97CF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3009952"/>
            <a:ext cx="731428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37976AE-C31B-4DA9-BC56-B62D2D2DBB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1/2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s://latex.artofproblemsolving.com/k/i/u/kiupigba.png?time=1515812781628">
            <a:extLst>
              <a:ext uri="{FF2B5EF4-FFF2-40B4-BE49-F238E27FC236}">
                <a16:creationId xmlns:a16="http://schemas.microsoft.com/office/drawing/2014/main" id="{411DD91A-2D68-4AA9-9BFE-5CD7210F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2990905"/>
            <a:ext cx="7306666" cy="8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766DCCA-BA9B-43B7-8068-33BFBEE50F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-9.5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latex.artofproblemsolving.com/k/i/u/kiupigba.png?time=1515803234169">
            <a:extLst>
              <a:ext uri="{FF2B5EF4-FFF2-40B4-BE49-F238E27FC236}">
                <a16:creationId xmlns:a16="http://schemas.microsoft.com/office/drawing/2014/main" id="{E1757E78-0F5C-4A1C-8442-B8150934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29000"/>
            <a:ext cx="7306666" cy="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5478DBE-5D9C-4B80-92B5-42C3346081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11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latex.artofproblemsolving.com/k/i/u/kiupigba.png?time=1515803254932">
            <a:extLst>
              <a:ext uri="{FF2B5EF4-FFF2-40B4-BE49-F238E27FC236}">
                <a16:creationId xmlns:a16="http://schemas.microsoft.com/office/drawing/2014/main" id="{BB6AC45D-51BE-4C9F-910E-AC791776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428" y="3310905"/>
            <a:ext cx="4617143" cy="2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88FF1D7-AFE8-4592-95EE-F268B4576B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-1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62D10C-CE36-48AC-AA73-932CECBA98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Answer: 50 (degrees)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s://latex.artofproblemsolving.com/k/i/u/kiupigba.png?time=1515803277874">
            <a:extLst>
              <a:ext uri="{FF2B5EF4-FFF2-40B4-BE49-F238E27FC236}">
                <a16:creationId xmlns:a16="http://schemas.microsoft.com/office/drawing/2014/main" id="{60E49EE6-E47F-4DF7-9E69-AD78691A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2994714"/>
            <a:ext cx="7306666" cy="8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8991614-7D79-49FF-B8EC-9C99BFEC00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40 (powers)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A9436DA-47B4-4EB1-AE60-55D052E2A6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33794" name="Picture 2" descr="https://latex.artofproblemsolving.com/k/i/u/kiupigba.png?time=1515803297744">
            <a:extLst>
              <a:ext uri="{FF2B5EF4-FFF2-40B4-BE49-F238E27FC236}">
                <a16:creationId xmlns:a16="http://schemas.microsoft.com/office/drawing/2014/main" id="{86F92612-5DEC-4273-9099-579B3971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2853762"/>
            <a:ext cx="7306666" cy="11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4200C6A-26D8-4056-8944-8C2D6A0755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352 (integers)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s://latex.artofproblemsolving.com/k/i/u/kiupigba.png?time=1515803483184">
            <a:extLst>
              <a:ext uri="{FF2B5EF4-FFF2-40B4-BE49-F238E27FC236}">
                <a16:creationId xmlns:a16="http://schemas.microsoft.com/office/drawing/2014/main" id="{D97C94C8-5C3E-469C-902B-5B380812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21381"/>
            <a:ext cx="7306666" cy="81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9E69FEC-8341-4524-BC6A-1FEDA83D1C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1/10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9CDB6C0-F240-4730-B26A-B2FE3401DE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35842" name="Picture 2" descr="https://latex.artofproblemsolving.com/k/i/u/kiupigba.png?time=1515803619645">
            <a:extLst>
              <a:ext uri="{FF2B5EF4-FFF2-40B4-BE49-F238E27FC236}">
                <a16:creationId xmlns:a16="http://schemas.microsoft.com/office/drawing/2014/main" id="{D9188A07-4B0C-491B-8441-4E3397DF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1356585"/>
            <a:ext cx="7306666" cy="361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EC41E78-FCD8-4667-8BA7-3D7884158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10 (sides)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s://latex.artofproblemsolving.com/k/i/u/kiupigba.png?time=1515803652548">
            <a:extLst>
              <a:ext uri="{FF2B5EF4-FFF2-40B4-BE49-F238E27FC236}">
                <a16:creationId xmlns:a16="http://schemas.microsoft.com/office/drawing/2014/main" id="{5B7D55F7-9653-487E-BA69-50A78166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7" y="3009952"/>
            <a:ext cx="731428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139AF55-47A5-4846-A8D9-D40493752A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36 (ways)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https://latex.artofproblemsolving.com/h/a/t/hatyelro.png?time=1513127271343">
            <a:extLst>
              <a:ext uri="{FF2B5EF4-FFF2-40B4-BE49-F238E27FC236}">
                <a16:creationId xmlns:a16="http://schemas.microsoft.com/office/drawing/2014/main" id="{22CA8BF0-8338-442E-B257-6464770F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09953"/>
            <a:ext cx="730666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latex.artofproblemsolving.com/k/i/u/kiupigba.png?time=1515803670477">
            <a:extLst>
              <a:ext uri="{FF2B5EF4-FFF2-40B4-BE49-F238E27FC236}">
                <a16:creationId xmlns:a16="http://schemas.microsoft.com/office/drawing/2014/main" id="{BCE5ED26-396B-4992-93B8-77397106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24" y="3280428"/>
            <a:ext cx="4540952" cy="29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D7E7853-8733-4A39-9434-5B29FAB65C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256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latex.artofproblemsolving.com/k/i/u/kiupigba.png?time=1515811972848">
            <a:extLst>
              <a:ext uri="{FF2B5EF4-FFF2-40B4-BE49-F238E27FC236}">
                <a16:creationId xmlns:a16="http://schemas.microsoft.com/office/drawing/2014/main" id="{2A6683F0-7530-454A-94F3-470E801B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158524"/>
            <a:ext cx="7306666" cy="5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467812A-982C-4713-8056-7035DF79A7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9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latex.artofproblemsolving.com/k/i/u/kiupigba.png?time=1515811993933">
            <a:extLst>
              <a:ext uri="{FF2B5EF4-FFF2-40B4-BE49-F238E27FC236}">
                <a16:creationId xmlns:a16="http://schemas.microsoft.com/office/drawing/2014/main" id="{CB5E6418-4B41-492B-AA39-31F79963A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476" y="3310905"/>
            <a:ext cx="3459047" cy="2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CDC8C58-4851-467E-B9D5-CA27278050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14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s://latex.artofproblemsolving.com/k/i/u/kiupigba.png?time=1515812020152">
            <a:extLst>
              <a:ext uri="{FF2B5EF4-FFF2-40B4-BE49-F238E27FC236}">
                <a16:creationId xmlns:a16="http://schemas.microsoft.com/office/drawing/2014/main" id="{FBF71B70-F45C-4A83-B7E2-174CF8A5D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5" y="3124200"/>
            <a:ext cx="7291429" cy="6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3463585-2285-458F-B60E-B1620E3025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42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s://latex.artofproblemsolving.com/k/i/u/kiupigba.png?time=1515812043825">
            <a:extLst>
              <a:ext uri="{FF2B5EF4-FFF2-40B4-BE49-F238E27FC236}">
                <a16:creationId xmlns:a16="http://schemas.microsoft.com/office/drawing/2014/main" id="{189CCBCD-8073-429F-8361-6E1D5EFD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06143"/>
            <a:ext cx="7306666" cy="8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D375F50-BB41-409F-9533-DAEB952D78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1104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46CDE6-0BC0-4BF0-91A8-85FCBC571E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 189/2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s://latex.artofproblemsolving.com/k/i/u/kiupigba.png?time=1515812062301">
            <a:extLst>
              <a:ext uri="{FF2B5EF4-FFF2-40B4-BE49-F238E27FC236}">
                <a16:creationId xmlns:a16="http://schemas.microsoft.com/office/drawing/2014/main" id="{3D529910-501A-4132-BCC8-4E2CFC33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7" y="3044238"/>
            <a:ext cx="7306666" cy="7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9319E2A-D2E0-40F7-9AA2-C13D347F33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7/8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F196DC5-8BE4-479E-BDC7-EDBD83619E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44034" name="Picture 2" descr="https://latex.artofproblemsolving.com/k/i/u/kiupigba.png?time=1515812194742">
            <a:extLst>
              <a:ext uri="{FF2B5EF4-FFF2-40B4-BE49-F238E27FC236}">
                <a16:creationId xmlns:a16="http://schemas.microsoft.com/office/drawing/2014/main" id="{4D96482B-C2D9-4640-9232-013FB15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6" y="3158524"/>
            <a:ext cx="7299047" cy="5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93871F7-0C8B-4627-8F14-55699E0592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21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s://latex.artofproblemsolving.com/k/i/u/kiupigba.png?time=1515812213037">
            <a:extLst>
              <a:ext uri="{FF2B5EF4-FFF2-40B4-BE49-F238E27FC236}">
                <a16:creationId xmlns:a16="http://schemas.microsoft.com/office/drawing/2014/main" id="{74578D2B-C2C5-4506-B141-793C56F7B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43" y="3291857"/>
            <a:ext cx="4525714" cy="2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F34FE09-4EAC-49AE-83CE-B0093C2BDB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41/333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7A4BD56-B5CE-4EC7-8BF7-569B7AEE7A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524000"/>
            <a:ext cx="7467600" cy="327660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46082" name="Picture 2" descr="https://latex.artofproblemsolving.com/k/i/u/kiupigba.png?time=1515812249851">
            <a:extLst>
              <a:ext uri="{FF2B5EF4-FFF2-40B4-BE49-F238E27FC236}">
                <a16:creationId xmlns:a16="http://schemas.microsoft.com/office/drawing/2014/main" id="{41E0AD57-1C61-44D2-A2D7-81067A22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90" y="3219476"/>
            <a:ext cx="2567619" cy="4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344C9-429A-4120-85CC-1F664F5461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4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latex.artofproblemsolving.com/k/i/u/kiupigba.png?time=1515812268707">
            <a:extLst>
              <a:ext uri="{FF2B5EF4-FFF2-40B4-BE49-F238E27FC236}">
                <a16:creationId xmlns:a16="http://schemas.microsoft.com/office/drawing/2014/main" id="{CD1EAC03-6DAE-40CE-A3CA-3F2FFF25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09" y="3269000"/>
            <a:ext cx="6392381" cy="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B6AF52C-60BB-411F-86C9-87B4B371FF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Answer : 0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FF"/>
      </a:dk2>
      <a:lt2>
        <a:srgbClr val="FFFFFF"/>
      </a:lt2>
      <a:accent1>
        <a:srgbClr val="00CC99"/>
      </a:accent1>
      <a:accent2>
        <a:srgbClr val="3333CC"/>
      </a:accent2>
      <a:accent3>
        <a:srgbClr val="AAAAFF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7192</TotalTime>
  <Words>247</Words>
  <Application>Microsoft Office PowerPoint</Application>
  <PresentationFormat>On-screen Show (4:3)</PresentationFormat>
  <Paragraphs>59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ＭＳ Ｐゴシック</vt:lpstr>
      <vt:lpstr>ＭＳ Ｐゴシック</vt:lpstr>
      <vt:lpstr>Arial</vt:lpstr>
      <vt:lpstr>Lubalin Graph</vt:lpstr>
      <vt:lpstr>Times New Roman</vt:lpstr>
      <vt:lpstr>Blank Presentation</vt:lpstr>
      <vt:lpstr>MATHCOUNTS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13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2000-2001 MATHCOUNTS</dc:title>
  <dc:creator>Joshua Christian Frost</dc:creator>
  <cp:lastModifiedBy>Jay Leeds</cp:lastModifiedBy>
  <cp:revision>26</cp:revision>
  <dcterms:created xsi:type="dcterms:W3CDTF">2000-12-02T02:21:49Z</dcterms:created>
  <dcterms:modified xsi:type="dcterms:W3CDTF">2018-01-13T17:03:43Z</dcterms:modified>
</cp:coreProperties>
</file>