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65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58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95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153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170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5865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2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914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7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49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483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775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5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21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37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2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85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5E6B-2350-4724-8B7A-3B7A900BBE7C}" type="datetimeFigureOut">
              <a:rPr lang="es-MX" smtClean="0"/>
              <a:t>30/07/2018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0A02F-4D9A-4AA4-B21C-87AA71E9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552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6C229-E307-44CF-BC1B-0130A89F7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4ECD-6240-4F21-893B-29188BA2A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682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Elias Mina Solorzano</dc:creator>
  <cp:lastModifiedBy>Elias Mina Solorzano</cp:lastModifiedBy>
  <cp:revision>3</cp:revision>
  <dcterms:created xsi:type="dcterms:W3CDTF">2018-07-27T19:13:14Z</dcterms:created>
  <dcterms:modified xsi:type="dcterms:W3CDTF">2018-07-30T07:38:01Z</dcterms:modified>
</cp:coreProperties>
</file>