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73" r:id="rId15"/>
    <p:sldId id="264" r:id="rId16"/>
    <p:sldId id="268" r:id="rId17"/>
    <p:sldId id="274" r:id="rId18"/>
    <p:sldId id="265" r:id="rId19"/>
    <p:sldId id="276" r:id="rId20"/>
    <p:sldId id="266" r:id="rId21"/>
    <p:sldId id="277" r:id="rId22"/>
    <p:sldId id="275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0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3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25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01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500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94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90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3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8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2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89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9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74B-F8DA-4C31-8FE7-8555DE7EC346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8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4D554-C5EF-4086-96BC-31E89420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600"/>
              <a:t>Отчет о полевых исследованиях в Буденовском районе Ставропольского края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74FAC-53B4-48B7-8C99-A72C5CBBC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70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FBF89-A854-4DE1-A9A7-D1325365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F5645-473A-42EB-8EEF-F6BEC845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EA7AAC-DE53-4F53-935F-FB029DB12B0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053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08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11A24-03C1-4AEF-8DCC-F51BD33B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90392-31A4-42DC-9E91-8EF4B13E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31F84C-FA8B-4690-9922-6D64E30F44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849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01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22041-CF7E-41F7-9C2F-747BC8E7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806CF-7A36-43AB-A86C-0D949B7D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7EE182-2366-4E1D-84C1-386BAD6E72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471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BBBA7-3113-457F-B62D-C9FB08DD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17" y="187908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ru-RU" sz="8000" dirty="0"/>
              <a:t>Ключевые участки ТТ</a:t>
            </a:r>
          </a:p>
        </p:txBody>
      </p:sp>
    </p:spTree>
    <p:extLst>
      <p:ext uri="{BB962C8B-B14F-4D97-AF65-F5344CB8AC3E}">
        <p14:creationId xmlns:p14="http://schemas.microsoft.com/office/powerpoint/2010/main" val="414424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64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346B9-247D-405B-ADD0-28E7590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1DC41-EE20-4636-8C26-F9D62E08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E3B99A-5E5A-459D-925F-97D55386402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473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9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691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DBE9C-CF23-4575-A468-F39997F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29B72-129A-4095-8008-B46809A8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AD6ED8-0048-4AB0-9006-E83E01F3A4C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0"/>
          <a:stretch/>
        </p:blipFill>
        <p:spPr bwMode="auto">
          <a:xfrm>
            <a:off x="-52215" y="0"/>
            <a:ext cx="12244215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552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02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F9304-5072-4E8E-9D27-07AFB7F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7DA64-EE5D-4960-B382-025F1BA5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4680A8-596E-45B1-873B-2306949096A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161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001AC-D59B-4BEA-B56D-60B0D8A7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E468D-0F3E-4819-ACEB-E05BEFCA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1C862B-B356-423E-AAC0-75E85F1D5A07}"/>
              </a:ext>
            </a:extLst>
          </p:cNvPr>
          <p:cNvSpPr txBox="1">
            <a:spLocks/>
          </p:cNvSpPr>
          <p:nvPr/>
        </p:nvSpPr>
        <p:spPr>
          <a:xfrm>
            <a:off x="964717" y="18790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8000" dirty="0"/>
              <a:t>Агрохимические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415234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C5C2F1-5F6C-4684-A5D3-AFB713F5E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3" y="113506"/>
            <a:ext cx="4176993" cy="3429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59160-7428-4389-B1FB-A36FD17C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0516" y="189451"/>
            <a:ext cx="1534341" cy="218488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pH</a:t>
            </a:r>
            <a:endParaRPr lang="ru-RU" sz="80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CE6DBF-79B6-4FDC-81C4-6678B11E7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14" y="164394"/>
            <a:ext cx="4130405" cy="3443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6555B9-10F4-4A08-AE8E-E4F3BF97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346970" cy="36239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0AA5ED-146B-4601-9FA5-CEB961FA8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36" y="3429000"/>
            <a:ext cx="4283284" cy="3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8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46106-196A-4361-936A-597E5ED8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9C5BD8-6BE7-4075-BC5A-6A1601ADB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19"/>
            <a:ext cx="4125509" cy="343931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04ABB1-145E-476B-9A7D-541BA29A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07941"/>
            <a:ext cx="4125509" cy="34393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2B1E35-17BD-4F65-9DC2-EB7C3070F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08" y="0"/>
            <a:ext cx="4022681" cy="335359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C2E593-EE96-4FF2-B885-9780D750D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08" y="3207941"/>
            <a:ext cx="4033246" cy="3362402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086C6DD-72E1-42FE-8B35-0238A5256154}"/>
              </a:ext>
            </a:extLst>
          </p:cNvPr>
          <p:cNvSpPr txBox="1">
            <a:spLocks/>
          </p:cNvSpPr>
          <p:nvPr/>
        </p:nvSpPr>
        <p:spPr>
          <a:xfrm>
            <a:off x="9772650" y="-63500"/>
            <a:ext cx="3219450" cy="2362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800" dirty="0">
                <a:solidFill>
                  <a:schemeClr val="bg1"/>
                </a:solidFill>
              </a:rPr>
              <a:t>Калий </a:t>
            </a:r>
          </a:p>
          <a:p>
            <a:r>
              <a:rPr lang="ru-RU" sz="4800" dirty="0">
                <a:solidFill>
                  <a:schemeClr val="bg1"/>
                </a:solidFill>
              </a:rPr>
              <a:t>фосфор</a:t>
            </a:r>
          </a:p>
        </p:txBody>
      </p:sp>
    </p:spTree>
    <p:extLst>
      <p:ext uri="{BB962C8B-B14F-4D97-AF65-F5344CB8AC3E}">
        <p14:creationId xmlns:p14="http://schemas.microsoft.com/office/powerpoint/2010/main" val="1619384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16C16-9A45-4821-B949-0A4F06B7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6F4632-90FA-44DA-8ECC-D5D5F0F15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3" y="122239"/>
            <a:ext cx="4166442" cy="34734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C2067-6E79-476D-9AE0-B4DAF6B3E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22239"/>
            <a:ext cx="4080759" cy="34020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D30956-2E99-4778-947D-B08458E54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0" y="3428999"/>
            <a:ext cx="4166442" cy="34734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8D424E-9E92-4D19-A607-CFB198A50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93" y="3384556"/>
            <a:ext cx="4166443" cy="34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9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001AC-D59B-4BEA-B56D-60B0D8A7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E468D-0F3E-4819-ACEB-E05BEFCA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1C862B-B356-423E-AAC0-75E85F1D5A07}"/>
              </a:ext>
            </a:extLst>
          </p:cNvPr>
          <p:cNvSpPr txBox="1">
            <a:spLocks/>
          </p:cNvSpPr>
          <p:nvPr/>
        </p:nvSpPr>
        <p:spPr>
          <a:xfrm>
            <a:off x="964717" y="18790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8000" dirty="0"/>
              <a:t>Агрофизические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070320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D4C7C-9E27-4C4F-9F24-916751EA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и интегральные агрофизические показатели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0F323-752F-4106-8088-E5D753ED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23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CEE2-52EC-47C6-BE78-8B65C02F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B510BC-406E-4C1F-AD79-17A1CFC6F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9" y="3368280"/>
            <a:ext cx="3217420" cy="311864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75336D-7E51-4964-BC95-D137A761D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2" y="3359873"/>
            <a:ext cx="3183645" cy="31270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F0CE52-B2C5-4C87-8610-04797B0DF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5" y="163275"/>
            <a:ext cx="3134120" cy="3085258"/>
          </a:xfrm>
          <a:prstGeom prst="rect">
            <a:avLst/>
          </a:prstGeom>
        </p:spPr>
      </p:pic>
      <p:pic>
        <p:nvPicPr>
          <p:cNvPr id="12" name="Объект 4">
            <a:extLst>
              <a:ext uri="{FF2B5EF4-FFF2-40B4-BE49-F238E27FC236}">
                <a16:creationId xmlns:a16="http://schemas.microsoft.com/office/drawing/2014/main" id="{C9A17C18-7060-4360-8821-1A439C202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67" y="142381"/>
            <a:ext cx="3134120" cy="31270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4C5F4F-3B4D-41FE-884C-778D26CE1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09" y="142381"/>
            <a:ext cx="3100742" cy="30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D4114-07FF-4952-A32A-78E4457C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675"/>
            <a:ext cx="8596668" cy="1320800"/>
          </a:xfrm>
        </p:spPr>
        <p:txBody>
          <a:bodyPr/>
          <a:lstStyle/>
          <a:p>
            <a:r>
              <a:rPr lang="ru-RU" dirty="0"/>
              <a:t>Полевые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A2A2E-2E6B-46CD-AFE7-11CF77A5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59" y="838201"/>
            <a:ext cx="10905066" cy="5457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 2019 г по 2021 г велись полевые работы </a:t>
            </a:r>
          </a:p>
          <a:p>
            <a:pPr marL="0" indent="0">
              <a:buNone/>
            </a:pPr>
            <a:r>
              <a:rPr lang="ru-RU" sz="2400" u="sng" dirty="0"/>
              <a:t>Агрохимические показатели</a:t>
            </a:r>
          </a:p>
          <a:p>
            <a:r>
              <a:rPr lang="ru-RU" sz="2400" dirty="0"/>
              <a:t>Заложено 22 буровые с отбором образцов с глубин 0-10, 10-20, 20-30</a:t>
            </a:r>
          </a:p>
          <a:p>
            <a:r>
              <a:rPr lang="ru-RU" sz="2400" dirty="0"/>
              <a:t>В том числе 8 скважин на ключевых участках до глубины 175, + отбор с глубин 0-10,10-20,20-30 в 5 кратной </a:t>
            </a:r>
            <a:r>
              <a:rPr lang="ru-RU" sz="2400" dirty="0" err="1"/>
              <a:t>повтоностях</a:t>
            </a:r>
            <a:r>
              <a:rPr lang="ru-RU" sz="2400" dirty="0"/>
              <a:t> </a:t>
            </a:r>
          </a:p>
          <a:p>
            <a:pPr marL="0" indent="0">
              <a:buNone/>
            </a:pPr>
            <a:r>
              <a:rPr lang="ru-RU" sz="2400" dirty="0"/>
              <a:t>Агрофизические показатели </a:t>
            </a:r>
          </a:p>
          <a:p>
            <a:pPr marL="0" indent="0">
              <a:buNone/>
            </a:pPr>
            <a:r>
              <a:rPr lang="ru-RU" sz="2400" dirty="0"/>
              <a:t>Агрегатный состав в 5 кратной повторности с ПП и ТТ </a:t>
            </a:r>
          </a:p>
          <a:p>
            <a:pPr marL="0" indent="0">
              <a:buNone/>
            </a:pPr>
            <a:r>
              <a:rPr lang="ru-RU" sz="2400" dirty="0"/>
              <a:t>Агрегатный состав – 5 ключевых точек – 1ТТ и 4ПП</a:t>
            </a:r>
          </a:p>
          <a:p>
            <a:pPr marL="0" indent="0">
              <a:buNone/>
            </a:pPr>
            <a:r>
              <a:rPr lang="ru-RU" sz="2400" dirty="0"/>
              <a:t>Гран состав – 8 ключевых точек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Объемный вес – 5 ключевых точек (на традиционной технологии отбор был не возможен, перед полевыми работами проведена обработка)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029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DB23D-7DBC-48C1-98C7-9481CB63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02D34C-639A-49E1-A787-9AD5C1C92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71" y="181373"/>
            <a:ext cx="3100742" cy="30456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1DE6D8-9C29-4F92-A829-EC75B8A9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38" y="96792"/>
            <a:ext cx="3158527" cy="31301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845861-B51C-4565-86FD-5F5644D31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5" y="3337276"/>
            <a:ext cx="3584448" cy="35207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423B7A6-1BD4-4048-B75C-0B79BD265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96" y="3484913"/>
            <a:ext cx="3210854" cy="3225449"/>
          </a:xfrm>
          <a:prstGeom prst="rect">
            <a:avLst/>
          </a:prstGeom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DD4324BD-01EA-4457-A2AC-9066DEFB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55624D-CB34-4CEE-AEBC-620C50C1A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47" y="301954"/>
            <a:ext cx="3134121" cy="31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91B8C-C7AE-42F5-AD13-1B2188FA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Описания почвенных профилей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49C7B0-7D91-448F-80DD-7D4621BF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81" y="1398589"/>
            <a:ext cx="3303420" cy="50575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86B353-3808-4BBD-9CB1-786253BF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714625"/>
            <a:ext cx="678561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BBBA7-3113-457F-B62D-C9FB08DD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17" y="187908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ru-RU" sz="8000" dirty="0"/>
              <a:t>Ключевые участки ПП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12B89-2614-49FE-8EDD-6A9CC8C2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57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187FF-C66D-44DE-9EF0-0CE04F86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6CD5D6E-E7B5-4E60-8DBD-9508E043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EBC154-EE45-4A1A-BAB8-D7A20EAE3BB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131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99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64B5D-7C9F-45EF-86D0-3A675AA8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E1CD6-476E-4C66-946D-C87F752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E48894-524E-4CF7-9653-76EE8FE9B5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523915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387</Words>
  <Application>Microsoft Office PowerPoint</Application>
  <PresentationFormat>Широкоэкранный</PresentationFormat>
  <Paragraphs>74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Аспект</vt:lpstr>
      <vt:lpstr>Отчет о полевых исследованиях в Буденовском районе Ставропольского края</vt:lpstr>
      <vt:lpstr>Эколого-географические особенности района </vt:lpstr>
      <vt:lpstr>Полевые работы</vt:lpstr>
      <vt:lpstr>Описания почвенных профилей </vt:lpstr>
      <vt:lpstr>Ключевые участки ПП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Ключевые участки ТТ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Презентация PowerPoint</vt:lpstr>
      <vt:lpstr>pH</vt:lpstr>
      <vt:lpstr>Презентация PowerPoint</vt:lpstr>
      <vt:lpstr>Презентация PowerPoint</vt:lpstr>
      <vt:lpstr>Презентация PowerPoint</vt:lpstr>
      <vt:lpstr>Классические и интегральные агрофизические показатели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полевых исследованиях в Буденовском районе Ставропольского края</dc:title>
  <dc:creator>Никита Ермолаев</dc:creator>
  <cp:lastModifiedBy>Никита Ермолаев</cp:lastModifiedBy>
  <cp:revision>10</cp:revision>
  <dcterms:created xsi:type="dcterms:W3CDTF">2022-02-28T20:00:39Z</dcterms:created>
  <dcterms:modified xsi:type="dcterms:W3CDTF">2022-02-28T22:36:47Z</dcterms:modified>
</cp:coreProperties>
</file>