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706" autoAdjust="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 Title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 Title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 Title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5/9/2023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5/9/2023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798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6702625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0117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119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Diamond Grid 16x9</vt:lpstr>
      <vt:lpstr>Title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Parajuli, Subash</dc:creator>
  <cp:lastModifiedBy>Parajuli, Subash</cp:lastModifiedBy>
  <cp:revision>1</cp:revision>
  <dcterms:created xsi:type="dcterms:W3CDTF">2023-05-09T19:26:52Z</dcterms:created>
  <dcterms:modified xsi:type="dcterms:W3CDTF">2023-05-09T19:27:29Z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