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4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8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B94629E-2DEA-1C47-C9B0-2B05344D1E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5E21157-EEC3-544C-7F3B-05F6CBFB7E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717F1E5-57F6-C2AD-7D0D-DE05619C9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02E0F3A-A1C3-077C-B97D-884DF91C3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F8718BA-7D95-98E3-0C3D-BA029822C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96227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B0735D-6104-9CB6-519E-9ED23A91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CFC0D092-BF4D-7751-C87F-F770F47B1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8D42CA-7D7D-08BD-F64A-DE13A52C6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81D497A-A62A-EEEE-33E8-8470F7D75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9BB5BCE-34FC-5354-8AD8-380E6067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84284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25A194F-EB17-57C0-E99A-D4DB7EAD32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2F67306-7357-1606-B3CB-0BE585BEF1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E03898-8385-6F61-B87E-22AB187BE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DCC5F30-B8A7-C0D4-7454-E4D144434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03D8966-EB80-2399-61B5-7CFFD816B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12048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E64FC6E-185A-E211-5FB1-720367120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3D8D67-B1EB-7F75-23B2-06D966AC5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73DAD79-5280-0E79-C60F-915BF748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E1455F3-BA81-F29E-3844-EDDB46FB6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ED3F49-C2A8-436A-2F62-86606EC1C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03789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DA639F-946C-9A88-2C7A-5757B94BA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B2A3CF1-D990-32BC-9A79-41F37B25B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DA591F-04F4-DB37-8EE2-C01BBE09D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AEF15E-BD45-88BA-E77F-978612B804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2B86CF5-6B5F-B805-938E-BB45C2B3F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21137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048CC0-F002-5546-C626-932241D93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781669-FF29-58EA-B7FF-4D78227ABB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6073A63B-6844-FA11-1A75-DEB85D9094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DD9C47B-126C-A6B9-6BF9-78392B013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1D0ADD-F74F-8B5C-71D6-4657CB2BA7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EC4C4B-1110-E01E-2180-AB139AF71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2527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25BC03-88DB-52A9-E830-2B79E989C0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2517438-8336-CC2D-A31E-0BD64FB5B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1147D2FD-9C7F-750F-EE20-CF5186D65D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54A978E-6F6C-F58F-1DBC-BB228E34F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99B1C26-42A8-B855-C102-D8846B00B7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41205BF-B3BF-345A-7535-BBB5FEA0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48A3398C-8AA4-0D92-1922-B7E83950F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D3546094-BCFC-7A90-262D-D1F0FD07E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376717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6CD01-02F2-4F5D-BD29-FB6F45F13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C22D7A-A7B2-8640-7E5B-54D7F3228E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D56DEC6-8D40-8304-7A12-8ECD1DC58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7EA22C9-2528-6BDB-098D-9D7BCC334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5799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BC704E4-5325-A155-FEFC-8B16CE789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17FF6A40-BE61-16F6-109D-B511C599B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CBE3419F-90FE-9928-4CE7-49024A9A60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5901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6FA6F1-48EC-F5EE-8102-2D7E324B8C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B5A9E45-2064-500C-C45B-A5F88705C7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5F6E1A3-772B-C182-B18B-0C63BD71C6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9CAAAEB-CF59-E7A1-44A2-687730A0A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53CC374-B5B1-E672-9B29-DA0E77F9B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439F22F-5B4D-2536-2D48-0CF33FBE1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799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226FFE-CA31-814F-F376-D1F427D612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5064F97-C7B8-7743-C3B7-F361647C829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D1C394E-C56F-0821-A301-73A07079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90FFF2C-375E-BA07-B317-A0367761D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6D22A0F-40B2-3F50-F8BC-AF34FB630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51ECD99-44C6-B891-3F82-D8D4F98B2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48738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23F0D3-205D-A8C4-35C7-F811F00B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AEBC588-52F9-35D2-3ADA-548212A794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D372FD-D4B7-BF66-8C25-7C168A0AAD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6EE5AA-A20D-41F6-89AC-E91942662B27}" type="datetimeFigureOut">
              <a:rPr lang="ru-RU" smtClean="0"/>
              <a:t>05.09.2025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1054EA2-F02F-6E74-6084-1A39BE3CF1A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A945D3E-068A-1C29-F9BA-CF84E2AEC0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2506E4-AD14-4CEE-A38B-8C6B0D1FADD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94374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1CA26-1B9D-9DF0-AEF2-768C55F85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585524E-7EC2-9499-5867-798A97297C7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53647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Леонид Тоц</dc:creator>
  <cp:lastModifiedBy>Леонид Тоц</cp:lastModifiedBy>
  <cp:revision>1</cp:revision>
  <dcterms:created xsi:type="dcterms:W3CDTF">2025-09-05T17:11:45Z</dcterms:created>
  <dcterms:modified xsi:type="dcterms:W3CDTF">2025-09-05T17:11:45Z</dcterms:modified>
</cp:coreProperties>
</file>