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58" r:id="rId5"/>
    <p:sldId id="259" r:id="rId6"/>
    <p:sldId id="260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403"/>
    <a:srgbClr val="E48312"/>
    <a:srgbClr val="FBDCBC"/>
    <a:srgbClr val="92D050"/>
    <a:srgbClr val="AB620E"/>
    <a:srgbClr val="FBE6CE"/>
    <a:srgbClr val="7EA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昱齊 林" userId="823c2e86ee6f06bd" providerId="LiveId" clId="{B72B919F-4A51-4742-9EB1-72B89783F372}"/>
    <pc:docChg chg="undo custSel addSld delSld modSld sldOrd">
      <pc:chgData name="昱齊 林" userId="823c2e86ee6f06bd" providerId="LiveId" clId="{B72B919F-4A51-4742-9EB1-72B89783F372}" dt="2024-04-17T13:46:27.146" v="264" actId="478"/>
      <pc:docMkLst>
        <pc:docMk/>
      </pc:docMkLst>
      <pc:sldChg chg="modSp mod">
        <pc:chgData name="昱齊 林" userId="823c2e86ee6f06bd" providerId="LiveId" clId="{B72B919F-4A51-4742-9EB1-72B89783F372}" dt="2024-04-17T13:35:33.202" v="100" actId="20577"/>
        <pc:sldMkLst>
          <pc:docMk/>
          <pc:sldMk cId="2014451460" sldId="256"/>
        </pc:sldMkLst>
        <pc:spChg chg="mod">
          <ac:chgData name="昱齊 林" userId="823c2e86ee6f06bd" providerId="LiveId" clId="{B72B919F-4A51-4742-9EB1-72B89783F372}" dt="2024-04-17T13:35:33.202" v="100" actId="20577"/>
          <ac:spMkLst>
            <pc:docMk/>
            <pc:sldMk cId="2014451460" sldId="256"/>
            <ac:spMk id="3" creationId="{12CBCF9A-2FFA-5871-08BD-F1C2A9A686FE}"/>
          </ac:spMkLst>
        </pc:spChg>
      </pc:sldChg>
      <pc:sldChg chg="modSp mod">
        <pc:chgData name="昱齊 林" userId="823c2e86ee6f06bd" providerId="LiveId" clId="{B72B919F-4A51-4742-9EB1-72B89783F372}" dt="2024-04-17T13:45:20.905" v="260" actId="208"/>
        <pc:sldMkLst>
          <pc:docMk/>
          <pc:sldMk cId="2988845311" sldId="258"/>
        </pc:sldMkLst>
        <pc:spChg chg="mod">
          <ac:chgData name="昱齊 林" userId="823c2e86ee6f06bd" providerId="LiveId" clId="{B72B919F-4A51-4742-9EB1-72B89783F372}" dt="2024-04-17T13:44:27.494" v="255" actId="1582"/>
          <ac:spMkLst>
            <pc:docMk/>
            <pc:sldMk cId="2988845311" sldId="258"/>
            <ac:spMk id="5" creationId="{2482366E-D79F-5BAC-A25D-CE3B33E3D9BE}"/>
          </ac:spMkLst>
        </pc:spChg>
        <pc:spChg chg="mod">
          <ac:chgData name="昱齊 林" userId="823c2e86ee6f06bd" providerId="LiveId" clId="{B72B919F-4A51-4742-9EB1-72B89783F372}" dt="2024-04-17T13:44:27.494" v="255" actId="1582"/>
          <ac:spMkLst>
            <pc:docMk/>
            <pc:sldMk cId="2988845311" sldId="258"/>
            <ac:spMk id="6" creationId="{30756522-A94F-A92E-8DEC-EFD76B95E12B}"/>
          </ac:spMkLst>
        </pc:spChg>
        <pc:spChg chg="mod">
          <ac:chgData name="昱齊 林" userId="823c2e86ee6f06bd" providerId="LiveId" clId="{B72B919F-4A51-4742-9EB1-72B89783F372}" dt="2024-04-17T13:44:27.494" v="255" actId="1582"/>
          <ac:spMkLst>
            <pc:docMk/>
            <pc:sldMk cId="2988845311" sldId="258"/>
            <ac:spMk id="7" creationId="{A80C86B8-437E-156C-5D11-046EA6C3067A}"/>
          </ac:spMkLst>
        </pc:spChg>
        <pc:spChg chg="mod">
          <ac:chgData name="昱齊 林" userId="823c2e86ee6f06bd" providerId="LiveId" clId="{B72B919F-4A51-4742-9EB1-72B89783F372}" dt="2024-04-17T13:44:27.494" v="255" actId="1582"/>
          <ac:spMkLst>
            <pc:docMk/>
            <pc:sldMk cId="2988845311" sldId="258"/>
            <ac:spMk id="8" creationId="{0B3F0F69-4686-E51C-A1EA-BE2F329B1383}"/>
          </ac:spMkLst>
        </pc:spChg>
        <pc:spChg chg="mod">
          <ac:chgData name="昱齊 林" userId="823c2e86ee6f06bd" providerId="LiveId" clId="{B72B919F-4A51-4742-9EB1-72B89783F372}" dt="2024-04-17T13:44:27.494" v="255" actId="1582"/>
          <ac:spMkLst>
            <pc:docMk/>
            <pc:sldMk cId="2988845311" sldId="258"/>
            <ac:spMk id="9" creationId="{58154C67-3B3E-51C6-9A09-19D134C45397}"/>
          </ac:spMkLst>
        </pc:spChg>
        <pc:spChg chg="mod">
          <ac:chgData name="昱齊 林" userId="823c2e86ee6f06bd" providerId="LiveId" clId="{B72B919F-4A51-4742-9EB1-72B89783F372}" dt="2024-04-17T13:44:35.581" v="256" actId="2085"/>
          <ac:spMkLst>
            <pc:docMk/>
            <pc:sldMk cId="2988845311" sldId="258"/>
            <ac:spMk id="10" creationId="{C60675D1-27E7-EA20-FBB6-9E49D5C2E7F0}"/>
          </ac:spMkLst>
        </pc:spChg>
        <pc:cxnChg chg="mod">
          <ac:chgData name="昱齊 林" userId="823c2e86ee6f06bd" providerId="LiveId" clId="{B72B919F-4A51-4742-9EB1-72B89783F372}" dt="2024-04-17T13:45:20.905" v="260" actId="208"/>
          <ac:cxnSpMkLst>
            <pc:docMk/>
            <pc:sldMk cId="2988845311" sldId="258"/>
            <ac:cxnSpMk id="120" creationId="{C9CBAF80-998E-4ACA-299C-5E42DD934B3F}"/>
          </ac:cxnSpMkLst>
        </pc:cxnChg>
        <pc:cxnChg chg="mod">
          <ac:chgData name="昱齊 林" userId="823c2e86ee6f06bd" providerId="LiveId" clId="{B72B919F-4A51-4742-9EB1-72B89783F372}" dt="2024-04-17T13:45:20.905" v="260" actId="208"/>
          <ac:cxnSpMkLst>
            <pc:docMk/>
            <pc:sldMk cId="2988845311" sldId="258"/>
            <ac:cxnSpMk id="122" creationId="{4F54A7E9-FD4A-4C14-0F52-F969CE027123}"/>
          </ac:cxnSpMkLst>
        </pc:cxnChg>
      </pc:sldChg>
      <pc:sldChg chg="modSp mod">
        <pc:chgData name="昱齊 林" userId="823c2e86ee6f06bd" providerId="LiveId" clId="{B72B919F-4A51-4742-9EB1-72B89783F372}" dt="2024-04-17T13:45:37.844" v="262" actId="14100"/>
        <pc:sldMkLst>
          <pc:docMk/>
          <pc:sldMk cId="1931758455" sldId="259"/>
        </pc:sldMkLst>
        <pc:cxnChg chg="mod">
          <ac:chgData name="昱齊 林" userId="823c2e86ee6f06bd" providerId="LiveId" clId="{B72B919F-4A51-4742-9EB1-72B89783F372}" dt="2024-04-17T13:45:34.708" v="261" actId="14100"/>
          <ac:cxnSpMkLst>
            <pc:docMk/>
            <pc:sldMk cId="1931758455" sldId="259"/>
            <ac:cxnSpMk id="17" creationId="{591A3477-CEE5-86E6-C293-806747BCCD75}"/>
          </ac:cxnSpMkLst>
        </pc:cxnChg>
        <pc:cxnChg chg="mod">
          <ac:chgData name="昱齊 林" userId="823c2e86ee6f06bd" providerId="LiveId" clId="{B72B919F-4A51-4742-9EB1-72B89783F372}" dt="2024-04-17T13:45:37.844" v="262" actId="14100"/>
          <ac:cxnSpMkLst>
            <pc:docMk/>
            <pc:sldMk cId="1931758455" sldId="259"/>
            <ac:cxnSpMk id="21" creationId="{1127A42E-D6D0-078E-B866-E92A20EA11E4}"/>
          </ac:cxnSpMkLst>
        </pc:cxnChg>
      </pc:sldChg>
      <pc:sldChg chg="addSp delSp modSp mod">
        <pc:chgData name="昱齊 林" userId="823c2e86ee6f06bd" providerId="LiveId" clId="{B72B919F-4A51-4742-9EB1-72B89783F372}" dt="2024-04-17T13:17:00.659" v="20" actId="21"/>
        <pc:sldMkLst>
          <pc:docMk/>
          <pc:sldMk cId="3083663745" sldId="260"/>
        </pc:sldMkLst>
        <pc:picChg chg="add del mod">
          <ac:chgData name="昱齊 林" userId="823c2e86ee6f06bd" providerId="LiveId" clId="{B72B919F-4A51-4742-9EB1-72B89783F372}" dt="2024-04-17T13:17:00.659" v="20" actId="21"/>
          <ac:picMkLst>
            <pc:docMk/>
            <pc:sldMk cId="3083663745" sldId="260"/>
            <ac:picMk id="3" creationId="{62AC13BA-8615-FC42-9CFB-792BAF6E6D20}"/>
          </ac:picMkLst>
        </pc:picChg>
      </pc:sldChg>
      <pc:sldChg chg="modSp mod">
        <pc:chgData name="昱齊 林" userId="823c2e86ee6f06bd" providerId="LiveId" clId="{B72B919F-4A51-4742-9EB1-72B89783F372}" dt="2024-04-17T13:00:18.851" v="12" actId="2711"/>
        <pc:sldMkLst>
          <pc:docMk/>
          <pc:sldMk cId="614148035" sldId="261"/>
        </pc:sldMkLst>
        <pc:spChg chg="mod">
          <ac:chgData name="昱齊 林" userId="823c2e86ee6f06bd" providerId="LiveId" clId="{B72B919F-4A51-4742-9EB1-72B89783F372}" dt="2024-04-17T12:59:07.562" v="1" actId="1036"/>
          <ac:spMkLst>
            <pc:docMk/>
            <pc:sldMk cId="614148035" sldId="261"/>
            <ac:spMk id="2" creationId="{869D7282-16C6-3C6C-A43D-F5B15E07D2E2}"/>
          </ac:spMkLst>
        </pc:spChg>
        <pc:spChg chg="mod">
          <ac:chgData name="昱齊 林" userId="823c2e86ee6f06bd" providerId="LiveId" clId="{B72B919F-4A51-4742-9EB1-72B89783F372}" dt="2024-04-17T13:00:18.851" v="12" actId="2711"/>
          <ac:spMkLst>
            <pc:docMk/>
            <pc:sldMk cId="614148035" sldId="261"/>
            <ac:spMk id="3" creationId="{C27DBFB2-1265-51BD-521E-F467E7AD5BFA}"/>
          </ac:spMkLst>
        </pc:spChg>
        <pc:spChg chg="mod">
          <ac:chgData name="昱齊 林" userId="823c2e86ee6f06bd" providerId="LiveId" clId="{B72B919F-4A51-4742-9EB1-72B89783F372}" dt="2024-04-17T12:59:12" v="6" actId="1035"/>
          <ac:spMkLst>
            <pc:docMk/>
            <pc:sldMk cId="614148035" sldId="261"/>
            <ac:spMk id="4" creationId="{BD017D23-FD30-C8A2-E649-48338559E767}"/>
          </ac:spMkLst>
        </pc:spChg>
        <pc:spChg chg="mod">
          <ac:chgData name="昱齊 林" userId="823c2e86ee6f06bd" providerId="LiveId" clId="{B72B919F-4A51-4742-9EB1-72B89783F372}" dt="2024-04-17T13:00:18.851" v="12" actId="2711"/>
          <ac:spMkLst>
            <pc:docMk/>
            <pc:sldMk cId="614148035" sldId="261"/>
            <ac:spMk id="5" creationId="{984B42BC-4C2C-87AD-A22D-7E1936C2DC76}"/>
          </ac:spMkLst>
        </pc:spChg>
      </pc:sldChg>
      <pc:sldChg chg="addSp delSp modSp add mod ord">
        <pc:chgData name="昱齊 林" userId="823c2e86ee6f06bd" providerId="LiveId" clId="{B72B919F-4A51-4742-9EB1-72B89783F372}" dt="2024-04-17T13:39:58.300" v="167" actId="478"/>
        <pc:sldMkLst>
          <pc:docMk/>
          <pc:sldMk cId="3619480467" sldId="262"/>
        </pc:sldMkLst>
        <pc:spChg chg="del mod">
          <ac:chgData name="昱齊 林" userId="823c2e86ee6f06bd" providerId="LiveId" clId="{B72B919F-4A51-4742-9EB1-72B89783F372}" dt="2024-04-17T13:38:46.333" v="142" actId="478"/>
          <ac:spMkLst>
            <pc:docMk/>
            <pc:sldMk cId="3619480467" sldId="262"/>
            <ac:spMk id="2" creationId="{FB434DBB-25EC-D3BB-0CC2-2BB2528296C4}"/>
          </ac:spMkLst>
        </pc:spChg>
        <pc:spChg chg="mod">
          <ac:chgData name="昱齊 林" userId="823c2e86ee6f06bd" providerId="LiveId" clId="{B72B919F-4A51-4742-9EB1-72B89783F372}" dt="2024-04-17T13:35:07.972" v="94"/>
          <ac:spMkLst>
            <pc:docMk/>
            <pc:sldMk cId="3619480467" sldId="262"/>
            <ac:spMk id="7" creationId="{A80C86B8-437E-156C-5D11-046EA6C3067A}"/>
          </ac:spMkLst>
        </pc:spChg>
        <pc:spChg chg="mod">
          <ac:chgData name="昱齊 林" userId="823c2e86ee6f06bd" providerId="LiveId" clId="{B72B919F-4A51-4742-9EB1-72B89783F372}" dt="2024-04-17T12:59:38.991" v="11" actId="20577"/>
          <ac:spMkLst>
            <pc:docMk/>
            <pc:sldMk cId="3619480467" sldId="262"/>
            <ac:spMk id="8" creationId="{0B3F0F69-4686-E51C-A1EA-BE2F329B1383}"/>
          </ac:spMkLst>
        </pc:spChg>
        <pc:spChg chg="add mod">
          <ac:chgData name="昱齊 林" userId="823c2e86ee6f06bd" providerId="LiveId" clId="{B72B919F-4A51-4742-9EB1-72B89783F372}" dt="2024-04-17T13:38:20.214" v="132" actId="1036"/>
          <ac:spMkLst>
            <pc:docMk/>
            <pc:sldMk cId="3619480467" sldId="262"/>
            <ac:spMk id="17" creationId="{EE623AB3-93DE-8FFF-D06F-17D7677D2874}"/>
          </ac:spMkLst>
        </pc:spChg>
        <pc:spChg chg="add mod">
          <ac:chgData name="昱齊 林" userId="823c2e86ee6f06bd" providerId="LiveId" clId="{B72B919F-4A51-4742-9EB1-72B89783F372}" dt="2024-04-17T13:38:07.201" v="127" actId="12788"/>
          <ac:spMkLst>
            <pc:docMk/>
            <pc:sldMk cId="3619480467" sldId="262"/>
            <ac:spMk id="18" creationId="{B0C41379-D5D3-7EDD-150C-BE529C178E5E}"/>
          </ac:spMkLst>
        </pc:spChg>
        <pc:spChg chg="add mod">
          <ac:chgData name="昱齊 林" userId="823c2e86ee6f06bd" providerId="LiveId" clId="{B72B919F-4A51-4742-9EB1-72B89783F372}" dt="2024-04-17T13:36:22.560" v="104" actId="207"/>
          <ac:spMkLst>
            <pc:docMk/>
            <pc:sldMk cId="3619480467" sldId="262"/>
            <ac:spMk id="20" creationId="{2FCBD42A-0C64-ECAB-E51F-47DE3749032C}"/>
          </ac:spMkLst>
        </pc:spChg>
        <pc:spChg chg="add mod">
          <ac:chgData name="昱齊 林" userId="823c2e86ee6f06bd" providerId="LiveId" clId="{B72B919F-4A51-4742-9EB1-72B89783F372}" dt="2024-04-17T13:37:49.703" v="125" actId="1076"/>
          <ac:spMkLst>
            <pc:docMk/>
            <pc:sldMk cId="3619480467" sldId="262"/>
            <ac:spMk id="21" creationId="{7739EC11-B87E-EB9B-EFD6-27101210637A}"/>
          </ac:spMkLst>
        </pc:spChg>
        <pc:spChg chg="add mod">
          <ac:chgData name="昱齊 林" userId="823c2e86ee6f06bd" providerId="LiveId" clId="{B72B919F-4A51-4742-9EB1-72B89783F372}" dt="2024-04-17T13:38:43.548" v="141" actId="20577"/>
          <ac:spMkLst>
            <pc:docMk/>
            <pc:sldMk cId="3619480467" sldId="262"/>
            <ac:spMk id="22" creationId="{5222CFE6-C84E-1EFB-1973-155D2B3F6D53}"/>
          </ac:spMkLst>
        </pc:spChg>
        <pc:grpChg chg="mod">
          <ac:chgData name="昱齊 林" userId="823c2e86ee6f06bd" providerId="LiveId" clId="{B72B919F-4A51-4742-9EB1-72B89783F372}" dt="2024-04-17T13:39:02.629" v="157" actId="1035"/>
          <ac:grpSpMkLst>
            <pc:docMk/>
            <pc:sldMk cId="3619480467" sldId="262"/>
            <ac:grpSpMk id="13" creationId="{92ECEA15-99BF-DDA2-15DE-D857E0881ECD}"/>
          </ac:grpSpMkLst>
        </pc:grpChg>
        <pc:grpChg chg="del">
          <ac:chgData name="昱齊 林" userId="823c2e86ee6f06bd" providerId="LiveId" clId="{B72B919F-4A51-4742-9EB1-72B89783F372}" dt="2024-04-17T13:02:24.868" v="15" actId="478"/>
          <ac:grpSpMkLst>
            <pc:docMk/>
            <pc:sldMk cId="3619480467" sldId="262"/>
            <ac:grpSpMk id="118" creationId="{D563A2F5-7976-A512-0615-E1E8194917AA}"/>
          </ac:grpSpMkLst>
        </pc:grpChg>
        <pc:picChg chg="add del mod">
          <ac:chgData name="昱齊 林" userId="823c2e86ee6f06bd" providerId="LiveId" clId="{B72B919F-4A51-4742-9EB1-72B89783F372}" dt="2024-04-17T13:39:58.300" v="167" actId="478"/>
          <ac:picMkLst>
            <pc:docMk/>
            <pc:sldMk cId="3619480467" sldId="262"/>
            <ac:picMk id="3" creationId="{62AC13BA-8615-FC42-9CFB-792BAF6E6D20}"/>
          </ac:picMkLst>
        </pc:picChg>
        <pc:picChg chg="add del mod modCrop">
          <ac:chgData name="昱齊 林" userId="823c2e86ee6f06bd" providerId="LiveId" clId="{B72B919F-4A51-4742-9EB1-72B89783F372}" dt="2024-04-17T13:32:26.814" v="61" actId="21"/>
          <ac:picMkLst>
            <pc:docMk/>
            <pc:sldMk cId="3619480467" sldId="262"/>
            <ac:picMk id="9" creationId="{5F23C0D6-1274-2BD5-36EE-B1359C7DC23E}"/>
          </ac:picMkLst>
        </pc:picChg>
        <pc:picChg chg="add del mod">
          <ac:chgData name="昱齊 林" userId="823c2e86ee6f06bd" providerId="LiveId" clId="{B72B919F-4A51-4742-9EB1-72B89783F372}" dt="2024-04-17T13:30:15.301" v="25" actId="21"/>
          <ac:picMkLst>
            <pc:docMk/>
            <pc:sldMk cId="3619480467" sldId="262"/>
            <ac:picMk id="11" creationId="{511A1CD3-9F23-9EC7-8F2E-087AF2C1E2BB}"/>
          </ac:picMkLst>
        </pc:picChg>
        <pc:picChg chg="add del mod modCrop">
          <ac:chgData name="昱齊 林" userId="823c2e86ee6f06bd" providerId="LiveId" clId="{B72B919F-4A51-4742-9EB1-72B89783F372}" dt="2024-04-17T13:32:26.814" v="61" actId="21"/>
          <ac:picMkLst>
            <pc:docMk/>
            <pc:sldMk cId="3619480467" sldId="262"/>
            <ac:picMk id="12" creationId="{B75A5E68-A405-9853-19BA-B28B0D463CB8}"/>
          </ac:picMkLst>
        </pc:picChg>
        <pc:picChg chg="add mod">
          <ac:chgData name="昱齊 林" userId="823c2e86ee6f06bd" providerId="LiveId" clId="{B72B919F-4A51-4742-9EB1-72B89783F372}" dt="2024-04-17T13:32:10.682" v="56" actId="1076"/>
          <ac:picMkLst>
            <pc:docMk/>
            <pc:sldMk cId="3619480467" sldId="262"/>
            <ac:picMk id="14" creationId="{E905B8F6-FD8A-4CD1-58B9-A63CD4938983}"/>
          </ac:picMkLst>
        </pc:picChg>
        <pc:picChg chg="add mod modCrop">
          <ac:chgData name="昱齊 林" userId="823c2e86ee6f06bd" providerId="LiveId" clId="{B72B919F-4A51-4742-9EB1-72B89783F372}" dt="2024-04-17T13:37:28.903" v="114" actId="732"/>
          <ac:picMkLst>
            <pc:docMk/>
            <pc:sldMk cId="3619480467" sldId="262"/>
            <ac:picMk id="16" creationId="{4CC0FA3C-BBFA-1C54-3B69-56127A55B740}"/>
          </ac:picMkLst>
        </pc:picChg>
        <pc:cxnChg chg="mod">
          <ac:chgData name="昱齊 林" userId="823c2e86ee6f06bd" providerId="LiveId" clId="{B72B919F-4A51-4742-9EB1-72B89783F372}" dt="2024-04-17T13:02:24.868" v="15" actId="478"/>
          <ac:cxnSpMkLst>
            <pc:docMk/>
            <pc:sldMk cId="3619480467" sldId="262"/>
            <ac:cxnSpMk id="51" creationId="{97466334-04DA-CD62-B776-F27B9CAC2DB0}"/>
          </ac:cxnSpMkLst>
        </pc:cxnChg>
        <pc:cxnChg chg="mod">
          <ac:chgData name="昱齊 林" userId="823c2e86ee6f06bd" providerId="LiveId" clId="{B72B919F-4A51-4742-9EB1-72B89783F372}" dt="2024-04-17T13:02:24.868" v="15" actId="478"/>
          <ac:cxnSpMkLst>
            <pc:docMk/>
            <pc:sldMk cId="3619480467" sldId="262"/>
            <ac:cxnSpMk id="52" creationId="{1EF56166-99FF-C9E8-0E67-82B04B6B45C5}"/>
          </ac:cxnSpMkLst>
        </pc:cxnChg>
        <pc:cxnChg chg="mod">
          <ac:chgData name="昱齊 林" userId="823c2e86ee6f06bd" providerId="LiveId" clId="{B72B919F-4A51-4742-9EB1-72B89783F372}" dt="2024-04-17T13:02:24.868" v="15" actId="478"/>
          <ac:cxnSpMkLst>
            <pc:docMk/>
            <pc:sldMk cId="3619480467" sldId="262"/>
            <ac:cxnSpMk id="56" creationId="{9714B0E2-0C63-C3C0-C18F-214C74669E4B}"/>
          </ac:cxnSpMkLst>
        </pc:cxnChg>
        <pc:cxnChg chg="mod">
          <ac:chgData name="昱齊 林" userId="823c2e86ee6f06bd" providerId="LiveId" clId="{B72B919F-4A51-4742-9EB1-72B89783F372}" dt="2024-04-17T13:02:24.868" v="15" actId="478"/>
          <ac:cxnSpMkLst>
            <pc:docMk/>
            <pc:sldMk cId="3619480467" sldId="262"/>
            <ac:cxnSpMk id="71" creationId="{77231DB3-1D98-E18E-EBDB-AE0CF73F7996}"/>
          </ac:cxnSpMkLst>
        </pc:cxnChg>
        <pc:cxnChg chg="mod">
          <ac:chgData name="昱齊 林" userId="823c2e86ee6f06bd" providerId="LiveId" clId="{B72B919F-4A51-4742-9EB1-72B89783F372}" dt="2024-04-17T13:02:24.868" v="15" actId="478"/>
          <ac:cxnSpMkLst>
            <pc:docMk/>
            <pc:sldMk cId="3619480467" sldId="262"/>
            <ac:cxnSpMk id="89" creationId="{781C96E3-444C-DB3D-51AF-13CD4FBE0C8D}"/>
          </ac:cxnSpMkLst>
        </pc:cxnChg>
        <pc:cxnChg chg="mod">
          <ac:chgData name="昱齊 林" userId="823c2e86ee6f06bd" providerId="LiveId" clId="{B72B919F-4A51-4742-9EB1-72B89783F372}" dt="2024-04-17T13:02:24.868" v="15" actId="478"/>
          <ac:cxnSpMkLst>
            <pc:docMk/>
            <pc:sldMk cId="3619480467" sldId="262"/>
            <ac:cxnSpMk id="95" creationId="{482CAC4F-5218-0FE9-E285-27F8AE74D6E0}"/>
          </ac:cxnSpMkLst>
        </pc:cxnChg>
        <pc:cxnChg chg="mod">
          <ac:chgData name="昱齊 林" userId="823c2e86ee6f06bd" providerId="LiveId" clId="{B72B919F-4A51-4742-9EB1-72B89783F372}" dt="2024-04-17T13:02:24.868" v="15" actId="478"/>
          <ac:cxnSpMkLst>
            <pc:docMk/>
            <pc:sldMk cId="3619480467" sldId="262"/>
            <ac:cxnSpMk id="98" creationId="{9D52D647-B743-E170-2FF8-229A4705B1C0}"/>
          </ac:cxnSpMkLst>
        </pc:cxnChg>
        <pc:cxnChg chg="del mod">
          <ac:chgData name="昱齊 林" userId="823c2e86ee6f06bd" providerId="LiveId" clId="{B72B919F-4A51-4742-9EB1-72B89783F372}" dt="2024-04-17T13:02:22.784" v="13" actId="478"/>
          <ac:cxnSpMkLst>
            <pc:docMk/>
            <pc:sldMk cId="3619480467" sldId="262"/>
            <ac:cxnSpMk id="120" creationId="{C9CBAF80-998E-4ACA-299C-5E42DD934B3F}"/>
          </ac:cxnSpMkLst>
        </pc:cxnChg>
        <pc:cxnChg chg="del mod">
          <ac:chgData name="昱齊 林" userId="823c2e86ee6f06bd" providerId="LiveId" clId="{B72B919F-4A51-4742-9EB1-72B89783F372}" dt="2024-04-17T13:02:23.976" v="14" actId="478"/>
          <ac:cxnSpMkLst>
            <pc:docMk/>
            <pc:sldMk cId="3619480467" sldId="262"/>
            <ac:cxnSpMk id="122" creationId="{4F54A7E9-FD4A-4C14-0F52-F969CE027123}"/>
          </ac:cxnSpMkLst>
        </pc:cxnChg>
      </pc:sldChg>
      <pc:sldChg chg="addSp delSp modSp new del mod">
        <pc:chgData name="昱齊 林" userId="823c2e86ee6f06bd" providerId="LiveId" clId="{B72B919F-4A51-4742-9EB1-72B89783F372}" dt="2024-04-17T13:40:35.654" v="181" actId="47"/>
        <pc:sldMkLst>
          <pc:docMk/>
          <pc:sldMk cId="81454632" sldId="263"/>
        </pc:sldMkLst>
        <pc:picChg chg="add del mod">
          <ac:chgData name="昱齊 林" userId="823c2e86ee6f06bd" providerId="LiveId" clId="{B72B919F-4A51-4742-9EB1-72B89783F372}" dt="2024-04-17T13:40:33.948" v="180" actId="21"/>
          <ac:picMkLst>
            <pc:docMk/>
            <pc:sldMk cId="81454632" sldId="263"/>
            <ac:picMk id="3" creationId="{3A72508C-057A-41BE-6DD5-C407834EA0E8}"/>
          </ac:picMkLst>
        </pc:picChg>
        <pc:picChg chg="add del mod">
          <ac:chgData name="昱齊 林" userId="823c2e86ee6f06bd" providerId="LiveId" clId="{B72B919F-4A51-4742-9EB1-72B89783F372}" dt="2024-04-17T13:40:09.343" v="173" actId="21"/>
          <ac:picMkLst>
            <pc:docMk/>
            <pc:sldMk cId="81454632" sldId="263"/>
            <ac:picMk id="11" creationId="{511A1CD3-9F23-9EC7-8F2E-087AF2C1E2BB}"/>
          </ac:picMkLst>
        </pc:picChg>
      </pc:sldChg>
      <pc:sldChg chg="addSp modSp new del mod ord">
        <pc:chgData name="昱齊 林" userId="823c2e86ee6f06bd" providerId="LiveId" clId="{B72B919F-4A51-4742-9EB1-72B89783F372}" dt="2024-04-17T13:46:24.548" v="263" actId="47"/>
        <pc:sldMkLst>
          <pc:docMk/>
          <pc:sldMk cId="483271967" sldId="264"/>
        </pc:sldMkLst>
        <pc:picChg chg="add mod">
          <ac:chgData name="昱齊 林" userId="823c2e86ee6f06bd" providerId="LiveId" clId="{B72B919F-4A51-4742-9EB1-72B89783F372}" dt="2024-04-17T13:32:30.114" v="63" actId="1076"/>
          <ac:picMkLst>
            <pc:docMk/>
            <pc:sldMk cId="483271967" sldId="264"/>
            <ac:picMk id="9" creationId="{5F23C0D6-1274-2BD5-36EE-B1359C7DC23E}"/>
          </ac:picMkLst>
        </pc:picChg>
        <pc:picChg chg="add mod">
          <ac:chgData name="昱齊 林" userId="823c2e86ee6f06bd" providerId="LiveId" clId="{B72B919F-4A51-4742-9EB1-72B89783F372}" dt="2024-04-17T13:32:30.114" v="63" actId="1076"/>
          <ac:picMkLst>
            <pc:docMk/>
            <pc:sldMk cId="483271967" sldId="264"/>
            <ac:picMk id="12" creationId="{B75A5E68-A405-9853-19BA-B28B0D463CB8}"/>
          </ac:picMkLst>
        </pc:picChg>
      </pc:sldChg>
      <pc:sldChg chg="addSp delSp modSp add mod ord">
        <pc:chgData name="昱齊 林" userId="823c2e86ee6f06bd" providerId="LiveId" clId="{B72B919F-4A51-4742-9EB1-72B89783F372}" dt="2024-04-17T13:46:27.146" v="264" actId="478"/>
        <pc:sldMkLst>
          <pc:docMk/>
          <pc:sldMk cId="343310716" sldId="265"/>
        </pc:sldMkLst>
        <pc:spChg chg="mod topLvl">
          <ac:chgData name="昱齊 林" userId="823c2e86ee6f06bd" providerId="LiveId" clId="{B72B919F-4A51-4742-9EB1-72B89783F372}" dt="2024-04-17T13:44:18.031" v="254" actId="1582"/>
          <ac:spMkLst>
            <pc:docMk/>
            <pc:sldMk cId="343310716" sldId="265"/>
            <ac:spMk id="5" creationId="{2482366E-D79F-5BAC-A25D-CE3B33E3D9BE}"/>
          </ac:spMkLst>
        </pc:spChg>
        <pc:spChg chg="mod topLvl">
          <ac:chgData name="昱齊 林" userId="823c2e86ee6f06bd" providerId="LiveId" clId="{B72B919F-4A51-4742-9EB1-72B89783F372}" dt="2024-04-17T13:41:19.146" v="200" actId="164"/>
          <ac:spMkLst>
            <pc:docMk/>
            <pc:sldMk cId="343310716" sldId="265"/>
            <ac:spMk id="6" creationId="{30756522-A94F-A92E-8DEC-EFD76B95E12B}"/>
          </ac:spMkLst>
        </pc:spChg>
        <pc:spChg chg="mod topLvl">
          <ac:chgData name="昱齊 林" userId="823c2e86ee6f06bd" providerId="LiveId" clId="{B72B919F-4A51-4742-9EB1-72B89783F372}" dt="2024-04-17T13:41:19.146" v="200" actId="164"/>
          <ac:spMkLst>
            <pc:docMk/>
            <pc:sldMk cId="343310716" sldId="265"/>
            <ac:spMk id="7" creationId="{A80C86B8-437E-156C-5D11-046EA6C3067A}"/>
          </ac:spMkLst>
        </pc:spChg>
        <pc:spChg chg="del">
          <ac:chgData name="昱齊 林" userId="823c2e86ee6f06bd" providerId="LiveId" clId="{B72B919F-4A51-4742-9EB1-72B89783F372}" dt="2024-04-17T13:40:53.355" v="195" actId="478"/>
          <ac:spMkLst>
            <pc:docMk/>
            <pc:sldMk cId="343310716" sldId="265"/>
            <ac:spMk id="8" creationId="{0B3F0F69-4686-E51C-A1EA-BE2F329B1383}"/>
          </ac:spMkLst>
        </pc:spChg>
        <pc:spChg chg="del">
          <ac:chgData name="昱齊 林" userId="823c2e86ee6f06bd" providerId="LiveId" clId="{B72B919F-4A51-4742-9EB1-72B89783F372}" dt="2024-04-17T13:40:23.783" v="178" actId="478"/>
          <ac:spMkLst>
            <pc:docMk/>
            <pc:sldMk cId="343310716" sldId="265"/>
            <ac:spMk id="17" creationId="{EE623AB3-93DE-8FFF-D06F-17D7677D2874}"/>
          </ac:spMkLst>
        </pc:spChg>
        <pc:spChg chg="del">
          <ac:chgData name="昱齊 林" userId="823c2e86ee6f06bd" providerId="LiveId" clId="{B72B919F-4A51-4742-9EB1-72B89783F372}" dt="2024-04-17T13:40:23.783" v="178" actId="478"/>
          <ac:spMkLst>
            <pc:docMk/>
            <pc:sldMk cId="343310716" sldId="265"/>
            <ac:spMk id="18" creationId="{B0C41379-D5D3-7EDD-150C-BE529C178E5E}"/>
          </ac:spMkLst>
        </pc:spChg>
        <pc:spChg chg="del">
          <ac:chgData name="昱齊 林" userId="823c2e86ee6f06bd" providerId="LiveId" clId="{B72B919F-4A51-4742-9EB1-72B89783F372}" dt="2024-04-17T13:40:23.783" v="178" actId="478"/>
          <ac:spMkLst>
            <pc:docMk/>
            <pc:sldMk cId="343310716" sldId="265"/>
            <ac:spMk id="20" creationId="{2FCBD42A-0C64-ECAB-E51F-47DE3749032C}"/>
          </ac:spMkLst>
        </pc:spChg>
        <pc:spChg chg="del">
          <ac:chgData name="昱齊 林" userId="823c2e86ee6f06bd" providerId="LiveId" clId="{B72B919F-4A51-4742-9EB1-72B89783F372}" dt="2024-04-17T13:40:23.783" v="178" actId="478"/>
          <ac:spMkLst>
            <pc:docMk/>
            <pc:sldMk cId="343310716" sldId="265"/>
            <ac:spMk id="21" creationId="{7739EC11-B87E-EB9B-EFD6-27101210637A}"/>
          </ac:spMkLst>
        </pc:spChg>
        <pc:spChg chg="mod">
          <ac:chgData name="昱齊 林" userId="823c2e86ee6f06bd" providerId="LiveId" clId="{B72B919F-4A51-4742-9EB1-72B89783F372}" dt="2024-04-17T13:40:03.991" v="172" actId="20577"/>
          <ac:spMkLst>
            <pc:docMk/>
            <pc:sldMk cId="343310716" sldId="265"/>
            <ac:spMk id="22" creationId="{5222CFE6-C84E-1EFB-1973-155D2B3F6D53}"/>
          </ac:spMkLst>
        </pc:spChg>
        <pc:grpChg chg="add mod">
          <ac:chgData name="昱齊 林" userId="823c2e86ee6f06bd" providerId="LiveId" clId="{B72B919F-4A51-4742-9EB1-72B89783F372}" dt="2024-04-17T13:41:44.904" v="229" actId="1076"/>
          <ac:grpSpMkLst>
            <pc:docMk/>
            <pc:sldMk cId="343310716" sldId="265"/>
            <ac:grpSpMk id="4" creationId="{437E0DA0-E826-DCBC-EFF7-17EDC80061EF}"/>
          </ac:grpSpMkLst>
        </pc:grpChg>
        <pc:grpChg chg="add del mod">
          <ac:chgData name="昱齊 林" userId="823c2e86ee6f06bd" providerId="LiveId" clId="{B72B919F-4A51-4742-9EB1-72B89783F372}" dt="2024-04-17T13:43:16.628" v="243" actId="165"/>
          <ac:grpSpMkLst>
            <pc:docMk/>
            <pc:sldMk cId="343310716" sldId="265"/>
            <ac:grpSpMk id="12" creationId="{F44377A0-D922-6D24-EF82-3E8F60A8C9B3}"/>
          </ac:grpSpMkLst>
        </pc:grpChg>
        <pc:grpChg chg="del">
          <ac:chgData name="昱齊 林" userId="823c2e86ee6f06bd" providerId="LiveId" clId="{B72B919F-4A51-4742-9EB1-72B89783F372}" dt="2024-04-17T13:41:02.282" v="196" actId="165"/>
          <ac:grpSpMkLst>
            <pc:docMk/>
            <pc:sldMk cId="343310716" sldId="265"/>
            <ac:grpSpMk id="13" creationId="{92ECEA15-99BF-DDA2-15DE-D857E0881ECD}"/>
          </ac:grpSpMkLst>
        </pc:grpChg>
        <pc:picChg chg="add del mod">
          <ac:chgData name="昱齊 林" userId="823c2e86ee6f06bd" providerId="LiveId" clId="{B72B919F-4A51-4742-9EB1-72B89783F372}" dt="2024-04-17T13:46:27.146" v="264" actId="478"/>
          <ac:picMkLst>
            <pc:docMk/>
            <pc:sldMk cId="343310716" sldId="265"/>
            <ac:picMk id="2" creationId="{3A72508C-057A-41BE-6DD5-C407834EA0E8}"/>
          </ac:picMkLst>
        </pc:picChg>
        <pc:picChg chg="del">
          <ac:chgData name="昱齊 林" userId="823c2e86ee6f06bd" providerId="LiveId" clId="{B72B919F-4A51-4742-9EB1-72B89783F372}" dt="2024-04-17T13:39:54.774" v="166" actId="478"/>
          <ac:picMkLst>
            <pc:docMk/>
            <pc:sldMk cId="343310716" sldId="265"/>
            <ac:picMk id="3" creationId="{62AC13BA-8615-FC42-9CFB-792BAF6E6D20}"/>
          </ac:picMkLst>
        </pc:picChg>
        <pc:picChg chg="add mod">
          <ac:chgData name="昱齊 林" userId="823c2e86ee6f06bd" providerId="LiveId" clId="{B72B919F-4A51-4742-9EB1-72B89783F372}" dt="2024-04-17T13:42:47.637" v="240" actId="1582"/>
          <ac:picMkLst>
            <pc:docMk/>
            <pc:sldMk cId="343310716" sldId="265"/>
            <ac:picMk id="11" creationId="{511A1CD3-9F23-9EC7-8F2E-087AF2C1E2BB}"/>
          </ac:picMkLst>
        </pc:picChg>
        <pc:picChg chg="del">
          <ac:chgData name="昱齊 林" userId="823c2e86ee6f06bd" providerId="LiveId" clId="{B72B919F-4A51-4742-9EB1-72B89783F372}" dt="2024-04-17T13:40:16.927" v="176" actId="478"/>
          <ac:picMkLst>
            <pc:docMk/>
            <pc:sldMk cId="343310716" sldId="265"/>
            <ac:picMk id="16" creationId="{4CC0FA3C-BBFA-1C54-3B69-56127A55B740}"/>
          </ac:picMkLst>
        </pc:picChg>
        <pc:cxnChg chg="add mod topLvl">
          <ac:chgData name="昱齊 林" userId="823c2e86ee6f06bd" providerId="LiveId" clId="{B72B919F-4A51-4742-9EB1-72B89783F372}" dt="2024-04-17T13:44:48.355" v="258" actId="14100"/>
          <ac:cxnSpMkLst>
            <pc:docMk/>
            <pc:sldMk cId="343310716" sldId="265"/>
            <ac:cxnSpMk id="9" creationId="{96C5A2F9-F417-B377-8CA5-B051B1791D85}"/>
          </ac:cxnSpMkLst>
        </pc:cxnChg>
        <pc:cxnChg chg="add mod topLvl">
          <ac:chgData name="昱齊 林" userId="823c2e86ee6f06bd" providerId="LiveId" clId="{B72B919F-4A51-4742-9EB1-72B89783F372}" dt="2024-04-17T13:44:45.403" v="257" actId="14100"/>
          <ac:cxnSpMkLst>
            <pc:docMk/>
            <pc:sldMk cId="343310716" sldId="265"/>
            <ac:cxnSpMk id="10" creationId="{26625DB0-F5E8-2612-B13A-E66BBF334D9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5573-C084-44AC-A00B-8835E2CAC5D7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DF84-73A6-4773-BDD0-B090E93C45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6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5573-C084-44AC-A00B-8835E2CAC5D7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DF84-73A6-4773-BDD0-B090E93C4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54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5573-C084-44AC-A00B-8835E2CAC5D7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DF84-73A6-4773-BDD0-B090E93C4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00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5573-C084-44AC-A00B-8835E2CAC5D7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DF84-73A6-4773-BDD0-B090E93C4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21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5573-C084-44AC-A00B-8835E2CAC5D7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DF84-73A6-4773-BDD0-B090E93C45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55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5573-C084-44AC-A00B-8835E2CAC5D7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DF84-73A6-4773-BDD0-B090E93C4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44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5573-C084-44AC-A00B-8835E2CAC5D7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DF84-73A6-4773-BDD0-B090E93C4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72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5573-C084-44AC-A00B-8835E2CAC5D7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DF84-73A6-4773-BDD0-B090E93C4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05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5573-C084-44AC-A00B-8835E2CAC5D7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DF84-73A6-4773-BDD0-B090E93C4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17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7A25573-C084-44AC-A00B-8835E2CAC5D7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DEDF84-73A6-4773-BDD0-B090E93C4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13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25573-C084-44AC-A00B-8835E2CAC5D7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EDF84-73A6-4773-BDD0-B090E93C45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91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A25573-C084-44AC-A00B-8835E2CAC5D7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DEDF84-73A6-4773-BDD0-B090E93C45F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74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openai.com/better-language-models/language_models_are_unsupervised_multitask_learners.pdf" TargetMode="External"/><Relationship Id="rId2" Type="http://schemas.openxmlformats.org/officeDocument/2006/relationships/hyperlink" Target="https://www.cs.ubc.ca/~amuham01/LING530/papers/radford2018improving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rxiv.org/pdf/2005.14165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BCBE32D0-3C8C-FCCA-4DE2-DF1F995A15DD}"/>
              </a:ext>
            </a:extLst>
          </p:cNvPr>
          <p:cNvSpPr txBox="1"/>
          <p:nvPr/>
        </p:nvSpPr>
        <p:spPr>
          <a:xfrm>
            <a:off x="3048000" y="450621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Presenter:  F94096071 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虎冠廷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F94091128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林姿齊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04.18.2024 </a:t>
            </a:r>
          </a:p>
          <a:p>
            <a:pPr algn="ctr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BME,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NCKU</a:t>
            </a:r>
          </a:p>
          <a:p>
            <a:pPr algn="ctr"/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2CBCF9A-2FFA-5871-08BD-F1C2A9A686FE}"/>
              </a:ext>
            </a:extLst>
          </p:cNvPr>
          <p:cNvSpPr txBox="1"/>
          <p:nvPr/>
        </p:nvSpPr>
        <p:spPr>
          <a:xfrm>
            <a:off x="2782529" y="1986568"/>
            <a:ext cx="662694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zh-TW" sz="4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Generative Pre-trained Transformer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zh-TW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  <a:r>
              <a:rPr lang="en-US" altLang="zh-TW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3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45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FA6CEB-4E5A-280C-807A-A75773B9E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1" y="993058"/>
            <a:ext cx="11047917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69D7282-16C6-3C6C-A43D-F5B15E07D2E2}"/>
              </a:ext>
            </a:extLst>
          </p:cNvPr>
          <p:cNvSpPr/>
          <p:nvPr/>
        </p:nvSpPr>
        <p:spPr>
          <a:xfrm>
            <a:off x="1150373" y="1680701"/>
            <a:ext cx="1868129" cy="391323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27DBFB2-1265-51BD-521E-F467E7AD5BFA}"/>
              </a:ext>
            </a:extLst>
          </p:cNvPr>
          <p:cNvSpPr txBox="1"/>
          <p:nvPr/>
        </p:nvSpPr>
        <p:spPr>
          <a:xfrm>
            <a:off x="483550" y="5574890"/>
            <a:ext cx="3510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AB62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Pre-training</a:t>
            </a:r>
            <a:endParaRPr lang="zh-TW" altLang="en-US" sz="2800" dirty="0">
              <a:solidFill>
                <a:srgbClr val="AB62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017D23-FD30-C8A2-E649-48338559E767}"/>
              </a:ext>
            </a:extLst>
          </p:cNvPr>
          <p:cNvSpPr/>
          <p:nvPr/>
        </p:nvSpPr>
        <p:spPr>
          <a:xfrm flipV="1">
            <a:off x="1150373" y="945432"/>
            <a:ext cx="1868129" cy="668593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84B42BC-4C2C-87AD-A22D-7E1936C2DC76}"/>
              </a:ext>
            </a:extLst>
          </p:cNvPr>
          <p:cNvSpPr txBox="1"/>
          <p:nvPr/>
        </p:nvSpPr>
        <p:spPr>
          <a:xfrm>
            <a:off x="483550" y="426821"/>
            <a:ext cx="3510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Fine-tuning</a:t>
            </a:r>
            <a:endParaRPr lang="zh-TW" altLang="en-US" sz="28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14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92ECEA15-99BF-DDA2-15DE-D857E0881ECD}"/>
              </a:ext>
            </a:extLst>
          </p:cNvPr>
          <p:cNvGrpSpPr/>
          <p:nvPr/>
        </p:nvGrpSpPr>
        <p:grpSpPr>
          <a:xfrm>
            <a:off x="1833243" y="1541450"/>
            <a:ext cx="8714635" cy="1286328"/>
            <a:chOff x="1391390" y="1625218"/>
            <a:chExt cx="8714635" cy="1286328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2482366E-D79F-5BAC-A25D-CE3B33E3D9BE}"/>
                </a:ext>
              </a:extLst>
            </p:cNvPr>
            <p:cNvSpPr/>
            <p:nvPr/>
          </p:nvSpPr>
          <p:spPr>
            <a:xfrm>
              <a:off x="1391390" y="1625218"/>
              <a:ext cx="8714635" cy="128632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0756522-A94F-A92E-8DEC-EFD76B95E12B}"/>
                </a:ext>
              </a:extLst>
            </p:cNvPr>
            <p:cNvSpPr/>
            <p:nvPr/>
          </p:nvSpPr>
          <p:spPr>
            <a:xfrm>
              <a:off x="1539418" y="1733617"/>
              <a:ext cx="2610000" cy="106953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Token</a:t>
              </a:r>
              <a:endParaRPr lang="zh-TW" altLang="en-US" sz="2400" dirty="0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A80C86B8-437E-156C-5D11-046EA6C3067A}"/>
                </a:ext>
              </a:extLst>
            </p:cNvPr>
            <p:cNvSpPr/>
            <p:nvPr/>
          </p:nvSpPr>
          <p:spPr>
            <a:xfrm>
              <a:off x="4443708" y="1733617"/>
              <a:ext cx="2610000" cy="106953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Embedding</a:t>
              </a:r>
              <a:endParaRPr lang="zh-TW" altLang="en-US" sz="2400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B3F0F69-4686-E51C-A1EA-BE2F329B1383}"/>
                </a:ext>
              </a:extLst>
            </p:cNvPr>
            <p:cNvSpPr/>
            <p:nvPr/>
          </p:nvSpPr>
          <p:spPr>
            <a:xfrm>
              <a:off x="7347997" y="1733617"/>
              <a:ext cx="2610000" cy="106953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Positional Encoding</a:t>
              </a:r>
            </a:p>
          </p:txBody>
        </p:sp>
      </p:grpSp>
      <p:pic>
        <p:nvPicPr>
          <p:cNvPr id="16" name="圖片 15">
            <a:extLst>
              <a:ext uri="{FF2B5EF4-FFF2-40B4-BE49-F238E27FC236}">
                <a16:creationId xmlns:a16="http://schemas.microsoft.com/office/drawing/2014/main" id="{4CC0FA3C-BBFA-1C54-3B69-56127A55B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8" t="11920" r="9536" b="7568"/>
          <a:stretch/>
        </p:blipFill>
        <p:spPr>
          <a:xfrm>
            <a:off x="2336315" y="3002160"/>
            <a:ext cx="7708490" cy="303484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E623AB3-93DE-8FFF-D06F-17D7677D2874}"/>
              </a:ext>
            </a:extLst>
          </p:cNvPr>
          <p:cNvSpPr/>
          <p:nvPr/>
        </p:nvSpPr>
        <p:spPr>
          <a:xfrm>
            <a:off x="2405337" y="3136489"/>
            <a:ext cx="5466736" cy="1284306"/>
          </a:xfrm>
          <a:prstGeom prst="rect">
            <a:avLst/>
          </a:prstGeom>
          <a:noFill/>
          <a:ln w="28575">
            <a:solidFill>
              <a:srgbClr val="E483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0C41379-D5D3-7EDD-150C-BE529C178E5E}"/>
              </a:ext>
            </a:extLst>
          </p:cNvPr>
          <p:cNvSpPr/>
          <p:nvPr/>
        </p:nvSpPr>
        <p:spPr>
          <a:xfrm>
            <a:off x="2405337" y="4640722"/>
            <a:ext cx="5466736" cy="1286328"/>
          </a:xfrm>
          <a:prstGeom prst="rect">
            <a:avLst/>
          </a:prstGeom>
          <a:noFill/>
          <a:ln w="28575">
            <a:solidFill>
              <a:srgbClr val="E483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FCBD42A-0C64-ECAB-E51F-47DE3749032C}"/>
              </a:ext>
            </a:extLst>
          </p:cNvPr>
          <p:cNvSpPr txBox="1"/>
          <p:nvPr/>
        </p:nvSpPr>
        <p:spPr>
          <a:xfrm>
            <a:off x="2444384" y="3919802"/>
            <a:ext cx="16837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E48312"/>
                </a:solidFill>
              </a:rPr>
              <a:t>Embedding</a:t>
            </a:r>
            <a:endParaRPr lang="zh-TW" altLang="en-US" sz="2400" dirty="0">
              <a:solidFill>
                <a:srgbClr val="E48312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739EC11-B87E-EB9B-EFD6-27101210637A}"/>
              </a:ext>
            </a:extLst>
          </p:cNvPr>
          <p:cNvSpPr txBox="1"/>
          <p:nvPr/>
        </p:nvSpPr>
        <p:spPr>
          <a:xfrm>
            <a:off x="2458064" y="4919127"/>
            <a:ext cx="16837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E48312"/>
                </a:solidFill>
              </a:rPr>
              <a:t>Positional Encoding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222CFE6-C84E-1EFB-1973-155D2B3F6D53}"/>
              </a:ext>
            </a:extLst>
          </p:cNvPr>
          <p:cNvSpPr txBox="1"/>
          <p:nvPr/>
        </p:nvSpPr>
        <p:spPr>
          <a:xfrm>
            <a:off x="908341" y="821376"/>
            <a:ext cx="202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48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B434DBB-25EC-D3BB-0CC2-2BB2528296C4}"/>
              </a:ext>
            </a:extLst>
          </p:cNvPr>
          <p:cNvSpPr txBox="1"/>
          <p:nvPr/>
        </p:nvSpPr>
        <p:spPr>
          <a:xfrm>
            <a:off x="755941" y="668976"/>
            <a:ext cx="202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A7639A2-1111-7938-CEC5-7DC004D4310C}"/>
              </a:ext>
            </a:extLst>
          </p:cNvPr>
          <p:cNvGrpSpPr/>
          <p:nvPr/>
        </p:nvGrpSpPr>
        <p:grpSpPr>
          <a:xfrm>
            <a:off x="1391390" y="1625218"/>
            <a:ext cx="9409220" cy="1286328"/>
            <a:chOff x="1347019" y="1406012"/>
            <a:chExt cx="7806813" cy="875072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2482366E-D79F-5BAC-A25D-CE3B33E3D9BE}"/>
                </a:ext>
              </a:extLst>
            </p:cNvPr>
            <p:cNvSpPr/>
            <p:nvPr/>
          </p:nvSpPr>
          <p:spPr>
            <a:xfrm>
              <a:off x="1347019" y="1406012"/>
              <a:ext cx="7806813" cy="875072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0756522-A94F-A92E-8DEC-EFD76B95E12B}"/>
                </a:ext>
              </a:extLst>
            </p:cNvPr>
            <p:cNvSpPr/>
            <p:nvPr/>
          </p:nvSpPr>
          <p:spPr>
            <a:xfrm>
              <a:off x="1458779" y="1479754"/>
              <a:ext cx="1497781" cy="727588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Decoder 1</a:t>
              </a:r>
              <a:endParaRPr lang="zh-TW" altLang="en-US" sz="2400" dirty="0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A80C86B8-437E-156C-5D11-046EA6C3067A}"/>
                </a:ext>
              </a:extLst>
            </p:cNvPr>
            <p:cNvSpPr/>
            <p:nvPr/>
          </p:nvSpPr>
          <p:spPr>
            <a:xfrm>
              <a:off x="3068320" y="1479754"/>
              <a:ext cx="1497781" cy="727588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Decoder 2</a:t>
              </a:r>
              <a:endParaRPr lang="zh-TW" altLang="en-US" sz="2400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B3F0F69-4686-E51C-A1EA-BE2F329B1383}"/>
                </a:ext>
              </a:extLst>
            </p:cNvPr>
            <p:cNvSpPr/>
            <p:nvPr/>
          </p:nvSpPr>
          <p:spPr>
            <a:xfrm>
              <a:off x="4677861" y="1479754"/>
              <a:ext cx="1497781" cy="727588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Decoder 3</a:t>
              </a:r>
              <a:endParaRPr lang="zh-TW" altLang="en-US" sz="2400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58154C67-3B3E-51C6-9A09-19D134C45397}"/>
                </a:ext>
              </a:extLst>
            </p:cNvPr>
            <p:cNvSpPr/>
            <p:nvPr/>
          </p:nvSpPr>
          <p:spPr>
            <a:xfrm>
              <a:off x="7544292" y="1479754"/>
              <a:ext cx="1497781" cy="727588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Decoder 96</a:t>
              </a:r>
              <a:endParaRPr lang="zh-TW" altLang="en-US" sz="2400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60675D1-27E7-EA20-FBB6-9E49D5C2E7F0}"/>
                </a:ext>
              </a:extLst>
            </p:cNvPr>
            <p:cNvSpPr/>
            <p:nvPr/>
          </p:nvSpPr>
          <p:spPr>
            <a:xfrm>
              <a:off x="5250425" y="1464734"/>
              <a:ext cx="3241040" cy="482907"/>
            </a:xfrm>
            <a:prstGeom prst="round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600" b="1" dirty="0">
                  <a:solidFill>
                    <a:srgbClr val="E48312"/>
                  </a:solidFill>
                </a:rPr>
                <a:t>. . . </a:t>
              </a:r>
              <a:endParaRPr lang="zh-TW" altLang="en-US" sz="6600" b="1" dirty="0">
                <a:solidFill>
                  <a:srgbClr val="E48312"/>
                </a:solidFill>
              </a:endParaRPr>
            </a:p>
          </p:txBody>
        </p: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D563A2F5-7976-A512-0615-E1E8194917AA}"/>
              </a:ext>
            </a:extLst>
          </p:cNvPr>
          <p:cNvGrpSpPr/>
          <p:nvPr/>
        </p:nvGrpSpPr>
        <p:grpSpPr>
          <a:xfrm>
            <a:off x="785243" y="3429000"/>
            <a:ext cx="10830223" cy="2245205"/>
            <a:chOff x="617139" y="3310359"/>
            <a:chExt cx="11385808" cy="2488557"/>
          </a:xfrm>
        </p:grpSpPr>
        <p:sp>
          <p:nvSpPr>
            <p:cNvPr id="117" name="矩形: 圓角 116">
              <a:extLst>
                <a:ext uri="{FF2B5EF4-FFF2-40B4-BE49-F238E27FC236}">
                  <a16:creationId xmlns:a16="http://schemas.microsoft.com/office/drawing/2014/main" id="{3BB44B25-7150-2223-E5C2-918DD51A4812}"/>
                </a:ext>
              </a:extLst>
            </p:cNvPr>
            <p:cNvSpPr/>
            <p:nvPr/>
          </p:nvSpPr>
          <p:spPr>
            <a:xfrm>
              <a:off x="617139" y="3310359"/>
              <a:ext cx="11385808" cy="248855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1" name="群組 100">
              <a:extLst>
                <a:ext uri="{FF2B5EF4-FFF2-40B4-BE49-F238E27FC236}">
                  <a16:creationId xmlns:a16="http://schemas.microsoft.com/office/drawing/2014/main" id="{5FACE264-59A4-EBA4-3F4B-5C040016FA87}"/>
                </a:ext>
              </a:extLst>
            </p:cNvPr>
            <p:cNvGrpSpPr/>
            <p:nvPr/>
          </p:nvGrpSpPr>
          <p:grpSpPr>
            <a:xfrm>
              <a:off x="1192644" y="3958409"/>
              <a:ext cx="10532689" cy="1507940"/>
              <a:chOff x="501071" y="3521260"/>
              <a:chExt cx="11224054" cy="1442586"/>
            </a:xfrm>
          </p:grpSpPr>
          <p:sp>
            <p:nvSpPr>
              <p:cNvPr id="35" name="矩形: 圓角 34">
                <a:extLst>
                  <a:ext uri="{FF2B5EF4-FFF2-40B4-BE49-F238E27FC236}">
                    <a16:creationId xmlns:a16="http://schemas.microsoft.com/office/drawing/2014/main" id="{A5ACA8C8-70DB-AC60-32EA-609783787E87}"/>
                  </a:ext>
                </a:extLst>
              </p:cNvPr>
              <p:cNvSpPr/>
              <p:nvPr/>
            </p:nvSpPr>
            <p:spPr>
              <a:xfrm>
                <a:off x="501071" y="3521260"/>
                <a:ext cx="2627118" cy="1442586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solidFill>
                      <a:schemeClr val="tx1"/>
                    </a:solidFill>
                  </a:rPr>
                  <a:t>Self-attention layer</a:t>
                </a:r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C1F9B462-91E3-AF21-489D-FA0590A4CD33}"/>
                  </a:ext>
                </a:extLst>
              </p:cNvPr>
              <p:cNvSpPr/>
              <p:nvPr/>
            </p:nvSpPr>
            <p:spPr>
              <a:xfrm>
                <a:off x="6141119" y="3521260"/>
                <a:ext cx="2909594" cy="144258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solidFill>
                      <a:schemeClr val="tx1"/>
                    </a:solidFill>
                  </a:rPr>
                  <a:t>Feed Forward</a:t>
                </a:r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: 圓角 36">
                <a:extLst>
                  <a:ext uri="{FF2B5EF4-FFF2-40B4-BE49-F238E27FC236}">
                    <a16:creationId xmlns:a16="http://schemas.microsoft.com/office/drawing/2014/main" id="{BDEB8B09-6910-8566-B835-1989D580157E}"/>
                  </a:ext>
                </a:extLst>
              </p:cNvPr>
              <p:cNvSpPr/>
              <p:nvPr/>
            </p:nvSpPr>
            <p:spPr>
              <a:xfrm>
                <a:off x="4213318" y="3521260"/>
                <a:ext cx="1532370" cy="1442586"/>
              </a:xfrm>
              <a:prstGeom prst="roundRect">
                <a:avLst/>
              </a:prstGeom>
              <a:solidFill>
                <a:srgbClr val="FBE6CE"/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solidFill>
                      <a:schemeClr val="tx1"/>
                    </a:solidFill>
                  </a:rPr>
                  <a:t>Layer Norm</a:t>
                </a:r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2C088993-B071-FC3E-AFF8-C4510AD30AF6}"/>
                  </a:ext>
                </a:extLst>
              </p:cNvPr>
              <p:cNvGrpSpPr/>
              <p:nvPr/>
            </p:nvGrpSpPr>
            <p:grpSpPr>
              <a:xfrm>
                <a:off x="3454170" y="4009618"/>
                <a:ext cx="465003" cy="465003"/>
                <a:chOff x="5145743" y="3217189"/>
                <a:chExt cx="614345" cy="614345"/>
              </a:xfrm>
            </p:grpSpPr>
            <p:sp>
              <p:nvSpPr>
                <p:cNvPr id="42" name="橢圓 41">
                  <a:extLst>
                    <a:ext uri="{FF2B5EF4-FFF2-40B4-BE49-F238E27FC236}">
                      <a16:creationId xmlns:a16="http://schemas.microsoft.com/office/drawing/2014/main" id="{CE140E0E-FEE4-4989-6C3B-C13B3ACA0698}"/>
                    </a:ext>
                  </a:extLst>
                </p:cNvPr>
                <p:cNvSpPr/>
                <p:nvPr/>
              </p:nvSpPr>
              <p:spPr>
                <a:xfrm>
                  <a:off x="5193022" y="3293972"/>
                  <a:ext cx="519784" cy="46078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加號 40">
                  <a:extLst>
                    <a:ext uri="{FF2B5EF4-FFF2-40B4-BE49-F238E27FC236}">
                      <a16:creationId xmlns:a16="http://schemas.microsoft.com/office/drawing/2014/main" id="{095EE2D6-A075-8B9A-6286-AC11FA935807}"/>
                    </a:ext>
                  </a:extLst>
                </p:cNvPr>
                <p:cNvSpPr/>
                <p:nvPr/>
              </p:nvSpPr>
              <p:spPr>
                <a:xfrm>
                  <a:off x="5145743" y="3217189"/>
                  <a:ext cx="614345" cy="614345"/>
                </a:xfrm>
                <a:prstGeom prst="mathPlus">
                  <a:avLst>
                    <a:gd name="adj1" fmla="val 1111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97466334-04DA-CD62-B776-F27B9CAC2DB0}"/>
                  </a:ext>
                </a:extLst>
              </p:cNvPr>
              <p:cNvCxnSpPr>
                <a:cxnSpLocks/>
                <a:stCxn id="35" idx="3"/>
                <a:endCxn id="42" idx="2"/>
              </p:cNvCxnSpPr>
              <p:nvPr/>
            </p:nvCxnSpPr>
            <p:spPr>
              <a:xfrm flipV="1">
                <a:off x="3128189" y="4242121"/>
                <a:ext cx="361767" cy="43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線單箭頭接點 51">
                <a:extLst>
                  <a:ext uri="{FF2B5EF4-FFF2-40B4-BE49-F238E27FC236}">
                    <a16:creationId xmlns:a16="http://schemas.microsoft.com/office/drawing/2014/main" id="{1EF56166-99FF-C9E8-0E67-82B04B6B45C5}"/>
                  </a:ext>
                </a:extLst>
              </p:cNvPr>
              <p:cNvCxnSpPr>
                <a:cxnSpLocks/>
                <a:stCxn id="42" idx="6"/>
                <a:endCxn id="37" idx="1"/>
              </p:cNvCxnSpPr>
              <p:nvPr/>
            </p:nvCxnSpPr>
            <p:spPr>
              <a:xfrm>
                <a:off x="3883386" y="4242121"/>
                <a:ext cx="329933" cy="43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9714B0E2-0C63-C3C0-C18F-214C74669E4B}"/>
                  </a:ext>
                </a:extLst>
              </p:cNvPr>
              <p:cNvCxnSpPr>
                <a:cxnSpLocks/>
                <a:stCxn id="35" idx="1"/>
                <a:endCxn id="41" idx="3"/>
              </p:cNvCxnSpPr>
              <p:nvPr/>
            </p:nvCxnSpPr>
            <p:spPr>
              <a:xfrm rot="10800000" flipH="1">
                <a:off x="501071" y="4071254"/>
                <a:ext cx="3185601" cy="171300"/>
              </a:xfrm>
              <a:prstGeom prst="bentConnector4">
                <a:avLst>
                  <a:gd name="adj1" fmla="val -8039"/>
                  <a:gd name="adj2" fmla="val 562576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1" name="群組 60">
                <a:extLst>
                  <a:ext uri="{FF2B5EF4-FFF2-40B4-BE49-F238E27FC236}">
                    <a16:creationId xmlns:a16="http://schemas.microsoft.com/office/drawing/2014/main" id="{133DA2BF-21D3-72FE-78F9-7B86F6DE5C35}"/>
                  </a:ext>
                </a:extLst>
              </p:cNvPr>
              <p:cNvGrpSpPr/>
              <p:nvPr/>
            </p:nvGrpSpPr>
            <p:grpSpPr>
              <a:xfrm>
                <a:off x="9389232" y="4010052"/>
                <a:ext cx="465003" cy="465003"/>
                <a:chOff x="5162309" y="3217762"/>
                <a:chExt cx="614345" cy="614345"/>
              </a:xfrm>
            </p:grpSpPr>
            <p:sp>
              <p:nvSpPr>
                <p:cNvPr id="62" name="橢圓 61">
                  <a:extLst>
                    <a:ext uri="{FF2B5EF4-FFF2-40B4-BE49-F238E27FC236}">
                      <a16:creationId xmlns:a16="http://schemas.microsoft.com/office/drawing/2014/main" id="{71FB4688-0705-5ED8-45B5-A87ABD776C87}"/>
                    </a:ext>
                  </a:extLst>
                </p:cNvPr>
                <p:cNvSpPr/>
                <p:nvPr/>
              </p:nvSpPr>
              <p:spPr>
                <a:xfrm>
                  <a:off x="5213842" y="3293968"/>
                  <a:ext cx="538518" cy="46078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63" name="加號 62">
                  <a:extLst>
                    <a:ext uri="{FF2B5EF4-FFF2-40B4-BE49-F238E27FC236}">
                      <a16:creationId xmlns:a16="http://schemas.microsoft.com/office/drawing/2014/main" id="{9457285C-E3DD-9186-9B9E-0C86F5C2D67E}"/>
                    </a:ext>
                  </a:extLst>
                </p:cNvPr>
                <p:cNvSpPr/>
                <p:nvPr/>
              </p:nvSpPr>
              <p:spPr>
                <a:xfrm>
                  <a:off x="5162309" y="3217762"/>
                  <a:ext cx="614345" cy="614345"/>
                </a:xfrm>
                <a:prstGeom prst="mathPlus">
                  <a:avLst>
                    <a:gd name="adj1" fmla="val 1111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8" name="矩形: 圓角 67">
                <a:extLst>
                  <a:ext uri="{FF2B5EF4-FFF2-40B4-BE49-F238E27FC236}">
                    <a16:creationId xmlns:a16="http://schemas.microsoft.com/office/drawing/2014/main" id="{E9A60AA8-38EF-B3B6-84CD-78481D3E1854}"/>
                  </a:ext>
                </a:extLst>
              </p:cNvPr>
              <p:cNvSpPr/>
              <p:nvPr/>
            </p:nvSpPr>
            <p:spPr>
              <a:xfrm>
                <a:off x="10192755" y="3521260"/>
                <a:ext cx="1532370" cy="1442586"/>
              </a:xfrm>
              <a:prstGeom prst="roundRect">
                <a:avLst/>
              </a:prstGeom>
              <a:solidFill>
                <a:srgbClr val="FBE6CE"/>
              </a:solidFill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>
                    <a:solidFill>
                      <a:schemeClr val="tx1"/>
                    </a:solidFill>
                  </a:rPr>
                  <a:t>Layer Norm</a:t>
                </a:r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直線單箭頭接點 70">
                <a:extLst>
                  <a:ext uri="{FF2B5EF4-FFF2-40B4-BE49-F238E27FC236}">
                    <a16:creationId xmlns:a16="http://schemas.microsoft.com/office/drawing/2014/main" id="{77231DB3-1D98-E18E-EBDB-AE0CF73F7996}"/>
                  </a:ext>
                </a:extLst>
              </p:cNvPr>
              <p:cNvCxnSpPr>
                <a:cxnSpLocks/>
                <a:stCxn id="37" idx="3"/>
                <a:endCxn id="36" idx="1"/>
              </p:cNvCxnSpPr>
              <p:nvPr/>
            </p:nvCxnSpPr>
            <p:spPr>
              <a:xfrm>
                <a:off x="5745688" y="4242554"/>
                <a:ext cx="39543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接點: 肘形 88">
                <a:extLst>
                  <a:ext uri="{FF2B5EF4-FFF2-40B4-BE49-F238E27FC236}">
                    <a16:creationId xmlns:a16="http://schemas.microsoft.com/office/drawing/2014/main" id="{781C96E3-444C-DB3D-51AF-13CD4FBE0C8D}"/>
                  </a:ext>
                </a:extLst>
              </p:cNvPr>
              <p:cNvCxnSpPr>
                <a:cxnSpLocks/>
                <a:stCxn id="36" idx="1"/>
                <a:endCxn id="62" idx="0"/>
              </p:cNvCxnSpPr>
              <p:nvPr/>
            </p:nvCxnSpPr>
            <p:spPr>
              <a:xfrm rot="10800000" flipH="1">
                <a:off x="6141118" y="4067733"/>
                <a:ext cx="3490923" cy="174820"/>
              </a:xfrm>
              <a:prstGeom prst="bentConnector4">
                <a:avLst>
                  <a:gd name="adj1" fmla="val -6978"/>
                  <a:gd name="adj2" fmla="val 537687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>
                <a:extLst>
                  <a:ext uri="{FF2B5EF4-FFF2-40B4-BE49-F238E27FC236}">
                    <a16:creationId xmlns:a16="http://schemas.microsoft.com/office/drawing/2014/main" id="{482CAC4F-5218-0FE9-E285-27F8AE74D6E0}"/>
                  </a:ext>
                </a:extLst>
              </p:cNvPr>
              <p:cNvCxnSpPr>
                <a:cxnSpLocks/>
                <a:stCxn id="36" idx="3"/>
                <a:endCxn id="63" idx="2"/>
              </p:cNvCxnSpPr>
              <p:nvPr/>
            </p:nvCxnSpPr>
            <p:spPr>
              <a:xfrm>
                <a:off x="9050713" y="4242553"/>
                <a:ext cx="400155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線單箭頭接點 97">
                <a:extLst>
                  <a:ext uri="{FF2B5EF4-FFF2-40B4-BE49-F238E27FC236}">
                    <a16:creationId xmlns:a16="http://schemas.microsoft.com/office/drawing/2014/main" id="{9D52D647-B743-E170-2FF8-229A4705B1C0}"/>
                  </a:ext>
                </a:extLst>
              </p:cNvPr>
              <p:cNvCxnSpPr>
                <a:cxnSpLocks/>
                <a:stCxn id="63" idx="0"/>
                <a:endCxn id="68" idx="1"/>
              </p:cNvCxnSpPr>
              <p:nvPr/>
            </p:nvCxnSpPr>
            <p:spPr>
              <a:xfrm flipV="1">
                <a:off x="9792599" y="4242553"/>
                <a:ext cx="400156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C9CBAF80-998E-4ACA-299C-5E42DD934B3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51560" y="2803147"/>
            <a:ext cx="1377136" cy="625853"/>
          </a:xfrm>
          <a:prstGeom prst="line">
            <a:avLst/>
          </a:prstGeom>
          <a:ln w="28575">
            <a:solidFill>
              <a:srgbClr val="60340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4F54A7E9-FD4A-4C14-0F52-F969CE02712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428696" y="2803147"/>
            <a:ext cx="8922703" cy="625853"/>
          </a:xfrm>
          <a:prstGeom prst="line">
            <a:avLst/>
          </a:prstGeom>
          <a:ln w="28575">
            <a:solidFill>
              <a:srgbClr val="60340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84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9719E7EF-7AEF-135D-6980-BD9243A31136}"/>
              </a:ext>
            </a:extLst>
          </p:cNvPr>
          <p:cNvGrpSpPr/>
          <p:nvPr/>
        </p:nvGrpSpPr>
        <p:grpSpPr>
          <a:xfrm>
            <a:off x="705055" y="1687703"/>
            <a:ext cx="10781890" cy="1597906"/>
            <a:chOff x="363795" y="3097161"/>
            <a:chExt cx="10186218" cy="2512547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C75446AE-992C-8464-3A18-0D0E501C7408}"/>
                </a:ext>
              </a:extLst>
            </p:cNvPr>
            <p:cNvGrpSpPr/>
            <p:nvPr/>
          </p:nvGrpSpPr>
          <p:grpSpPr>
            <a:xfrm>
              <a:off x="363795" y="3097162"/>
              <a:ext cx="2025446" cy="2512545"/>
              <a:chOff x="904567" y="2703871"/>
              <a:chExt cx="2025446" cy="2512545"/>
            </a:xfrm>
          </p:grpSpPr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490CE54D-CF49-6C3C-5085-E597D06CFB66}"/>
                  </a:ext>
                </a:extLst>
              </p:cNvPr>
              <p:cNvSpPr/>
              <p:nvPr/>
            </p:nvSpPr>
            <p:spPr>
              <a:xfrm>
                <a:off x="904568" y="2703871"/>
                <a:ext cx="2025445" cy="648929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self attention 1</a:t>
                </a:r>
                <a:endParaRPr lang="en-US" altLang="zh-TW" b="0" dirty="0">
                  <a:effectLst/>
                </a:endParaRPr>
              </a:p>
            </p:txBody>
          </p:sp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1CE12AF3-3094-3649-ADC6-600082F43645}"/>
                  </a:ext>
                </a:extLst>
              </p:cNvPr>
              <p:cNvSpPr/>
              <p:nvPr/>
            </p:nvSpPr>
            <p:spPr>
              <a:xfrm>
                <a:off x="904568" y="3429000"/>
                <a:ext cx="2025445" cy="648929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self attention 2</a:t>
                </a:r>
                <a:endParaRPr lang="en-US" altLang="zh-TW" b="0" dirty="0">
                  <a:effectLst/>
                </a:endParaRPr>
              </a:p>
            </p:txBody>
          </p: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91253EC5-0CFE-DFEE-1088-C4D151EC1C82}"/>
                  </a:ext>
                </a:extLst>
              </p:cNvPr>
              <p:cNvSpPr/>
              <p:nvPr/>
            </p:nvSpPr>
            <p:spPr>
              <a:xfrm>
                <a:off x="904567" y="4567487"/>
                <a:ext cx="2025446" cy="648929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self attention 96</a:t>
                </a:r>
                <a:endParaRPr lang="en-US" altLang="zh-TW" b="0" dirty="0">
                  <a:effectLst/>
                </a:endParaRP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ABF1C3BE-5BE2-7007-E37C-905FD874EF60}"/>
                  </a:ext>
                </a:extLst>
              </p:cNvPr>
              <p:cNvSpPr/>
              <p:nvPr/>
            </p:nvSpPr>
            <p:spPr>
              <a:xfrm rot="5400000">
                <a:off x="1620609" y="3907062"/>
                <a:ext cx="818892" cy="82849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b="1" dirty="0">
                    <a:solidFill>
                      <a:srgbClr val="7EA9CA"/>
                    </a:solidFill>
                  </a:rPr>
                  <a:t>...</a:t>
                </a:r>
                <a:r>
                  <a:rPr lang="en-US" altLang="zh-TW" sz="3600" b="1" dirty="0">
                    <a:solidFill>
                      <a:srgbClr val="7EA9CA"/>
                    </a:solidFill>
                  </a:rPr>
                  <a:t> </a:t>
                </a:r>
                <a:endParaRPr lang="zh-TW" altLang="en-US" sz="3600" b="1" dirty="0">
                  <a:solidFill>
                    <a:srgbClr val="7EA9CA"/>
                  </a:solidFill>
                </a:endParaRPr>
              </a:p>
            </p:txBody>
          </p:sp>
        </p:grpSp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87AF37CE-6EB5-758F-F55C-798E4362F399}"/>
                </a:ext>
              </a:extLst>
            </p:cNvPr>
            <p:cNvSpPr/>
            <p:nvPr/>
          </p:nvSpPr>
          <p:spPr>
            <a:xfrm>
              <a:off x="2458719" y="3097161"/>
              <a:ext cx="1818313" cy="251254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multi-head vector concatenation</a:t>
              </a:r>
              <a:endParaRPr lang="en-US" altLang="zh-TW" b="0" dirty="0">
                <a:effectLst/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2F107380-BEEA-D49D-28A2-4C31E745A35E}"/>
                </a:ext>
              </a:extLst>
            </p:cNvPr>
            <p:cNvSpPr/>
            <p:nvPr/>
          </p:nvSpPr>
          <p:spPr>
            <a:xfrm>
              <a:off x="4331302" y="3097161"/>
              <a:ext cx="1420569" cy="251254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fully connected linear layer</a:t>
              </a:r>
              <a:endParaRPr lang="en-US" altLang="zh-TW" b="0" dirty="0">
                <a:effectLst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9D799DD7-12E8-788A-CC31-13A97483C854}"/>
                </a:ext>
              </a:extLst>
            </p:cNvPr>
            <p:cNvSpPr/>
            <p:nvPr/>
          </p:nvSpPr>
          <p:spPr>
            <a:xfrm>
              <a:off x="5806141" y="3097161"/>
              <a:ext cx="1420569" cy="251254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activation function</a:t>
              </a:r>
              <a:endParaRPr lang="en-US" altLang="zh-TW" b="0" dirty="0">
                <a:effectLst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17A26B6F-1320-93D6-2FCD-33BFC70F9D73}"/>
                </a:ext>
              </a:extLst>
            </p:cNvPr>
            <p:cNvSpPr/>
            <p:nvPr/>
          </p:nvSpPr>
          <p:spPr>
            <a:xfrm>
              <a:off x="7286089" y="3097161"/>
              <a:ext cx="1494117" cy="251254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residual connection</a:t>
              </a:r>
              <a:endParaRPr lang="en-US" altLang="zh-TW" b="0" dirty="0">
                <a:effectLst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E9163521-CFC0-0B07-C8A2-14C0C6E36948}"/>
                </a:ext>
              </a:extLst>
            </p:cNvPr>
            <p:cNvSpPr/>
            <p:nvPr/>
          </p:nvSpPr>
          <p:spPr>
            <a:xfrm>
              <a:off x="8829369" y="3097162"/>
              <a:ext cx="1720644" cy="251254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normalization layer</a:t>
              </a:r>
              <a:endParaRPr lang="en-US" altLang="zh-TW" b="0" dirty="0">
                <a:effectLst/>
              </a:endParaRP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51DDA4A-5E96-73FD-67D2-AA37DE75FFC5}"/>
              </a:ext>
            </a:extLst>
          </p:cNvPr>
          <p:cNvSpPr txBox="1"/>
          <p:nvPr/>
        </p:nvSpPr>
        <p:spPr>
          <a:xfrm>
            <a:off x="-551396" y="693976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 layer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圖片 14" descr="一張含有 文字, 圖表, 行, 螢幕擷取畫面 的圖片&#10;&#10;自動產生的描述">
            <a:extLst>
              <a:ext uri="{FF2B5EF4-FFF2-40B4-BE49-F238E27FC236}">
                <a16:creationId xmlns:a16="http://schemas.microsoft.com/office/drawing/2014/main" id="{EDEA3500-FB01-9C9D-E10F-9C142C374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70" y="3946010"/>
            <a:ext cx="10215859" cy="203040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591A3477-CEE5-86E6-C293-806747BCCD75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88070" y="3285609"/>
            <a:ext cx="788930" cy="660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127A42E-D6D0-078E-B866-E92A20EA11E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777000" y="3285609"/>
            <a:ext cx="9426929" cy="660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 descr="一張含有 圖表, 字型, 行, 白色 的圖片&#10;&#10;自動產生的描述">
            <a:extLst>
              <a:ext uri="{FF2B5EF4-FFF2-40B4-BE49-F238E27FC236}">
                <a16:creationId xmlns:a16="http://schemas.microsoft.com/office/drawing/2014/main" id="{83F3E101-EAC4-2540-FD4E-FE88F9AD5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674" y="121612"/>
            <a:ext cx="4756214" cy="15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5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5B0F3AB8-C138-6F4C-B93B-2016C79BAC2D}"/>
              </a:ext>
            </a:extLst>
          </p:cNvPr>
          <p:cNvSpPr txBox="1"/>
          <p:nvPr/>
        </p:nvSpPr>
        <p:spPr>
          <a:xfrm>
            <a:off x="-685770" y="529791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18AF591-4C7D-65C4-1C85-2BA357D9BBEB}"/>
              </a:ext>
            </a:extLst>
          </p:cNvPr>
          <p:cNvSpPr/>
          <p:nvPr/>
        </p:nvSpPr>
        <p:spPr>
          <a:xfrm>
            <a:off x="1215302" y="1419614"/>
            <a:ext cx="2144571" cy="159790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fully connected extended linear layer</a:t>
            </a:r>
            <a:endParaRPr lang="en-US" altLang="zh-TW" b="0" dirty="0">
              <a:effectLst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A252957-1BBD-B63F-4018-5C073E932D29}"/>
              </a:ext>
            </a:extLst>
          </p:cNvPr>
          <p:cNvSpPr/>
          <p:nvPr/>
        </p:nvSpPr>
        <p:spPr>
          <a:xfrm>
            <a:off x="4971368" y="1419613"/>
            <a:ext cx="2390771" cy="159790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fully connected contracting linear layer</a:t>
            </a:r>
            <a:endParaRPr lang="en-US" altLang="zh-TW" b="0" dirty="0">
              <a:effectLst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6252798-7232-BC22-37AA-060CE0EE3828}"/>
              </a:ext>
            </a:extLst>
          </p:cNvPr>
          <p:cNvSpPr/>
          <p:nvPr/>
        </p:nvSpPr>
        <p:spPr>
          <a:xfrm>
            <a:off x="3413800" y="1419613"/>
            <a:ext cx="1503641" cy="159790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activation function</a:t>
            </a:r>
            <a:endParaRPr lang="en-US" altLang="zh-TW" b="0" dirty="0">
              <a:effectLst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68253EE-DBFE-19DE-8C73-153D3855D74C}"/>
              </a:ext>
            </a:extLst>
          </p:cNvPr>
          <p:cNvSpPr/>
          <p:nvPr/>
        </p:nvSpPr>
        <p:spPr>
          <a:xfrm>
            <a:off x="7416066" y="1419613"/>
            <a:ext cx="1503641" cy="159790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residual connection</a:t>
            </a:r>
            <a:endParaRPr lang="en-US" altLang="zh-TW" b="0" dirty="0">
              <a:effectLst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05C4AF43-A437-323A-FD38-BF22B20F1AFB}"/>
              </a:ext>
            </a:extLst>
          </p:cNvPr>
          <p:cNvSpPr/>
          <p:nvPr/>
        </p:nvSpPr>
        <p:spPr>
          <a:xfrm>
            <a:off x="8973634" y="1419612"/>
            <a:ext cx="1897566" cy="159790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normalization layer</a:t>
            </a:r>
            <a:endParaRPr lang="en-US" altLang="zh-TW" b="0" dirty="0">
              <a:effectLst/>
            </a:endParaRPr>
          </a:p>
        </p:txBody>
      </p:sp>
      <p:pic>
        <p:nvPicPr>
          <p:cNvPr id="14" name="圖片 13" descr="一張含有 圖表, 寫生, 行, 圖畫 的圖片&#10;&#10;自動產生的描述">
            <a:extLst>
              <a:ext uri="{FF2B5EF4-FFF2-40B4-BE49-F238E27FC236}">
                <a16:creationId xmlns:a16="http://schemas.microsoft.com/office/drawing/2014/main" id="{BE3A103B-660C-ED6E-4768-C833542009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59" b="2516"/>
          <a:stretch/>
        </p:blipFill>
        <p:spPr>
          <a:xfrm>
            <a:off x="6524317" y="3429000"/>
            <a:ext cx="4790780" cy="23469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11DE9D06-955C-1D05-DB11-A7BDF24CF59B}"/>
              </a:ext>
            </a:extLst>
          </p:cNvPr>
          <p:cNvGrpSpPr/>
          <p:nvPr/>
        </p:nvGrpSpPr>
        <p:grpSpPr>
          <a:xfrm>
            <a:off x="682648" y="3840482"/>
            <a:ext cx="5354449" cy="1202325"/>
            <a:chOff x="741551" y="3781246"/>
            <a:chExt cx="5354449" cy="1202325"/>
          </a:xfrm>
        </p:grpSpPr>
        <p:pic>
          <p:nvPicPr>
            <p:cNvPr id="13" name="圖片 12" descr="一張含有 圖表, 寫生, 行, 圖畫 的圖片&#10;&#10;自動產生的描述">
              <a:extLst>
                <a:ext uri="{FF2B5EF4-FFF2-40B4-BE49-F238E27FC236}">
                  <a16:creationId xmlns:a16="http://schemas.microsoft.com/office/drawing/2014/main" id="{38702CB9-AB26-6663-8136-92C393BE1A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461"/>
            <a:stretch/>
          </p:blipFill>
          <p:spPr>
            <a:xfrm>
              <a:off x="741551" y="3781246"/>
              <a:ext cx="5354449" cy="120232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AD36D90E-CC1D-F917-CB14-41C662813C84}"/>
                </a:ext>
              </a:extLst>
            </p:cNvPr>
            <p:cNvSpPr/>
            <p:nvPr/>
          </p:nvSpPr>
          <p:spPr>
            <a:xfrm>
              <a:off x="2851919" y="3998143"/>
              <a:ext cx="883738" cy="883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BA136E8E-A6CB-2A2B-4EE5-4075149AD402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234885" y="3429000"/>
            <a:ext cx="3289432" cy="6283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5133749C-DA19-00D5-4D33-20221366B7F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3234885" y="4941117"/>
            <a:ext cx="3289432" cy="8348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66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2482366E-D79F-5BAC-A25D-CE3B33E3D9BE}"/>
              </a:ext>
            </a:extLst>
          </p:cNvPr>
          <p:cNvSpPr/>
          <p:nvPr/>
        </p:nvSpPr>
        <p:spPr>
          <a:xfrm>
            <a:off x="2933786" y="1541450"/>
            <a:ext cx="5914576" cy="128632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37E0DA0-E826-DCBC-EFF7-17EDC80061EF}"/>
              </a:ext>
            </a:extLst>
          </p:cNvPr>
          <p:cNvGrpSpPr/>
          <p:nvPr/>
        </p:nvGrpSpPr>
        <p:grpSpPr>
          <a:xfrm>
            <a:off x="3133929" y="1649849"/>
            <a:ext cx="5514290" cy="1069531"/>
            <a:chOff x="1981271" y="1649849"/>
            <a:chExt cx="5514290" cy="1069531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0756522-A94F-A92E-8DEC-EFD76B95E12B}"/>
                </a:ext>
              </a:extLst>
            </p:cNvPr>
            <p:cNvSpPr/>
            <p:nvPr/>
          </p:nvSpPr>
          <p:spPr>
            <a:xfrm>
              <a:off x="1981271" y="1649849"/>
              <a:ext cx="2610000" cy="106953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Layer</a:t>
              </a:r>
              <a:endParaRPr lang="zh-TW" altLang="en-US" sz="2400" dirty="0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A80C86B8-437E-156C-5D11-046EA6C3067A}"/>
                </a:ext>
              </a:extLst>
            </p:cNvPr>
            <p:cNvSpPr/>
            <p:nvPr/>
          </p:nvSpPr>
          <p:spPr>
            <a:xfrm>
              <a:off x="4885561" y="1649849"/>
              <a:ext cx="2610000" cy="106953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/>
                <a:t>Sofmax</a:t>
              </a:r>
              <a:endParaRPr lang="zh-TW" altLang="en-US" sz="2400" dirty="0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222CFE6-C84E-1EFB-1973-155D2B3F6D53}"/>
              </a:ext>
            </a:extLst>
          </p:cNvPr>
          <p:cNvSpPr txBox="1"/>
          <p:nvPr/>
        </p:nvSpPr>
        <p:spPr>
          <a:xfrm>
            <a:off x="908341" y="821376"/>
            <a:ext cx="202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11A1CD3-9F23-9EC7-8F2E-087AF2C1E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181" y="3520361"/>
            <a:ext cx="7458075" cy="20223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6C5A2F9-F417-B377-8CA5-B051B1791D8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38929" y="2719380"/>
            <a:ext cx="5328327" cy="7813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6625DB0-F5E8-2612-B13A-E66BBF334D9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289516" y="2719380"/>
            <a:ext cx="2149413" cy="7911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95D4E36-67FE-2EB2-CCB9-2D076DA2488C}"/>
              </a:ext>
            </a:extLst>
          </p:cNvPr>
          <p:cNvSpPr txBox="1"/>
          <p:nvPr/>
        </p:nvSpPr>
        <p:spPr>
          <a:xfrm>
            <a:off x="908341" y="821376"/>
            <a:ext cx="2434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4F1FB84-2FE9-C3AD-6030-2957C0108D0E}"/>
              </a:ext>
            </a:extLst>
          </p:cNvPr>
          <p:cNvSpPr txBox="1"/>
          <p:nvPr/>
        </p:nvSpPr>
        <p:spPr>
          <a:xfrm>
            <a:off x="693174" y="1704481"/>
            <a:ext cx="1080565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[1] Radford, A., Narasimhan, K.,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Salimans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T. and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Sutskever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I., 2018.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2"/>
              </a:rPr>
              <a:t>Improving language understanding by generative pre-training.</a:t>
            </a:r>
            <a:endParaRPr lang="en-US" altLang="zh-TW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/>
            <a:endParaRPr lang="en-US" altLang="zh-TW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[2] Radford, A., Wu, J., Child, R., Luan, D.,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Amodei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D. and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Sutskever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I., 2019.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3"/>
              </a:rPr>
              <a:t>Language models are unsupervised multitask learners.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OpenAI blog, 1(8), p.9.</a:t>
            </a:r>
          </a:p>
          <a:p>
            <a:pPr algn="l"/>
            <a:endParaRPr lang="en-US" altLang="zh-TW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[3] Brown, T., Mann, B., Ryder, N., Subbiah, M., Kaplan, J.D.,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Dhariwal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P.,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Neelakantan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A., Shyam, P., Sastry, G.,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Askell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A. and Agarwal, S., 2020.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4"/>
              </a:rPr>
              <a:t>Language models are few-shot learners. 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Advances in neural information processing systems, 33, pp.1877-1901</a:t>
            </a:r>
          </a:p>
          <a:p>
            <a:pPr algn="l"/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[4] The GPT-3 Architecture, on a Napkin (dugas.ch)</a:t>
            </a:r>
            <a:endParaRPr lang="en-US" altLang="zh-TW" dirty="0">
              <a:solidFill>
                <a:srgbClr val="00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11156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528</TotalTime>
  <Words>260</Words>
  <Application>Microsoft Office PowerPoint</Application>
  <PresentationFormat>寬螢幕</PresentationFormat>
  <Paragraphs>51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標楷體</vt:lpstr>
      <vt:lpstr>Arial</vt:lpstr>
      <vt:lpstr>Calibri</vt:lpstr>
      <vt:lpstr>Calibri Light</vt:lpstr>
      <vt:lpstr>Times New Roman</vt:lpstr>
      <vt:lpstr>回顧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冠廷 虎</dc:creator>
  <cp:lastModifiedBy>虎冠廷</cp:lastModifiedBy>
  <cp:revision>11</cp:revision>
  <dcterms:created xsi:type="dcterms:W3CDTF">2023-11-07T15:04:16Z</dcterms:created>
  <dcterms:modified xsi:type="dcterms:W3CDTF">2024-04-17T15:14:26Z</dcterms:modified>
</cp:coreProperties>
</file>