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86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751307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90266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3504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5839751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0746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8404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21924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9761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949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761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9679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339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0453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024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810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1254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00C466F-DFD8-417C-9FD3-178E1D6C1D65}" type="datetimeFigureOut">
              <a:rPr lang="zh-TW" altLang="en-US" smtClean="0"/>
              <a:t>2024/5/9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120DEAC-C35E-4E7C-B9EA-685F4FDB417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89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39EB7A0-1DEC-5AF4-BA53-B600F55FD5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HW3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F769D4EA-0972-6BFF-121D-1468FC3902A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F94096071</a:t>
            </a:r>
            <a:r>
              <a:rPr lang="zh-TW" altLang="en-US" dirty="0"/>
              <a:t> 虎冠廷</a:t>
            </a:r>
          </a:p>
        </p:txBody>
      </p:sp>
    </p:spTree>
    <p:extLst>
      <p:ext uri="{BB962C8B-B14F-4D97-AF65-F5344CB8AC3E}">
        <p14:creationId xmlns:p14="http://schemas.microsoft.com/office/powerpoint/2010/main" val="171761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F900E37D-C618-905D-BC2E-3888A837F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1084" y="560439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TW" altLang="en-US"/>
          </a:p>
        </p:txBody>
      </p:sp>
      <p:pic>
        <p:nvPicPr>
          <p:cNvPr id="2049" name="圖片 1">
            <a:extLst>
              <a:ext uri="{FF2B5EF4-FFF2-40B4-BE49-F238E27FC236}">
                <a16:creationId xmlns:a16="http://schemas.microsoft.com/office/drawing/2014/main" id="{650CDF99-8BE1-A3EF-B8AD-94B333351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517" y="681025"/>
            <a:ext cx="5365133" cy="549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71BFCC91-1E25-D40F-A78A-9B19BA50E258}"/>
              </a:ext>
            </a:extLst>
          </p:cNvPr>
          <p:cNvSpPr txBox="1"/>
          <p:nvPr/>
        </p:nvSpPr>
        <p:spPr>
          <a:xfrm>
            <a:off x="1337186" y="3180951"/>
            <a:ext cx="2861187" cy="49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3208020" algn="l"/>
              </a:tabLst>
            </a:pPr>
            <a:r>
              <a:rPr lang="en-US" altLang="zh-TW" sz="24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1. Model Structure</a:t>
            </a:r>
            <a:endParaRPr lang="zh-TW" altLang="en-US" sz="2400" kern="1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30570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62777B9A-54D2-E7AD-2745-FA4EF565D221}"/>
              </a:ext>
            </a:extLst>
          </p:cNvPr>
          <p:cNvSpPr txBox="1"/>
          <p:nvPr/>
        </p:nvSpPr>
        <p:spPr>
          <a:xfrm>
            <a:off x="1140543" y="1513227"/>
            <a:ext cx="611566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3208020" algn="l"/>
              </a:tabLst>
            </a:pPr>
            <a:r>
              <a:rPr lang="en-US" altLang="zh-TW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2.  5-fold Average Validation Performance 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A959AB3-FAF8-F73B-D5EC-E6E7B1056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2925434"/>
            <a:ext cx="7113456" cy="2207004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84AA4CB6-565C-06DA-C494-87F287302D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038" y="2925434"/>
            <a:ext cx="1645573" cy="220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7965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2404B47F-A1F6-53DF-187C-81D55569FF5D}"/>
              </a:ext>
            </a:extLst>
          </p:cNvPr>
          <p:cNvSpPr txBox="1"/>
          <p:nvPr/>
        </p:nvSpPr>
        <p:spPr>
          <a:xfrm>
            <a:off x="1396179" y="3180951"/>
            <a:ext cx="611566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3208020" algn="l"/>
              </a:tabLst>
            </a:pPr>
            <a:r>
              <a:rPr lang="en-US" altLang="zh-TW" sz="2400" kern="100" dirty="0"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3.  ROC curve</a:t>
            </a:r>
            <a:endParaRPr lang="zh-TW" altLang="zh-TW" sz="2400" kern="100" dirty="0"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F016C78B-DF2F-4F27-8074-A8F4ECBB79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0574" y="853358"/>
            <a:ext cx="5151284" cy="5151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253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007D0FC1-AEC7-3B82-F535-3BCC1ACB0D54}"/>
              </a:ext>
            </a:extLst>
          </p:cNvPr>
          <p:cNvSpPr txBox="1"/>
          <p:nvPr/>
        </p:nvSpPr>
        <p:spPr>
          <a:xfrm>
            <a:off x="1547121" y="3180950"/>
            <a:ext cx="611566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3208020" algn="l"/>
              </a:tabLst>
            </a:pPr>
            <a:r>
              <a:rPr lang="en-US" altLang="zh-TW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4.  PRC curve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圖表, 螢幕擷取畫面 的圖片&#10;&#10;自動產生的描述">
            <a:extLst>
              <a:ext uri="{FF2B5EF4-FFF2-40B4-BE49-F238E27FC236}">
                <a16:creationId xmlns:a16="http://schemas.microsoft.com/office/drawing/2014/main" id="{A8269D68-DB49-11D8-E4DC-2066EED64D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357" y="865571"/>
            <a:ext cx="5126857" cy="5126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97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89423631-4E92-5407-96E5-2A896DFAC0EC}"/>
              </a:ext>
            </a:extLst>
          </p:cNvPr>
          <p:cNvSpPr txBox="1"/>
          <p:nvPr/>
        </p:nvSpPr>
        <p:spPr>
          <a:xfrm>
            <a:off x="1504336" y="1253828"/>
            <a:ext cx="611566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3208020" algn="l"/>
              </a:tabLst>
            </a:pPr>
            <a:r>
              <a:rPr lang="en-US" altLang="zh-TW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5.  Loss curve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繪圖, 行, 螢幕擷取畫面 的圖片&#10;&#10;自動產生的描述">
            <a:extLst>
              <a:ext uri="{FF2B5EF4-FFF2-40B4-BE49-F238E27FC236}">
                <a16:creationId xmlns:a16="http://schemas.microsoft.com/office/drawing/2014/main" id="{D1E5DCB0-634E-26B8-2F85-185186EDB35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2993" y="2133384"/>
            <a:ext cx="7966014" cy="398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602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方塊 2">
            <a:extLst>
              <a:ext uri="{FF2B5EF4-FFF2-40B4-BE49-F238E27FC236}">
                <a16:creationId xmlns:a16="http://schemas.microsoft.com/office/drawing/2014/main" id="{E47A9F61-A366-D469-FE69-1DE63A65E863}"/>
              </a:ext>
            </a:extLst>
          </p:cNvPr>
          <p:cNvSpPr txBox="1"/>
          <p:nvPr/>
        </p:nvSpPr>
        <p:spPr>
          <a:xfrm>
            <a:off x="1573161" y="1287085"/>
            <a:ext cx="6115664" cy="496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tabLst>
                <a:tab pos="3208020" algn="l"/>
              </a:tabLst>
            </a:pPr>
            <a:r>
              <a:rPr lang="en-US" altLang="zh-TW" sz="2400" kern="1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6.  F1 curve</a:t>
            </a:r>
            <a:endParaRPr lang="zh-TW" altLang="zh-TW" sz="2400" kern="100" dirty="0">
              <a:effectLst/>
              <a:latin typeface="Aptos" panose="020B0004020202020204" pitchFamily="34" charset="0"/>
              <a:ea typeface="新細明體" panose="02020500000000000000" pitchFamily="18" charset="-120"/>
              <a:cs typeface="Times New Roman" panose="02020603050405020304" pitchFamily="18" charset="0"/>
            </a:endParaRPr>
          </a:p>
        </p:txBody>
      </p:sp>
      <p:pic>
        <p:nvPicPr>
          <p:cNvPr id="4" name="圖片 3" descr="一張含有 文字, 圖表, 行, 繪圖 的圖片&#10;&#10;自動產生的描述">
            <a:extLst>
              <a:ext uri="{FF2B5EF4-FFF2-40B4-BE49-F238E27FC236}">
                <a16:creationId xmlns:a16="http://schemas.microsoft.com/office/drawing/2014/main" id="{E60A6225-F1F0-43CE-944A-1EAB810A82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7952" y="2118287"/>
            <a:ext cx="7916096" cy="3958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2096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56</TotalTime>
  <Words>31</Words>
  <Application>Microsoft Office PowerPoint</Application>
  <PresentationFormat>寬螢幕</PresentationFormat>
  <Paragraphs>8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1" baseType="lpstr">
      <vt:lpstr>Aptos</vt:lpstr>
      <vt:lpstr>Arial</vt:lpstr>
      <vt:lpstr>Garamond</vt:lpstr>
      <vt:lpstr>有機</vt:lpstr>
      <vt:lpstr>HW3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HW3</dc:title>
  <dc:creator>虎冠廷</dc:creator>
  <cp:lastModifiedBy>虎冠廷</cp:lastModifiedBy>
  <cp:revision>1</cp:revision>
  <dcterms:created xsi:type="dcterms:W3CDTF">2024-05-09T07:32:52Z</dcterms:created>
  <dcterms:modified xsi:type="dcterms:W3CDTF">2024-05-09T08:29:23Z</dcterms:modified>
</cp:coreProperties>
</file>