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5" name="任意多边形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6" name="任意多边形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0">
              <a:defRPr lang="zh-CN" sz="48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0">
              <a:buNone/>
              <a:defRPr lang="zh-CN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6/24/2018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0">
              <a:buFontTx/>
              <a:buNone/>
              <a:def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2011" y="167030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988201" y="251463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6/24/2018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2011" y="165216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97264" y="247835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accent1"/>
                </a:solidFill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0">
              <a:buNone/>
              <a:defRPr lang="zh-CN"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2018/6/24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2018/6/24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2018/6/24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2018/6/24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0">
              <a:defRPr lang="zh-CN" sz="2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063" indent="0" latinLnBrk="0">
              <a:buNone/>
              <a:defRPr lang="zh-CN" sz="1400"/>
            </a:lvl2pPr>
            <a:lvl3pPr marL="914126" indent="0" latinLnBrk="0">
              <a:buNone/>
              <a:defRPr lang="zh-CN" sz="1200"/>
            </a:lvl3pPr>
            <a:lvl4pPr marL="1371189" indent="0" latinLnBrk="0">
              <a:buNone/>
              <a:defRPr lang="zh-CN" sz="1000"/>
            </a:lvl4pPr>
            <a:lvl5pPr marL="1828251" indent="0" latinLnBrk="0">
              <a:buNone/>
              <a:defRPr lang="zh-CN" sz="1000"/>
            </a:lvl5pPr>
            <a:lvl6pPr marL="2285314" indent="0" latinLnBrk="0">
              <a:buNone/>
              <a:defRPr lang="zh-CN" sz="1000"/>
            </a:lvl6pPr>
            <a:lvl7pPr marL="2742377" indent="0" latinLnBrk="0">
              <a:buNone/>
              <a:defRPr lang="zh-CN" sz="1000"/>
            </a:lvl7pPr>
            <a:lvl8pPr marL="3199440" indent="0" latinLnBrk="0">
              <a:buNone/>
              <a:defRPr lang="zh-CN" sz="1000"/>
            </a:lvl8pPr>
            <a:lvl9pPr marL="3656503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2018/6/24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2018/6/24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6/24/2018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3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矩形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基于知识图谱的</a:t>
            </a:r>
            <a:r>
              <a:rPr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出版物检索和推荐系统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9097" name="矩形 9"/>
          <p:cNvSpPr>
            <a:spLocks noGrp="1" noChangeArrowheads="1"/>
          </p:cNvSpPr>
          <p:nvPr>
            <p:ph type="subTitle" idx="1"/>
          </p:nvPr>
        </p:nvSpPr>
        <p:spPr>
          <a:xfrm>
            <a:off x="1507460" y="4050834"/>
            <a:ext cx="7768959" cy="25080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ZF1721317     </a:t>
            </a:r>
            <a:r>
              <a:rPr lang="zh-CN" altLang="en-US" dirty="0" smtClean="0"/>
              <a:t>王   那</a:t>
            </a:r>
            <a:endParaRPr lang="en-US" altLang="zh-CN" dirty="0" smtClean="0"/>
          </a:p>
          <a:p>
            <a:r>
              <a:rPr lang="en-US" altLang="zh-CN" dirty="0" smtClean="0"/>
              <a:t>ZF1721415     </a:t>
            </a:r>
            <a:r>
              <a:rPr lang="zh-CN" altLang="en-US" dirty="0" smtClean="0"/>
              <a:t>袁理攀</a:t>
            </a:r>
            <a:endParaRPr lang="en-US" altLang="zh-CN" dirty="0" smtClean="0"/>
          </a:p>
          <a:p>
            <a:r>
              <a:rPr lang="en-US" altLang="zh-CN" dirty="0" smtClean="0"/>
              <a:t>ZF1721156     </a:t>
            </a:r>
            <a:r>
              <a:rPr lang="zh-CN" altLang="en-US" dirty="0" smtClean="0"/>
              <a:t>胡   乐</a:t>
            </a:r>
            <a:endParaRPr lang="en-US" altLang="zh-CN" dirty="0" smtClean="0"/>
          </a:p>
          <a:p>
            <a:r>
              <a:rPr lang="en-US" altLang="zh-CN" dirty="0" smtClean="0"/>
              <a:t>GS1421122     </a:t>
            </a:r>
            <a:r>
              <a:rPr lang="zh-CN" altLang="en-US" dirty="0" smtClean="0"/>
              <a:t>韩</a:t>
            </a:r>
            <a:r>
              <a:rPr lang="zh-CN" altLang="en-US" dirty="0"/>
              <a:t>芳蕾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设计思路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019" name="矩形 3"/>
          <p:cNvSpPr>
            <a:spLocks noGrp="1" noChangeArrowheads="1"/>
          </p:cNvSpPr>
          <p:nvPr>
            <p:ph idx="1"/>
          </p:nvPr>
        </p:nvSpPr>
        <p:spPr>
          <a:xfrm>
            <a:off x="361423" y="2047701"/>
            <a:ext cx="8598907" cy="3880773"/>
          </a:xfrm>
        </p:spPr>
        <p:txBody>
          <a:bodyPr/>
          <a:lstStyle/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利用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DBpedia</a:t>
            </a:r>
            <a:r>
              <a:rPr lang="zh-CN" altLang="en-US" dirty="0"/>
              <a:t>开放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SPARQLWrapper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r>
              <a:rPr lang="zh-CN" altLang="en-US" dirty="0"/>
              <a:t>等</a:t>
            </a:r>
            <a:r>
              <a:rPr lang="zh-CN" altLang="en-US" dirty="0" smtClean="0"/>
              <a:t>技术实现出版物搜索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根据用户搜索的出版物类型，向用户推荐同类型的其他出版物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根据用户搜索结果做相关数据分析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实现搜索与推荐功能的可视化分析与页面展示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功能描述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-1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1139" name="矩形 3"/>
          <p:cNvSpPr>
            <a:spLocks noGrp="1" noChangeArrowheads="1"/>
          </p:cNvSpPr>
          <p:nvPr>
            <p:ph idx="1"/>
          </p:nvPr>
        </p:nvSpPr>
        <p:spPr>
          <a:xfrm>
            <a:off x="677510" y="1460678"/>
            <a:ext cx="8598907" cy="3880773"/>
          </a:xfrm>
        </p:spPr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用户输入搜索内容，按名称模糊匹配相关出版物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/>
              <a:t>支持按电影、图书、游戏分类查找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/>
              <a:t>根据搜索结果向用户展示出版物名称、国家、图片及详情链接等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根据用户的搜索内容，向用户推荐可能感兴趣的同类型的出版物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45" y="3206044"/>
            <a:ext cx="7036182" cy="33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功能描述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-2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76" y="2201334"/>
            <a:ext cx="7227974" cy="4550118"/>
          </a:xfrm>
          <a:prstGeom prst="rect">
            <a:avLst/>
          </a:prstGeom>
        </p:spPr>
      </p:pic>
      <p:sp>
        <p:nvSpPr>
          <p:cNvPr id="6" name="矩形 3"/>
          <p:cNvSpPr>
            <a:spLocks noGrp="1" noChangeArrowheads="1"/>
          </p:cNvSpPr>
          <p:nvPr>
            <p:ph idx="1"/>
          </p:nvPr>
        </p:nvSpPr>
        <p:spPr>
          <a:xfrm>
            <a:off x="677510" y="1471967"/>
            <a:ext cx="8598907" cy="1429277"/>
          </a:xfrm>
        </p:spPr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根据搜索结果做数据分析，展示各个国家相关出版物所占比例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/>
              <a:t>出于清晰度考虑，只展示比例超过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的国家</a:t>
            </a:r>
            <a:endParaRPr 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65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使用说明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4" name="矩形 4"/>
          <p:cNvSpPr>
            <a:spLocks noGrp="1" noChangeArrowheads="1"/>
          </p:cNvSpPr>
          <p:nvPr>
            <p:ph sz="half" idx="1"/>
          </p:nvPr>
        </p:nvSpPr>
        <p:spPr>
          <a:xfrm>
            <a:off x="677511" y="1957390"/>
            <a:ext cx="7608533" cy="388077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用浏览器打开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index.html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页面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在输入框输入要搜索的出版物名称（模糊匹配）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切换不同类型的出版物，分类搜索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得到搜索结果后，可点击详情介绍查看详细内容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得到搜索结果和推荐后，点击数据分析按钮可查看相关数据分析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点击返回，可回到搜索页面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销售策略演示文稿，平面主题（宽屏）</Template>
  <TotalTime>32</TotalTime>
  <Words>211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Microsoft YaHei UI</vt:lpstr>
      <vt:lpstr>华文新魏</vt:lpstr>
      <vt:lpstr>Arial</vt:lpstr>
      <vt:lpstr>Trebuchet MS</vt:lpstr>
      <vt:lpstr>Wingdings 3</vt:lpstr>
      <vt:lpstr>平面</vt:lpstr>
      <vt:lpstr>基于知识图谱的 出版物检索和推荐系统</vt:lpstr>
      <vt:lpstr>设计思路</vt:lpstr>
      <vt:lpstr>功能描述-1</vt:lpstr>
      <vt:lpstr>功能描述-2</vt:lpstr>
      <vt:lpstr>使用说明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基于知识图谱的 出版物检索和推荐系统</dc:title>
  <dc:creator>win7</dc:creator>
  <cp:keywords/>
  <cp:lastModifiedBy>win7</cp:lastModifiedBy>
  <cp:revision>4</cp:revision>
  <dcterms:created xsi:type="dcterms:W3CDTF">2018-06-24T13:42:21Z</dcterms:created>
  <dcterms:modified xsi:type="dcterms:W3CDTF">2018-06-24T14:14:49Z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