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67" r:id="rId6"/>
    <p:sldId id="268" r:id="rId7"/>
    <p:sldId id="269" r:id="rId8"/>
    <p:sldId id="259" r:id="rId9"/>
    <p:sldId id="260" r:id="rId10"/>
    <p:sldId id="27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57191-11AB-6949-8CE8-A13CEBCF8F14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10A5F-5ED3-5546-B669-660A12EA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10A5F-5ED3-5546-B669-660A12EAE6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9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63ACFF-9822-9249-B4EE-9D7FDC726F3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0CE90B-1219-5F4F-818D-B39AC64045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305" y="2691450"/>
            <a:ext cx="7772400" cy="1470025"/>
          </a:xfrm>
        </p:spPr>
        <p:txBody>
          <a:bodyPr/>
          <a:lstStyle/>
          <a:p>
            <a:r>
              <a:rPr lang="en-US" dirty="0" smtClean="0"/>
              <a:t>VSLAM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8998" y="3924816"/>
            <a:ext cx="1921775" cy="473317"/>
          </a:xfrm>
        </p:spPr>
        <p:txBody>
          <a:bodyPr/>
          <a:lstStyle/>
          <a:p>
            <a:r>
              <a:rPr lang="en-US" dirty="0" smtClean="0"/>
              <a:t>James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7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Flow</a:t>
            </a:r>
            <a:endParaRPr lang="en-US" dirty="0"/>
          </a:p>
        </p:txBody>
      </p:sp>
      <p:pic>
        <p:nvPicPr>
          <p:cNvPr id="4" name="Picture 3" descr="optical_flow_features_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582"/>
            <a:ext cx="9144000" cy="2887221"/>
          </a:xfrm>
          <a:prstGeom prst="rect">
            <a:avLst/>
          </a:prstGeom>
        </p:spPr>
      </p:pic>
      <p:pic>
        <p:nvPicPr>
          <p:cNvPr id="8" name="Picture 7" descr="CodeCogsEqn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67" y="5243770"/>
            <a:ext cx="4237352" cy="16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4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Hope to 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1" y="2038256"/>
            <a:ext cx="8568432" cy="48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triangulation and camera pose estimation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Velocity estimation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EKF/UKF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 Triangulation/Pose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matrix estimation</a:t>
            </a:r>
          </a:p>
          <a:p>
            <a:r>
              <a:rPr lang="en-US" dirty="0" smtClean="0"/>
              <a:t>Camera pose estimation and chirality resolution</a:t>
            </a:r>
          </a:p>
          <a:p>
            <a:r>
              <a:rPr lang="en-US" dirty="0" smtClean="0"/>
              <a:t>Feature Triangulation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0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Triangulation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matrix estimation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3355184"/>
            <a:ext cx="3536164" cy="2339172"/>
          </a:xfrm>
          <a:prstGeom prst="rect">
            <a:avLst/>
          </a:prstGeom>
        </p:spPr>
      </p:pic>
      <p:pic>
        <p:nvPicPr>
          <p:cNvPr id="15" name="Picture 14" descr="CodeCogsEqn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49" y="4443606"/>
            <a:ext cx="25654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pose estimation and chirality resolution</a:t>
            </a:r>
            <a:endParaRPr lang="en-US" dirty="0"/>
          </a:p>
        </p:txBody>
      </p:sp>
      <p:pic>
        <p:nvPicPr>
          <p:cNvPr id="4" name="Picture 3" descr="Screen Shot 2015-04-23 at 6.18.1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" b="1409"/>
          <a:stretch/>
        </p:blipFill>
        <p:spPr>
          <a:xfrm>
            <a:off x="244917" y="3526142"/>
            <a:ext cx="3563376" cy="1216152"/>
          </a:xfrm>
          <a:prstGeom prst="rect">
            <a:avLst/>
          </a:prstGeom>
        </p:spPr>
      </p:pic>
      <p:pic>
        <p:nvPicPr>
          <p:cNvPr id="6" name="Picture 5" descr="CodeCogsEqn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7" y="5329935"/>
            <a:ext cx="1680870" cy="1101814"/>
          </a:xfrm>
          <a:prstGeom prst="rect">
            <a:avLst/>
          </a:prstGeom>
        </p:spPr>
      </p:pic>
      <p:pic>
        <p:nvPicPr>
          <p:cNvPr id="7" name="Picture 6" descr="CodeCogsEqn-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99" y="3942348"/>
            <a:ext cx="2501900" cy="469900"/>
          </a:xfrm>
          <a:prstGeom prst="rect">
            <a:avLst/>
          </a:prstGeom>
        </p:spPr>
      </p:pic>
      <p:pic>
        <p:nvPicPr>
          <p:cNvPr id="8" name="Picture 7" descr="CodeCogsEqn-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99" y="3196096"/>
            <a:ext cx="4483100" cy="469900"/>
          </a:xfrm>
          <a:prstGeom prst="rect">
            <a:avLst/>
          </a:prstGeom>
        </p:spPr>
      </p:pic>
      <p:pic>
        <p:nvPicPr>
          <p:cNvPr id="9" name="Picture 8" descr="CodeCogsEqn-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75" y="5329935"/>
            <a:ext cx="2018818" cy="1097532"/>
          </a:xfrm>
          <a:prstGeom prst="rect">
            <a:avLst/>
          </a:prstGeom>
        </p:spPr>
      </p:pic>
      <p:pic>
        <p:nvPicPr>
          <p:cNvPr id="10" name="Picture 9" descr="CodeCogsEqn-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92" y="5655061"/>
            <a:ext cx="1786334" cy="357267"/>
          </a:xfrm>
          <a:prstGeom prst="rect">
            <a:avLst/>
          </a:prstGeom>
        </p:spPr>
      </p:pic>
      <p:pic>
        <p:nvPicPr>
          <p:cNvPr id="12" name="Picture 11" descr="CodeCogsEqn-1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37" y="4788795"/>
            <a:ext cx="1968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4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Triangulation</a:t>
            </a:r>
            <a:endParaRPr lang="en-US" dirty="0"/>
          </a:p>
        </p:txBody>
      </p:sp>
      <p:pic>
        <p:nvPicPr>
          <p:cNvPr id="4" name="Picture 3" descr="Screen Shot 2015-04-23 at 6.23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4" y="3329140"/>
            <a:ext cx="3392769" cy="2186595"/>
          </a:xfrm>
          <a:prstGeom prst="rect">
            <a:avLst/>
          </a:prstGeom>
        </p:spPr>
      </p:pic>
      <p:pic>
        <p:nvPicPr>
          <p:cNvPr id="5" name="Picture 4" descr="CodeCogsEqn-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47" y="3510577"/>
            <a:ext cx="4061212" cy="18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7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features_pl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98" y="2038256"/>
            <a:ext cx="6126236" cy="43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Optical flow</a:t>
            </a:r>
          </a:p>
          <a:p>
            <a:pPr lvl="1"/>
            <a:r>
              <a:rPr lang="en-US" dirty="0" smtClean="0"/>
              <a:t>Road detection (Z=0)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75" y="3563454"/>
            <a:ext cx="3891052" cy="2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8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GMM pixel classification</a:t>
            </a:r>
            <a:endParaRPr lang="en-US" dirty="0"/>
          </a:p>
        </p:txBody>
      </p:sp>
      <p:pic>
        <p:nvPicPr>
          <p:cNvPr id="4" name="Picture 3" descr="sample_road_im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4" y="2975705"/>
            <a:ext cx="6672845" cy="2113149"/>
          </a:xfrm>
          <a:prstGeom prst="rect">
            <a:avLst/>
          </a:prstGeom>
        </p:spPr>
      </p:pic>
      <p:pic>
        <p:nvPicPr>
          <p:cNvPr id="5" name="Picture 4" descr="sample_road_mas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4" y="4819635"/>
            <a:ext cx="6672845" cy="21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6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505</TotalTime>
  <Words>73</Words>
  <Application>Microsoft Macintosh PowerPoint</Application>
  <PresentationFormat>On-screen Show (4:3)</PresentationFormat>
  <Paragraphs>27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Perception</vt:lpstr>
      <vt:lpstr>VSLAM</vt:lpstr>
      <vt:lpstr>Overview</vt:lpstr>
      <vt:lpstr>Point Triangulation/Pose Estimation</vt:lpstr>
      <vt:lpstr>Point Triangulation</vt:lpstr>
      <vt:lpstr>Point Triangulation</vt:lpstr>
      <vt:lpstr>Point Triangulation</vt:lpstr>
      <vt:lpstr>Example</vt:lpstr>
      <vt:lpstr>Velocity Estimation</vt:lpstr>
      <vt:lpstr>Road Detection</vt:lpstr>
      <vt:lpstr>Optical Flow</vt:lpstr>
      <vt:lpstr>Where I Hope to Get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VSLAM</dc:title>
  <dc:creator>James</dc:creator>
  <cp:lastModifiedBy>James</cp:lastModifiedBy>
  <cp:revision>24</cp:revision>
  <dcterms:created xsi:type="dcterms:W3CDTF">2015-04-23T08:50:21Z</dcterms:created>
  <dcterms:modified xsi:type="dcterms:W3CDTF">2015-04-23T17:16:12Z</dcterms:modified>
</cp:coreProperties>
</file>