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DATE_TRUNC('month',rental_date) AS mon, staff_id,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COUNT(rental_id)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 rental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mon, staff_id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mon, staff_id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This query isn’t as complex as yours should be, as there isn’t a join - this is just an example template of what your ending slide should like */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372275" y="1385875"/>
            <a:ext cx="2377200" cy="310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can see both store staff members filled in almost the same number of rental orders during each time unit.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t</a:t>
            </a:r>
            <a:r>
              <a:rPr b="0" i="0" lang="en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otal Rental Orders Per Staff?</a:t>
            </a:r>
            <a:endParaRPr b="0" i="0" sz="2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43" y="1266410"/>
            <a:ext cx="5236818" cy="3464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420139" y="2650432"/>
            <a:ext cx="133847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Staff ID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