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73" r:id="rId4"/>
    <p:sldId id="257" r:id="rId5"/>
    <p:sldId id="259" r:id="rId6"/>
    <p:sldId id="263" r:id="rId7"/>
    <p:sldId id="267" r:id="rId8"/>
    <p:sldId id="271" r:id="rId9"/>
    <p:sldId id="265" r:id="rId10"/>
    <p:sldId id="268" r:id="rId11"/>
    <p:sldId id="274" r:id="rId12"/>
    <p:sldId id="275" r:id="rId13"/>
    <p:sldId id="269" r:id="rId14"/>
    <p:sldId id="278" r:id="rId15"/>
    <p:sldId id="277" r:id="rId16"/>
    <p:sldId id="280" r:id="rId17"/>
    <p:sldId id="270" r:id="rId18"/>
    <p:sldId id="281" r:id="rId19"/>
    <p:sldId id="282" r:id="rId20"/>
    <p:sldId id="279" r:id="rId21"/>
    <p:sldId id="262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, Linkang" initials="HL" lastIdx="1" clrIdx="0">
    <p:extLst>
      <p:ext uri="{19B8F6BF-5375-455C-9EA6-DF929625EA0E}">
        <p15:presenceInfo xmlns:p15="http://schemas.microsoft.com/office/powerpoint/2012/main" userId="S::linkang.hu@windriver.com::b3fbba57-5ebb-4b94-b24c-87ce980e10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FDCC79-0C6A-41CC-9156-62C3D7E7CDBD}" type="doc">
      <dgm:prSet loTypeId="urn:microsoft.com/office/officeart/2005/8/layout/architecture" loCatId="hierarchy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8B68196B-FB1D-4D95-9654-92D20530D868}">
      <dgm:prSet phldrT="[Text]"/>
      <dgm:spPr/>
      <dgm:t>
        <a:bodyPr/>
        <a:lstStyle/>
        <a:p>
          <a:r>
            <a:rPr lang="en-US" altLang="zh-CN" dirty="0" err="1"/>
            <a:t>type_table</a:t>
          </a:r>
          <a:endParaRPr lang="en-US" dirty="0"/>
        </a:p>
      </dgm:t>
    </dgm:pt>
    <dgm:pt modelId="{D40B77E5-9BC1-4E81-BBF9-97EBE867E500}" type="parTrans" cxnId="{2B666D5B-B8D7-45A8-ADCC-14B23EDDF0B2}">
      <dgm:prSet/>
      <dgm:spPr/>
      <dgm:t>
        <a:bodyPr/>
        <a:lstStyle/>
        <a:p>
          <a:endParaRPr lang="en-US"/>
        </a:p>
      </dgm:t>
    </dgm:pt>
    <dgm:pt modelId="{DEC674A3-63D2-4C54-B3FB-9FD0D04C0FF4}" type="sibTrans" cxnId="{2B666D5B-B8D7-45A8-ADCC-14B23EDDF0B2}">
      <dgm:prSet/>
      <dgm:spPr/>
      <dgm:t>
        <a:bodyPr/>
        <a:lstStyle/>
        <a:p>
          <a:endParaRPr lang="en-US"/>
        </a:p>
      </dgm:t>
    </dgm:pt>
    <dgm:pt modelId="{768CF388-A193-4003-8960-2151D2B840D5}">
      <dgm:prSet phldrT="[Text]"/>
      <dgm:spPr/>
      <dgm:t>
        <a:bodyPr/>
        <a:lstStyle/>
        <a:p>
          <a:r>
            <a:rPr lang="en-US" dirty="0"/>
            <a:t>(</a:t>
          </a:r>
          <a:r>
            <a:rPr lang="en-US" dirty="0" err="1"/>
            <a:t>hw</a:t>
          </a:r>
          <a:r>
            <a:rPr lang="en-US" dirty="0"/>
            <a:t>/</a:t>
          </a:r>
          <a:r>
            <a:rPr lang="en-US" dirty="0" err="1"/>
            <a:t>riscv</a:t>
          </a:r>
          <a:r>
            <a:rPr lang="en-US" dirty="0"/>
            <a:t>/</a:t>
          </a:r>
          <a:r>
            <a:rPr lang="en-US" dirty="0" err="1"/>
            <a:t>gpio.c</a:t>
          </a:r>
          <a:r>
            <a:rPr lang="en-US" dirty="0"/>
            <a:t>)</a:t>
          </a:r>
        </a:p>
        <a:p>
          <a:r>
            <a:rPr lang="en-US" dirty="0" err="1"/>
            <a:t>gpio</a:t>
          </a:r>
          <a:r>
            <a:rPr lang="en-US" dirty="0"/>
            <a:t> </a:t>
          </a:r>
          <a:r>
            <a:rPr lang="en-US" altLang="zh-CN" dirty="0" err="1"/>
            <a:t>type</a:t>
          </a:r>
          <a:r>
            <a:rPr lang="en-US" dirty="0" err="1"/>
            <a:t>info</a:t>
          </a:r>
          <a:endParaRPr lang="en-US" dirty="0"/>
        </a:p>
      </dgm:t>
    </dgm:pt>
    <dgm:pt modelId="{E5B515CC-EDD1-44B4-8912-C8C8E28B341F}" type="parTrans" cxnId="{6D3279CC-B3FB-427F-80F4-02DFF5CE0D54}">
      <dgm:prSet/>
      <dgm:spPr/>
      <dgm:t>
        <a:bodyPr/>
        <a:lstStyle/>
        <a:p>
          <a:endParaRPr lang="en-US"/>
        </a:p>
      </dgm:t>
    </dgm:pt>
    <dgm:pt modelId="{67B2BF56-0658-46B4-B9AB-8B51D583ABA2}" type="sibTrans" cxnId="{6D3279CC-B3FB-427F-80F4-02DFF5CE0D54}">
      <dgm:prSet/>
      <dgm:spPr/>
      <dgm:t>
        <a:bodyPr/>
        <a:lstStyle/>
        <a:p>
          <a:endParaRPr lang="en-US"/>
        </a:p>
      </dgm:t>
    </dgm:pt>
    <dgm:pt modelId="{94050DBE-9E63-4A62-9091-53BBC7132A40}">
      <dgm:prSet phldrT="[Text]"/>
      <dgm:spPr/>
      <dgm:t>
        <a:bodyPr/>
        <a:lstStyle/>
        <a:p>
          <a:r>
            <a:rPr lang="en-US" dirty="0"/>
            <a:t>(</a:t>
          </a:r>
          <a:r>
            <a:rPr lang="en-US" dirty="0" err="1"/>
            <a:t>hw</a:t>
          </a:r>
          <a:r>
            <a:rPr lang="en-US" dirty="0"/>
            <a:t>/</a:t>
          </a:r>
          <a:r>
            <a:rPr lang="en-US" dirty="0" err="1"/>
            <a:t>riscv</a:t>
          </a:r>
          <a:r>
            <a:rPr lang="en-US" dirty="0"/>
            <a:t>/</a:t>
          </a:r>
          <a:r>
            <a:rPr lang="en-US" dirty="0" err="1"/>
            <a:t>uart.c</a:t>
          </a:r>
          <a:r>
            <a:rPr lang="en-US" dirty="0"/>
            <a:t>)</a:t>
          </a:r>
        </a:p>
        <a:p>
          <a:r>
            <a:rPr lang="en-US" dirty="0" err="1"/>
            <a:t>uart</a:t>
          </a:r>
          <a:r>
            <a:rPr lang="en-US" dirty="0"/>
            <a:t> </a:t>
          </a:r>
          <a:r>
            <a:rPr lang="en-US" dirty="0" err="1"/>
            <a:t>typeinfo</a:t>
          </a:r>
          <a:endParaRPr lang="en-US" dirty="0"/>
        </a:p>
      </dgm:t>
    </dgm:pt>
    <dgm:pt modelId="{CC061320-9854-4635-981B-92DA0C093F33}" type="parTrans" cxnId="{4CDB07AA-43B6-483E-B933-1C3A154B8510}">
      <dgm:prSet/>
      <dgm:spPr/>
      <dgm:t>
        <a:bodyPr/>
        <a:lstStyle/>
        <a:p>
          <a:endParaRPr lang="en-US"/>
        </a:p>
      </dgm:t>
    </dgm:pt>
    <dgm:pt modelId="{D161D314-D0F2-4FBA-9485-1957811DEE27}" type="sibTrans" cxnId="{4CDB07AA-43B6-483E-B933-1C3A154B8510}">
      <dgm:prSet/>
      <dgm:spPr/>
      <dgm:t>
        <a:bodyPr/>
        <a:lstStyle/>
        <a:p>
          <a:endParaRPr lang="en-US"/>
        </a:p>
      </dgm:t>
    </dgm:pt>
    <dgm:pt modelId="{DD959304-7D5A-4396-A801-5EE46193C44F}">
      <dgm:prSet phldrT="[Text]"/>
      <dgm:spPr/>
      <dgm:t>
        <a:bodyPr/>
        <a:lstStyle/>
        <a:p>
          <a:r>
            <a:rPr lang="en-US" dirty="0"/>
            <a:t>(</a:t>
          </a:r>
          <a:r>
            <a:rPr lang="en-US" dirty="0" err="1"/>
            <a:t>hw</a:t>
          </a:r>
          <a:r>
            <a:rPr lang="en-US" dirty="0"/>
            <a:t>/</a:t>
          </a:r>
          <a:r>
            <a:rPr lang="en-US" dirty="0" err="1"/>
            <a:t>riscv</a:t>
          </a:r>
          <a:r>
            <a:rPr lang="en-US" dirty="0"/>
            <a:t>/</a:t>
          </a:r>
          <a:r>
            <a:rPr lang="en-US" dirty="0" err="1"/>
            <a:t>soc.c</a:t>
          </a:r>
          <a:r>
            <a:rPr lang="en-US" dirty="0"/>
            <a:t>)</a:t>
          </a:r>
        </a:p>
        <a:p>
          <a:r>
            <a:rPr lang="en-US" dirty="0"/>
            <a:t>soc </a:t>
          </a:r>
          <a:r>
            <a:rPr lang="en-US" dirty="0" err="1"/>
            <a:t>typeinfo</a:t>
          </a:r>
          <a:endParaRPr lang="en-US" dirty="0"/>
        </a:p>
      </dgm:t>
    </dgm:pt>
    <dgm:pt modelId="{DF6A55A2-CD8F-4DCE-8BBA-ED494D7E8744}" type="parTrans" cxnId="{9CBFC95A-6BB4-4DC6-98F7-A37240ADC462}">
      <dgm:prSet/>
      <dgm:spPr/>
      <dgm:t>
        <a:bodyPr/>
        <a:lstStyle/>
        <a:p>
          <a:endParaRPr lang="en-US"/>
        </a:p>
      </dgm:t>
    </dgm:pt>
    <dgm:pt modelId="{E4B97A2E-334E-4B8A-BC26-5153377AEBC0}" type="sibTrans" cxnId="{9CBFC95A-6BB4-4DC6-98F7-A37240ADC462}">
      <dgm:prSet/>
      <dgm:spPr/>
      <dgm:t>
        <a:bodyPr/>
        <a:lstStyle/>
        <a:p>
          <a:endParaRPr lang="en-US"/>
        </a:p>
      </dgm:t>
    </dgm:pt>
    <dgm:pt modelId="{C9E82D76-A527-4081-B856-CB00EE181BF4}">
      <dgm:prSet/>
      <dgm:spPr/>
      <dgm:t>
        <a:bodyPr/>
        <a:lstStyle/>
        <a:p>
          <a:r>
            <a:rPr lang="en-US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main()</a:t>
          </a:r>
        </a:p>
      </dgm:t>
    </dgm:pt>
    <dgm:pt modelId="{8945A153-2C08-4E13-B2D2-06BFD9B0867F}" type="parTrans" cxnId="{6BE99ACC-C647-4B6E-9298-7C28C68E62A3}">
      <dgm:prSet/>
      <dgm:spPr/>
      <dgm:t>
        <a:bodyPr/>
        <a:lstStyle/>
        <a:p>
          <a:endParaRPr lang="en-US"/>
        </a:p>
      </dgm:t>
    </dgm:pt>
    <dgm:pt modelId="{DB4C38FA-7376-4208-B21B-A71EA92CF1EF}" type="sibTrans" cxnId="{6BE99ACC-C647-4B6E-9298-7C28C68E62A3}">
      <dgm:prSet/>
      <dgm:spPr/>
      <dgm:t>
        <a:bodyPr/>
        <a:lstStyle/>
        <a:p>
          <a:endParaRPr lang="en-US"/>
        </a:p>
      </dgm:t>
    </dgm:pt>
    <dgm:pt modelId="{02D7815A-BA7B-435E-96BF-FCA60B774E68}" type="pres">
      <dgm:prSet presAssocID="{F4FDCC79-0C6A-41CC-9156-62C3D7E7CDB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2A03185-6B49-48B2-8635-3FB54ADA43AA}" type="pres">
      <dgm:prSet presAssocID="{8B68196B-FB1D-4D95-9654-92D20530D868}" presName="vertOne" presStyleCnt="0"/>
      <dgm:spPr/>
    </dgm:pt>
    <dgm:pt modelId="{6811157D-B97B-41DC-9949-62C938002F21}" type="pres">
      <dgm:prSet presAssocID="{8B68196B-FB1D-4D95-9654-92D20530D868}" presName="txOne" presStyleLbl="node0" presStyleIdx="0" presStyleCnt="2" custScaleX="110186" custScaleY="132502">
        <dgm:presLayoutVars>
          <dgm:chPref val="3"/>
        </dgm:presLayoutVars>
      </dgm:prSet>
      <dgm:spPr>
        <a:prstGeom prst="stripedRightArrow">
          <a:avLst/>
        </a:prstGeom>
      </dgm:spPr>
    </dgm:pt>
    <dgm:pt modelId="{9C1BC972-C76D-4332-9D7C-2F3B00D70EB3}" type="pres">
      <dgm:prSet presAssocID="{8B68196B-FB1D-4D95-9654-92D20530D868}" presName="parTransOne" presStyleCnt="0"/>
      <dgm:spPr/>
    </dgm:pt>
    <dgm:pt modelId="{110F8A6D-3B30-48E4-A89C-C14368CC53AA}" type="pres">
      <dgm:prSet presAssocID="{8B68196B-FB1D-4D95-9654-92D20530D868}" presName="horzOne" presStyleCnt="0"/>
      <dgm:spPr/>
    </dgm:pt>
    <dgm:pt modelId="{BBBA41BF-1F8E-40B7-A19F-9BF9D9CC934B}" type="pres">
      <dgm:prSet presAssocID="{768CF388-A193-4003-8960-2151D2B840D5}" presName="vertTwo" presStyleCnt="0"/>
      <dgm:spPr/>
    </dgm:pt>
    <dgm:pt modelId="{F3961CDD-4814-4567-B34C-616F6450F9FF}" type="pres">
      <dgm:prSet presAssocID="{768CF388-A193-4003-8960-2151D2B840D5}" presName="txTwo" presStyleLbl="node2" presStyleIdx="0" presStyleCnt="3">
        <dgm:presLayoutVars>
          <dgm:chPref val="3"/>
        </dgm:presLayoutVars>
      </dgm:prSet>
      <dgm:spPr>
        <a:prstGeom prst="downArrowCallout">
          <a:avLst/>
        </a:prstGeom>
      </dgm:spPr>
    </dgm:pt>
    <dgm:pt modelId="{E12839D6-0936-4465-9265-53527E99F8DB}" type="pres">
      <dgm:prSet presAssocID="{768CF388-A193-4003-8960-2151D2B840D5}" presName="horzTwo" presStyleCnt="0"/>
      <dgm:spPr/>
    </dgm:pt>
    <dgm:pt modelId="{FF26B6E7-E2BF-4AF9-9D80-D473FC5DE058}" type="pres">
      <dgm:prSet presAssocID="{67B2BF56-0658-46B4-B9AB-8B51D583ABA2}" presName="sibSpaceTwo" presStyleCnt="0"/>
      <dgm:spPr/>
    </dgm:pt>
    <dgm:pt modelId="{E2C64518-BFFA-485E-909F-B5C2D37E3CDF}" type="pres">
      <dgm:prSet presAssocID="{94050DBE-9E63-4A62-9091-53BBC7132A40}" presName="vertTwo" presStyleCnt="0"/>
      <dgm:spPr/>
    </dgm:pt>
    <dgm:pt modelId="{0334F738-9365-44EF-B6BD-97D2431D919D}" type="pres">
      <dgm:prSet presAssocID="{94050DBE-9E63-4A62-9091-53BBC7132A40}" presName="txTwo" presStyleLbl="node2" presStyleIdx="1" presStyleCnt="3">
        <dgm:presLayoutVars>
          <dgm:chPref val="3"/>
        </dgm:presLayoutVars>
      </dgm:prSet>
      <dgm:spPr>
        <a:prstGeom prst="downArrowCallout">
          <a:avLst/>
        </a:prstGeom>
      </dgm:spPr>
    </dgm:pt>
    <dgm:pt modelId="{D746677A-3248-4CDC-A78C-A6597CE87D85}" type="pres">
      <dgm:prSet presAssocID="{94050DBE-9E63-4A62-9091-53BBC7132A40}" presName="horzTwo" presStyleCnt="0"/>
      <dgm:spPr/>
    </dgm:pt>
    <dgm:pt modelId="{3FBC79F4-7C2D-41CA-86AE-30490A464511}" type="pres">
      <dgm:prSet presAssocID="{D161D314-D0F2-4FBA-9485-1957811DEE27}" presName="sibSpaceTwo" presStyleCnt="0"/>
      <dgm:spPr/>
    </dgm:pt>
    <dgm:pt modelId="{0AC6FD11-28D8-490E-980F-2480EB156473}" type="pres">
      <dgm:prSet presAssocID="{DD959304-7D5A-4396-A801-5EE46193C44F}" presName="vertTwo" presStyleCnt="0"/>
      <dgm:spPr/>
    </dgm:pt>
    <dgm:pt modelId="{F9AD7C29-DBD0-4A26-AEBC-0D55535CFFDF}" type="pres">
      <dgm:prSet presAssocID="{DD959304-7D5A-4396-A801-5EE46193C44F}" presName="txTwo" presStyleLbl="node2" presStyleIdx="2" presStyleCnt="3">
        <dgm:presLayoutVars>
          <dgm:chPref val="3"/>
        </dgm:presLayoutVars>
      </dgm:prSet>
      <dgm:spPr>
        <a:prstGeom prst="downArrowCallout">
          <a:avLst/>
        </a:prstGeom>
      </dgm:spPr>
    </dgm:pt>
    <dgm:pt modelId="{79F9A88D-4814-4954-ACF4-3EB2F08FA449}" type="pres">
      <dgm:prSet presAssocID="{DD959304-7D5A-4396-A801-5EE46193C44F}" presName="horzTwo" presStyleCnt="0"/>
      <dgm:spPr/>
    </dgm:pt>
    <dgm:pt modelId="{23FB9D5F-0166-4ADB-84A2-196F5FB6DFD7}" type="pres">
      <dgm:prSet presAssocID="{DEC674A3-63D2-4C54-B3FB-9FD0D04C0FF4}" presName="sibSpaceOne" presStyleCnt="0"/>
      <dgm:spPr/>
    </dgm:pt>
    <dgm:pt modelId="{60732758-D814-4D3E-AD79-81F651BED20D}" type="pres">
      <dgm:prSet presAssocID="{C9E82D76-A527-4081-B856-CB00EE181BF4}" presName="vertOne" presStyleCnt="0"/>
      <dgm:spPr/>
    </dgm:pt>
    <dgm:pt modelId="{1238DD2C-29C7-4E18-9155-4E8A81684D56}" type="pres">
      <dgm:prSet presAssocID="{C9E82D76-A527-4081-B856-CB00EE181BF4}" presName="txOne" presStyleLbl="node0" presStyleIdx="1" presStyleCnt="2" custScaleY="327157">
        <dgm:presLayoutVars>
          <dgm:chPref val="3"/>
        </dgm:presLayoutVars>
      </dgm:prSet>
      <dgm:spPr/>
    </dgm:pt>
    <dgm:pt modelId="{FE9F21DF-8FE9-4F87-85E8-96C646F25A69}" type="pres">
      <dgm:prSet presAssocID="{C9E82D76-A527-4081-B856-CB00EE181BF4}" presName="horzOne" presStyleCnt="0"/>
      <dgm:spPr/>
    </dgm:pt>
  </dgm:ptLst>
  <dgm:cxnLst>
    <dgm:cxn modelId="{AE641605-3781-4168-82E3-2B94985D071D}" type="presOf" srcId="{94050DBE-9E63-4A62-9091-53BBC7132A40}" destId="{0334F738-9365-44EF-B6BD-97D2431D919D}" srcOrd="0" destOrd="0" presId="urn:microsoft.com/office/officeart/2005/8/layout/architecture"/>
    <dgm:cxn modelId="{2B666D5B-B8D7-45A8-ADCC-14B23EDDF0B2}" srcId="{F4FDCC79-0C6A-41CC-9156-62C3D7E7CDBD}" destId="{8B68196B-FB1D-4D95-9654-92D20530D868}" srcOrd="0" destOrd="0" parTransId="{D40B77E5-9BC1-4E81-BBF9-97EBE867E500}" sibTransId="{DEC674A3-63D2-4C54-B3FB-9FD0D04C0FF4}"/>
    <dgm:cxn modelId="{A828E064-CCCF-4C21-8566-B6BB3674CD3C}" type="presOf" srcId="{8B68196B-FB1D-4D95-9654-92D20530D868}" destId="{6811157D-B97B-41DC-9949-62C938002F21}" srcOrd="0" destOrd="0" presId="urn:microsoft.com/office/officeart/2005/8/layout/architecture"/>
    <dgm:cxn modelId="{9CBFC95A-6BB4-4DC6-98F7-A37240ADC462}" srcId="{8B68196B-FB1D-4D95-9654-92D20530D868}" destId="{DD959304-7D5A-4396-A801-5EE46193C44F}" srcOrd="2" destOrd="0" parTransId="{DF6A55A2-CD8F-4DCE-8BBA-ED494D7E8744}" sibTransId="{E4B97A2E-334E-4B8A-BC26-5153377AEBC0}"/>
    <dgm:cxn modelId="{7C62828B-4487-4639-95E9-3F808DD9BB70}" type="presOf" srcId="{768CF388-A193-4003-8960-2151D2B840D5}" destId="{F3961CDD-4814-4567-B34C-616F6450F9FF}" srcOrd="0" destOrd="0" presId="urn:microsoft.com/office/officeart/2005/8/layout/architecture"/>
    <dgm:cxn modelId="{4CDB07AA-43B6-483E-B933-1C3A154B8510}" srcId="{8B68196B-FB1D-4D95-9654-92D20530D868}" destId="{94050DBE-9E63-4A62-9091-53BBC7132A40}" srcOrd="1" destOrd="0" parTransId="{CC061320-9854-4635-981B-92DA0C093F33}" sibTransId="{D161D314-D0F2-4FBA-9485-1957811DEE27}"/>
    <dgm:cxn modelId="{307583C3-0985-4B43-9377-99C43E8B9F5F}" type="presOf" srcId="{C9E82D76-A527-4081-B856-CB00EE181BF4}" destId="{1238DD2C-29C7-4E18-9155-4E8A81684D56}" srcOrd="0" destOrd="0" presId="urn:microsoft.com/office/officeart/2005/8/layout/architecture"/>
    <dgm:cxn modelId="{6D3279CC-B3FB-427F-80F4-02DFF5CE0D54}" srcId="{8B68196B-FB1D-4D95-9654-92D20530D868}" destId="{768CF388-A193-4003-8960-2151D2B840D5}" srcOrd="0" destOrd="0" parTransId="{E5B515CC-EDD1-44B4-8912-C8C8E28B341F}" sibTransId="{67B2BF56-0658-46B4-B9AB-8B51D583ABA2}"/>
    <dgm:cxn modelId="{6BE99ACC-C647-4B6E-9298-7C28C68E62A3}" srcId="{F4FDCC79-0C6A-41CC-9156-62C3D7E7CDBD}" destId="{C9E82D76-A527-4081-B856-CB00EE181BF4}" srcOrd="1" destOrd="0" parTransId="{8945A153-2C08-4E13-B2D2-06BFD9B0867F}" sibTransId="{DB4C38FA-7376-4208-B21B-A71EA92CF1EF}"/>
    <dgm:cxn modelId="{AEFCFDD1-4EB1-480D-9355-400FE472A0D2}" type="presOf" srcId="{F4FDCC79-0C6A-41CC-9156-62C3D7E7CDBD}" destId="{02D7815A-BA7B-435E-96BF-FCA60B774E68}" srcOrd="0" destOrd="0" presId="urn:microsoft.com/office/officeart/2005/8/layout/architecture"/>
    <dgm:cxn modelId="{F3189CE0-266E-4B8B-A9C2-35661EE03AB0}" type="presOf" srcId="{DD959304-7D5A-4396-A801-5EE46193C44F}" destId="{F9AD7C29-DBD0-4A26-AEBC-0D55535CFFDF}" srcOrd="0" destOrd="0" presId="urn:microsoft.com/office/officeart/2005/8/layout/architecture"/>
    <dgm:cxn modelId="{48F705B7-5927-4D2F-9834-BEB42E99111F}" type="presParOf" srcId="{02D7815A-BA7B-435E-96BF-FCA60B774E68}" destId="{52A03185-6B49-48B2-8635-3FB54ADA43AA}" srcOrd="0" destOrd="0" presId="urn:microsoft.com/office/officeart/2005/8/layout/architecture"/>
    <dgm:cxn modelId="{7E5D5CE6-7138-4001-ADC0-DD0AFDAF31EB}" type="presParOf" srcId="{52A03185-6B49-48B2-8635-3FB54ADA43AA}" destId="{6811157D-B97B-41DC-9949-62C938002F21}" srcOrd="0" destOrd="0" presId="urn:microsoft.com/office/officeart/2005/8/layout/architecture"/>
    <dgm:cxn modelId="{591FABED-2058-4E6B-BC81-72417E576CE8}" type="presParOf" srcId="{52A03185-6B49-48B2-8635-3FB54ADA43AA}" destId="{9C1BC972-C76D-4332-9D7C-2F3B00D70EB3}" srcOrd="1" destOrd="0" presId="urn:microsoft.com/office/officeart/2005/8/layout/architecture"/>
    <dgm:cxn modelId="{F0254DB5-F2BE-4B59-8261-84E8B425D7DC}" type="presParOf" srcId="{52A03185-6B49-48B2-8635-3FB54ADA43AA}" destId="{110F8A6D-3B30-48E4-A89C-C14368CC53AA}" srcOrd="2" destOrd="0" presId="urn:microsoft.com/office/officeart/2005/8/layout/architecture"/>
    <dgm:cxn modelId="{69B9C6F2-F270-4552-AD2D-1C3FB176D4D7}" type="presParOf" srcId="{110F8A6D-3B30-48E4-A89C-C14368CC53AA}" destId="{BBBA41BF-1F8E-40B7-A19F-9BF9D9CC934B}" srcOrd="0" destOrd="0" presId="urn:microsoft.com/office/officeart/2005/8/layout/architecture"/>
    <dgm:cxn modelId="{29F03B34-79C0-406B-A1E9-D5B211BD1523}" type="presParOf" srcId="{BBBA41BF-1F8E-40B7-A19F-9BF9D9CC934B}" destId="{F3961CDD-4814-4567-B34C-616F6450F9FF}" srcOrd="0" destOrd="0" presId="urn:microsoft.com/office/officeart/2005/8/layout/architecture"/>
    <dgm:cxn modelId="{9065D61E-F20C-4446-8A02-3C27959BDB65}" type="presParOf" srcId="{BBBA41BF-1F8E-40B7-A19F-9BF9D9CC934B}" destId="{E12839D6-0936-4465-9265-53527E99F8DB}" srcOrd="1" destOrd="0" presId="urn:microsoft.com/office/officeart/2005/8/layout/architecture"/>
    <dgm:cxn modelId="{E6E3B2C7-976B-4D1C-8170-2330172D4A54}" type="presParOf" srcId="{110F8A6D-3B30-48E4-A89C-C14368CC53AA}" destId="{FF26B6E7-E2BF-4AF9-9D80-D473FC5DE058}" srcOrd="1" destOrd="0" presId="urn:microsoft.com/office/officeart/2005/8/layout/architecture"/>
    <dgm:cxn modelId="{5F0B850B-0293-476E-BAA4-5ADDCB9163D0}" type="presParOf" srcId="{110F8A6D-3B30-48E4-A89C-C14368CC53AA}" destId="{E2C64518-BFFA-485E-909F-B5C2D37E3CDF}" srcOrd="2" destOrd="0" presId="urn:microsoft.com/office/officeart/2005/8/layout/architecture"/>
    <dgm:cxn modelId="{04462427-08FE-424F-B9F0-75068C8C9AAA}" type="presParOf" srcId="{E2C64518-BFFA-485E-909F-B5C2D37E3CDF}" destId="{0334F738-9365-44EF-B6BD-97D2431D919D}" srcOrd="0" destOrd="0" presId="urn:microsoft.com/office/officeart/2005/8/layout/architecture"/>
    <dgm:cxn modelId="{04E5075A-7DA6-4C2A-A682-E7F23EEDC661}" type="presParOf" srcId="{E2C64518-BFFA-485E-909F-B5C2D37E3CDF}" destId="{D746677A-3248-4CDC-A78C-A6597CE87D85}" srcOrd="1" destOrd="0" presId="urn:microsoft.com/office/officeart/2005/8/layout/architecture"/>
    <dgm:cxn modelId="{2501C007-9C0E-4473-BE73-2469262F9620}" type="presParOf" srcId="{110F8A6D-3B30-48E4-A89C-C14368CC53AA}" destId="{3FBC79F4-7C2D-41CA-86AE-30490A464511}" srcOrd="3" destOrd="0" presId="urn:microsoft.com/office/officeart/2005/8/layout/architecture"/>
    <dgm:cxn modelId="{D4EFA02E-877D-4870-B323-91F4B5EB80DC}" type="presParOf" srcId="{110F8A6D-3B30-48E4-A89C-C14368CC53AA}" destId="{0AC6FD11-28D8-490E-980F-2480EB156473}" srcOrd="4" destOrd="0" presId="urn:microsoft.com/office/officeart/2005/8/layout/architecture"/>
    <dgm:cxn modelId="{DF8CC956-65AE-4E02-8DD4-3CE7955F4572}" type="presParOf" srcId="{0AC6FD11-28D8-490E-980F-2480EB156473}" destId="{F9AD7C29-DBD0-4A26-AEBC-0D55535CFFDF}" srcOrd="0" destOrd="0" presId="urn:microsoft.com/office/officeart/2005/8/layout/architecture"/>
    <dgm:cxn modelId="{2E15C936-3760-462F-A31A-98EDB5A7472D}" type="presParOf" srcId="{0AC6FD11-28D8-490E-980F-2480EB156473}" destId="{79F9A88D-4814-4954-ACF4-3EB2F08FA449}" srcOrd="1" destOrd="0" presId="urn:microsoft.com/office/officeart/2005/8/layout/architecture"/>
    <dgm:cxn modelId="{6AFC10B1-1672-4F9B-A6DB-89792787ED41}" type="presParOf" srcId="{02D7815A-BA7B-435E-96BF-FCA60B774E68}" destId="{23FB9D5F-0166-4ADB-84A2-196F5FB6DFD7}" srcOrd="1" destOrd="0" presId="urn:microsoft.com/office/officeart/2005/8/layout/architecture"/>
    <dgm:cxn modelId="{22681B99-2D89-4F06-89A8-975900728F1C}" type="presParOf" srcId="{02D7815A-BA7B-435E-96BF-FCA60B774E68}" destId="{60732758-D814-4D3E-AD79-81F651BED20D}" srcOrd="2" destOrd="0" presId="urn:microsoft.com/office/officeart/2005/8/layout/architecture"/>
    <dgm:cxn modelId="{B63A927C-05E7-49D0-A0EB-88DAFF61E1B5}" type="presParOf" srcId="{60732758-D814-4D3E-AD79-81F651BED20D}" destId="{1238DD2C-29C7-4E18-9155-4E8A81684D56}" srcOrd="0" destOrd="0" presId="urn:microsoft.com/office/officeart/2005/8/layout/architecture"/>
    <dgm:cxn modelId="{B72C4947-E3FE-4168-9BC5-D22459B5A53F}" type="presParOf" srcId="{60732758-D814-4D3E-AD79-81F651BED20D}" destId="{FE9F21DF-8FE9-4F87-85E8-96C646F25A69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11157D-B97B-41DC-9949-62C938002F21}">
      <dsp:nvSpPr>
        <dsp:cNvPr id="0" name=""/>
        <dsp:cNvSpPr/>
      </dsp:nvSpPr>
      <dsp:spPr>
        <a:xfrm>
          <a:off x="1295" y="2588753"/>
          <a:ext cx="7877249" cy="1761284"/>
        </a:xfrm>
        <a:prstGeom prst="stripedRightArrow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 err="1"/>
            <a:t>type_table</a:t>
          </a:r>
          <a:endParaRPr lang="en-US" sz="4000" kern="1200" dirty="0"/>
        </a:p>
      </dsp:txBody>
      <dsp:txXfrm>
        <a:off x="276496" y="3029074"/>
        <a:ext cx="7161727" cy="880642"/>
      </dsp:txXfrm>
    </dsp:sp>
    <dsp:sp modelId="{F3961CDD-4814-4567-B34C-616F6450F9FF}">
      <dsp:nvSpPr>
        <dsp:cNvPr id="0" name=""/>
        <dsp:cNvSpPr/>
      </dsp:nvSpPr>
      <dsp:spPr>
        <a:xfrm>
          <a:off x="365396" y="1020272"/>
          <a:ext cx="2256643" cy="1329250"/>
        </a:xfrm>
        <a:prstGeom prst="down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(</a:t>
          </a:r>
          <a:r>
            <a:rPr lang="en-US" sz="2100" kern="1200" dirty="0" err="1"/>
            <a:t>hw</a:t>
          </a:r>
          <a:r>
            <a:rPr lang="en-US" sz="2100" kern="1200" dirty="0"/>
            <a:t>/</a:t>
          </a:r>
          <a:r>
            <a:rPr lang="en-US" sz="2100" kern="1200" dirty="0" err="1"/>
            <a:t>riscv</a:t>
          </a:r>
          <a:r>
            <a:rPr lang="en-US" sz="2100" kern="1200" dirty="0"/>
            <a:t>/</a:t>
          </a:r>
          <a:r>
            <a:rPr lang="en-US" sz="2100" kern="1200" dirty="0" err="1"/>
            <a:t>gpio.c</a:t>
          </a:r>
          <a:r>
            <a:rPr lang="en-US" sz="2100" kern="1200" dirty="0"/>
            <a:t>)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gpio</a:t>
          </a:r>
          <a:r>
            <a:rPr lang="en-US" sz="2100" kern="1200" dirty="0"/>
            <a:t> </a:t>
          </a:r>
          <a:r>
            <a:rPr lang="en-US" altLang="zh-CN" sz="2100" kern="1200" dirty="0" err="1"/>
            <a:t>type</a:t>
          </a:r>
          <a:r>
            <a:rPr lang="en-US" sz="2100" kern="1200" dirty="0" err="1"/>
            <a:t>info</a:t>
          </a:r>
          <a:endParaRPr lang="en-US" sz="2100" kern="1200" dirty="0"/>
        </a:p>
      </dsp:txBody>
      <dsp:txXfrm>
        <a:off x="365396" y="1020272"/>
        <a:ext cx="2256643" cy="863707"/>
      </dsp:txXfrm>
    </dsp:sp>
    <dsp:sp modelId="{0334F738-9365-44EF-B6BD-97D2431D919D}">
      <dsp:nvSpPr>
        <dsp:cNvPr id="0" name=""/>
        <dsp:cNvSpPr/>
      </dsp:nvSpPr>
      <dsp:spPr>
        <a:xfrm>
          <a:off x="2811598" y="1020272"/>
          <a:ext cx="2256643" cy="1329250"/>
        </a:xfrm>
        <a:prstGeom prst="down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(</a:t>
          </a:r>
          <a:r>
            <a:rPr lang="en-US" sz="2100" kern="1200" dirty="0" err="1"/>
            <a:t>hw</a:t>
          </a:r>
          <a:r>
            <a:rPr lang="en-US" sz="2100" kern="1200" dirty="0"/>
            <a:t>/</a:t>
          </a:r>
          <a:r>
            <a:rPr lang="en-US" sz="2100" kern="1200" dirty="0" err="1"/>
            <a:t>riscv</a:t>
          </a:r>
          <a:r>
            <a:rPr lang="en-US" sz="2100" kern="1200" dirty="0"/>
            <a:t>/</a:t>
          </a:r>
          <a:r>
            <a:rPr lang="en-US" sz="2100" kern="1200" dirty="0" err="1"/>
            <a:t>uart.c</a:t>
          </a:r>
          <a:r>
            <a:rPr lang="en-US" sz="2100" kern="1200" dirty="0"/>
            <a:t>)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uart</a:t>
          </a:r>
          <a:r>
            <a:rPr lang="en-US" sz="2100" kern="1200" dirty="0"/>
            <a:t> </a:t>
          </a:r>
          <a:r>
            <a:rPr lang="en-US" sz="2100" kern="1200" dirty="0" err="1"/>
            <a:t>typeinfo</a:t>
          </a:r>
          <a:endParaRPr lang="en-US" sz="2100" kern="1200" dirty="0"/>
        </a:p>
      </dsp:txBody>
      <dsp:txXfrm>
        <a:off x="2811598" y="1020272"/>
        <a:ext cx="2256643" cy="863707"/>
      </dsp:txXfrm>
    </dsp:sp>
    <dsp:sp modelId="{F9AD7C29-DBD0-4A26-AEBC-0D55535CFFDF}">
      <dsp:nvSpPr>
        <dsp:cNvPr id="0" name=""/>
        <dsp:cNvSpPr/>
      </dsp:nvSpPr>
      <dsp:spPr>
        <a:xfrm>
          <a:off x="5257800" y="1020272"/>
          <a:ext cx="2256643" cy="1329250"/>
        </a:xfrm>
        <a:prstGeom prst="down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(</a:t>
          </a:r>
          <a:r>
            <a:rPr lang="en-US" sz="2100" kern="1200" dirty="0" err="1"/>
            <a:t>hw</a:t>
          </a:r>
          <a:r>
            <a:rPr lang="en-US" sz="2100" kern="1200" dirty="0"/>
            <a:t>/</a:t>
          </a:r>
          <a:r>
            <a:rPr lang="en-US" sz="2100" kern="1200" dirty="0" err="1"/>
            <a:t>riscv</a:t>
          </a:r>
          <a:r>
            <a:rPr lang="en-US" sz="2100" kern="1200" dirty="0"/>
            <a:t>/</a:t>
          </a:r>
          <a:r>
            <a:rPr lang="en-US" sz="2100" kern="1200" dirty="0" err="1"/>
            <a:t>soc.c</a:t>
          </a:r>
          <a:r>
            <a:rPr lang="en-US" sz="2100" kern="1200" dirty="0"/>
            <a:t>)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soc </a:t>
          </a:r>
          <a:r>
            <a:rPr lang="en-US" sz="2100" kern="1200" dirty="0" err="1"/>
            <a:t>typeinfo</a:t>
          </a:r>
          <a:endParaRPr lang="en-US" sz="2100" kern="1200" dirty="0"/>
        </a:p>
      </dsp:txBody>
      <dsp:txXfrm>
        <a:off x="5257800" y="1020272"/>
        <a:ext cx="2256643" cy="863707"/>
      </dsp:txXfrm>
    </dsp:sp>
    <dsp:sp modelId="{1238DD2C-29C7-4E18-9155-4E8A81684D56}">
      <dsp:nvSpPr>
        <dsp:cNvPr id="0" name=""/>
        <dsp:cNvSpPr/>
      </dsp:nvSpPr>
      <dsp:spPr>
        <a:xfrm>
          <a:off x="8257660" y="1300"/>
          <a:ext cx="2256643" cy="43487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main()</a:t>
          </a:r>
        </a:p>
      </dsp:txBody>
      <dsp:txXfrm>
        <a:off x="8323755" y="67395"/>
        <a:ext cx="2124453" cy="42165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03336-42E6-4A7F-A97E-DD986D9CF8FC}" type="datetimeFigureOut">
              <a:rPr lang="en-US" smtClean="0"/>
              <a:t>2020-09-28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9549-4768-4B6A-A866-335D6A3D6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08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C9549-4768-4B6A-A866-335D6A3D69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3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541C-C47D-42B3-AC1C-021278856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69056-88EC-452E-80D8-39FFC2497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937EF-8C96-4F9D-83FC-F081A0451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0AC7-F5CA-4E2F-A7C2-B1C9B0C32D87}" type="datetimeFigureOut">
              <a:rPr lang="en-US" smtClean="0"/>
              <a:t>2020-09-28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13BD5-2687-4A4A-A361-F860A48A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F74BD-8787-43A9-8B91-5EF9F5A7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F5AA-D990-4E5E-AC98-21A7AD0B1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0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7CCF-4004-4AB6-997C-D137A9A6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A10FB-FC2E-479F-B182-8E7A5E072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C9D86-163C-4AAA-9B30-AA160831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0AC7-F5CA-4E2F-A7C2-B1C9B0C32D87}" type="datetimeFigureOut">
              <a:rPr lang="en-US" smtClean="0"/>
              <a:t>2020-09-28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6F252-0F09-4F06-A7BD-6EF765DA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3F18E-A20E-42D0-B75A-A68E6FEC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F5AA-D990-4E5E-AC98-21A7AD0B1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BAD52-C052-4DE1-A426-E038F1D50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92AC2-5C02-4DF2-A1DA-10D43D60E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A4A0-AE6C-4F50-9F4F-545EC89D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0AC7-F5CA-4E2F-A7C2-B1C9B0C32D87}" type="datetimeFigureOut">
              <a:rPr lang="en-US" smtClean="0"/>
              <a:t>2020-09-28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A3C63-355E-4A3A-90B7-50E1618C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E4FDE-9E7F-4FA0-9DB0-C22F79E0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F5AA-D990-4E5E-AC98-21A7AD0B1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0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6450-7A06-4A1D-A6CE-195161A7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32F06-DD65-4F51-9C93-5B2A209F9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BF215-C485-498A-A4EE-DBC51939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0AC7-F5CA-4E2F-A7C2-B1C9B0C32D87}" type="datetimeFigureOut">
              <a:rPr lang="en-US" smtClean="0"/>
              <a:t>2020-09-28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33B0C-A179-412D-B5B2-5FDB986E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803D2-B9EF-403D-B24F-85F13576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F5AA-D990-4E5E-AC98-21A7AD0B1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8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FF76-4EA4-49EA-BD21-DCBC6DAC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3CD17-145E-457F-ADAB-09C36C441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67918-88ED-47A7-B7D0-CEE32B418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0AC7-F5CA-4E2F-A7C2-B1C9B0C32D87}" type="datetimeFigureOut">
              <a:rPr lang="en-US" smtClean="0"/>
              <a:t>2020-09-28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EB172-1432-4144-AB57-A995FF7E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529D-7839-401B-B418-3E3FE398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F5AA-D990-4E5E-AC98-21A7AD0B1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5AEC-32C3-49B8-ACC0-3E42568D1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257E0-031C-43AE-B365-6702B5792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42CB7-1A1C-409D-84A4-32944A50A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2B382-5BEC-4DDB-9B8C-5F8F06DD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0AC7-F5CA-4E2F-A7C2-B1C9B0C32D87}" type="datetimeFigureOut">
              <a:rPr lang="en-US" smtClean="0"/>
              <a:t>2020-09-28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CB2F9-8E9E-40A6-997C-9BCA727A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DBC99-C165-4479-80E7-DA1B65BF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F5AA-D990-4E5E-AC98-21A7AD0B1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2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5983-F2CC-42C4-91EF-375109F0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BFC36-D399-4CFB-97AA-80A9FE1BA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DE308-D47F-4B49-8ED0-DBA8FC2AC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80037-1651-4BCE-BA6F-C9E1F46D8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C4390-907D-41DE-80A2-A76DB8018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EFA9B7-6F9F-4905-8A8D-73CA8D9E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0AC7-F5CA-4E2F-A7C2-B1C9B0C32D87}" type="datetimeFigureOut">
              <a:rPr lang="en-US" smtClean="0"/>
              <a:t>2020-09-28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6196C1-3403-4799-9815-BE234863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2A2B0-9E5D-4653-B354-96B73F1F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F5AA-D990-4E5E-AC98-21A7AD0B1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9A560-6ED4-480E-BD72-B45FE303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126BF-68AA-4395-AFFA-6E13B3DD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0AC7-F5CA-4E2F-A7C2-B1C9B0C32D87}" type="datetimeFigureOut">
              <a:rPr lang="en-US" smtClean="0"/>
              <a:t>2020-09-28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7022E-23DF-4A12-93A3-B0721CC0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CF749-DA69-4752-9E06-A07D8065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F5AA-D990-4E5E-AC98-21A7AD0B1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0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FAF1A-5D2A-4D45-848E-B52976E2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0AC7-F5CA-4E2F-A7C2-B1C9B0C32D87}" type="datetimeFigureOut">
              <a:rPr lang="en-US" smtClean="0"/>
              <a:t>2020-09-28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904EC-A40E-4399-B373-10AA6C48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1BE81-CF08-4B58-A1C3-D74C9C8B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F5AA-D990-4E5E-AC98-21A7AD0B1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6F12D-6AE4-49DC-893A-BF9AF7AA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8D661-AF7B-4F69-9830-8366B192A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1B229-DAF5-4B6C-8D78-D7018725C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DBF23-B8C5-4678-A625-A2AF7AC7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0AC7-F5CA-4E2F-A7C2-B1C9B0C32D87}" type="datetimeFigureOut">
              <a:rPr lang="en-US" smtClean="0"/>
              <a:t>2020-09-28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71D46-5725-4405-8E0E-8318DD0C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9487B-E0AA-4E02-8674-CEA6D7A4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F5AA-D990-4E5E-AC98-21A7AD0B1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9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CB6C-AAF1-4B38-9CBA-780639D63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1066A8-E838-4E99-9206-36EC7E76A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A6B30-635D-43A7-B22F-5AA97F7CE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C19B6-8618-4E6F-A6C6-C4961973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0AC7-F5CA-4E2F-A7C2-B1C9B0C32D87}" type="datetimeFigureOut">
              <a:rPr lang="en-US" smtClean="0"/>
              <a:t>2020-09-28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652F7-9F64-4486-AF95-86BFFF0D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017A4-D692-4336-BDB3-BC9DFE03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F5AA-D990-4E5E-AC98-21A7AD0B1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8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706399-418E-427A-BA8F-6E89C542A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37684-6FD0-4817-85C5-74736DE43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6FFDF-9DB4-4149-969C-2DEEE5AE9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00AC7-F5CA-4E2F-A7C2-B1C9B0C32D87}" type="datetimeFigureOut">
              <a:rPr lang="en-US" smtClean="0"/>
              <a:t>2020-09-28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33CF4-5FFC-48E0-BC3E-C85A68237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1E245-F314-4F3B-9C05-36A564EED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EF5AA-D990-4E5E-AC98-21A7AD0B1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1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qemu.readthedocs.io/en/latest/system/monitor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3322-FC22-43B5-8DD5-40CFB39C7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098" y="1106033"/>
            <a:ext cx="5019074" cy="44776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kern="1200" dirty="0">
                <a:latin typeface="+mj-lt"/>
                <a:ea typeface="+mj-ea"/>
                <a:cs typeface="+mj-cs"/>
              </a:rPr>
              <a:t>QEMU</a:t>
            </a:r>
            <a:r>
              <a:rPr lang="zh-CN" altLang="en-US" sz="4200" kern="1200" dirty="0">
                <a:latin typeface="+mj-lt"/>
                <a:ea typeface="+mj-ea"/>
                <a:cs typeface="+mj-cs"/>
              </a:rPr>
              <a:t>设备模拟</a:t>
            </a:r>
            <a:br>
              <a:rPr lang="en-US" altLang="zh-CN" sz="4200" dirty="0"/>
            </a:br>
            <a:br>
              <a:rPr lang="en-US" altLang="zh-CN" sz="4200" dirty="0"/>
            </a:br>
            <a:r>
              <a:rPr lang="en-US" altLang="zh-CN" sz="4200" dirty="0"/>
              <a:t>	--</a:t>
            </a:r>
            <a:r>
              <a:rPr lang="zh-CN" altLang="en-US" sz="4200" dirty="0"/>
              <a:t>以</a:t>
            </a:r>
            <a:r>
              <a:rPr lang="en-US" altLang="zh-CN" sz="4200" dirty="0"/>
              <a:t>RISC-V</a:t>
            </a:r>
            <a:r>
              <a:rPr lang="zh-CN" altLang="en-US" sz="4200" dirty="0"/>
              <a:t>为例</a:t>
            </a:r>
            <a:br>
              <a:rPr lang="en-US" altLang="zh-CN" sz="4200" kern="1200" dirty="0">
                <a:latin typeface="+mj-lt"/>
                <a:ea typeface="+mj-ea"/>
                <a:cs typeface="+mj-cs"/>
              </a:rPr>
            </a:br>
            <a:br>
              <a:rPr lang="en-US" altLang="zh-CN" sz="4200" kern="1200" dirty="0">
                <a:latin typeface="+mj-lt"/>
                <a:ea typeface="+mj-ea"/>
                <a:cs typeface="+mj-cs"/>
              </a:rPr>
            </a:br>
            <a:endParaRPr lang="en-US" sz="42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QEMU logo">
            <a:extLst>
              <a:ext uri="{FF2B5EF4-FFF2-40B4-BE49-F238E27FC236}">
                <a16:creationId xmlns:a16="http://schemas.microsoft.com/office/drawing/2014/main" id="{5E42E93E-9ED5-41BE-B36D-2B24AECD8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4071" y="1247867"/>
            <a:ext cx="4708831" cy="149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C08DCD5-3375-48EF-BD52-BF7B44380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71" y="4545203"/>
            <a:ext cx="4708833" cy="75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40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95DD2-8B19-4E54-AA65-52DB0CE9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补充：</a:t>
            </a:r>
            <a:r>
              <a:rPr lang="en-US" altLang="zh-CN" dirty="0"/>
              <a:t>QEMU</a:t>
            </a:r>
            <a:r>
              <a:rPr lang="zh-CN" altLang="en-US" dirty="0"/>
              <a:t>的面对对象</a:t>
            </a:r>
            <a:r>
              <a:rPr lang="en-US" altLang="zh-CN" dirty="0"/>
              <a:t>(</a:t>
            </a:r>
            <a:r>
              <a:rPr lang="en-US" dirty="0"/>
              <a:t>Object Oriented)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47D87-E849-4F4A-9F9F-C06BA206B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</a:t>
            </a:r>
            <a:r>
              <a:rPr lang="en-US" altLang="zh-CN" dirty="0"/>
              <a:t>BASE</a:t>
            </a:r>
          </a:p>
          <a:p>
            <a:pPr lvl="1"/>
            <a:r>
              <a:rPr lang="en-US" altLang="zh-CN" dirty="0" err="1"/>
              <a:t>ObjectClass</a:t>
            </a:r>
            <a:r>
              <a:rPr lang="zh-CN" altLang="en-US" dirty="0"/>
              <a:t>：</a:t>
            </a:r>
            <a:r>
              <a:rPr lang="en-US" altLang="zh-CN" dirty="0"/>
              <a:t> Base for all classes</a:t>
            </a:r>
          </a:p>
          <a:p>
            <a:pPr lvl="1"/>
            <a:r>
              <a:rPr lang="en-US" dirty="0"/>
              <a:t>Object</a:t>
            </a:r>
            <a:r>
              <a:rPr lang="zh-CN" altLang="en-US" dirty="0"/>
              <a:t>：</a:t>
            </a:r>
            <a:r>
              <a:rPr lang="en-US" altLang="zh-CN" dirty="0"/>
              <a:t> Base for all objects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26C655-7CEA-46EF-B3C1-DE0E6A34E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564" y="3204318"/>
            <a:ext cx="2828925" cy="2209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4034E7-226E-4FA1-AA26-9BE3621B1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115" y="3204318"/>
            <a:ext cx="56007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07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56FB7-3B79-4131-9AFA-63FD5D51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设备类</a:t>
            </a:r>
            <a:r>
              <a:rPr lang="en-US" altLang="zh-CN" dirty="0"/>
              <a:t>(class)</a:t>
            </a:r>
            <a:r>
              <a:rPr lang="zh-CN" altLang="en-US" dirty="0"/>
              <a:t>继承关系，以及</a:t>
            </a:r>
            <a:r>
              <a:rPr lang="en-US" altLang="zh-CN" dirty="0"/>
              <a:t>dynamic cast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EC3F6-9FA9-490A-B2EB-2405244F8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从</a:t>
            </a:r>
            <a:r>
              <a:rPr lang="en-US" altLang="zh-CN"/>
              <a:t>parent</a:t>
            </a:r>
            <a:r>
              <a:rPr lang="zh-CN" altLang="en-US"/>
              <a:t>到</a:t>
            </a:r>
            <a:r>
              <a:rPr lang="en-US" altLang="zh-CN"/>
              <a:t>child: </a:t>
            </a:r>
            <a:r>
              <a:rPr lang="zh-CN" altLang="en-US"/>
              <a:t>利用</a:t>
            </a:r>
            <a:r>
              <a:rPr lang="en-US" altLang="zh-CN"/>
              <a:t>C</a:t>
            </a:r>
            <a:r>
              <a:rPr lang="zh-CN" altLang="en-US"/>
              <a:t>语言内存布局的特性，强制转换</a:t>
            </a:r>
            <a:endParaRPr lang="en-US" altLang="zh-CN"/>
          </a:p>
          <a:p>
            <a:r>
              <a:rPr lang="zh-CN" altLang="en-US"/>
              <a:t>从</a:t>
            </a:r>
            <a:r>
              <a:rPr lang="en-US" altLang="zh-CN"/>
              <a:t>child</a:t>
            </a:r>
            <a:r>
              <a:rPr lang="zh-CN" altLang="en-US"/>
              <a:t>到</a:t>
            </a:r>
            <a:r>
              <a:rPr lang="en-US" altLang="zh-CN"/>
              <a:t>parent:</a:t>
            </a:r>
            <a:r>
              <a:rPr lang="zh-CN" altLang="en-US"/>
              <a:t> 往上追溯</a:t>
            </a:r>
            <a:r>
              <a:rPr lang="en-US" altLang="zh-CN"/>
              <a:t>parent</a:t>
            </a:r>
            <a:r>
              <a:rPr lang="zh-CN" altLang="en-US"/>
              <a:t>关系是否成立</a:t>
            </a:r>
            <a:endParaRPr lang="en-US" altLang="zh-CN"/>
          </a:p>
          <a:p>
            <a:endParaRPr lang="en-US" altLang="zh-CN"/>
          </a:p>
          <a:p>
            <a:r>
              <a:rPr lang="en-US" sz="2400"/>
              <a:t>OBJECT_CHECK(type, obj, name)	</a:t>
            </a:r>
          </a:p>
          <a:p>
            <a:pPr lvl="1"/>
            <a:r>
              <a:rPr lang="en-US" altLang="zh-CN" sz="2000">
                <a:sym typeface="Wingdings" panose="05000000000000000000" pitchFamily="2" charset="2"/>
              </a:rPr>
              <a:t>object dynamic cast</a:t>
            </a:r>
          </a:p>
          <a:p>
            <a:r>
              <a:rPr lang="en-US" sz="2400"/>
              <a:t>OBJECT_CLASS_CHECK(class_type, class, name)    </a:t>
            </a:r>
          </a:p>
          <a:p>
            <a:pPr lvl="1"/>
            <a:r>
              <a:rPr lang="en-US" sz="2000"/>
              <a:t>object class dynamic cast</a:t>
            </a:r>
          </a:p>
          <a:p>
            <a:r>
              <a:rPr lang="en-US" sz="2400"/>
              <a:t> OBJECT_GET_CLASS(class, obj, name)  </a:t>
            </a:r>
          </a:p>
          <a:p>
            <a:pPr lvl="1"/>
            <a:r>
              <a:rPr lang="en-US" sz="2000"/>
              <a:t>class for the given object</a:t>
            </a:r>
          </a:p>
          <a:p>
            <a:endParaRPr lang="en-US" altLang="zh-CN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E1DB31-7696-4D4A-8606-7C2613F76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634" y="2853485"/>
            <a:ext cx="3906204" cy="378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64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D2C2-CA3A-4715-92F4-FF2A56E9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设备实体</a:t>
            </a:r>
            <a:r>
              <a:rPr lang="en-US" altLang="zh-CN" dirty="0"/>
              <a:t>(instance)</a:t>
            </a:r>
            <a:r>
              <a:rPr lang="zh-CN" altLang="en-US" dirty="0"/>
              <a:t>继承关系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8D1A9-EE39-4881-9920-A921D2082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 -&gt;</a:t>
            </a:r>
            <a:r>
              <a:rPr lang="en-US" altLang="zh-CN" dirty="0" err="1"/>
              <a:t>DeviceState</a:t>
            </a:r>
            <a:r>
              <a:rPr lang="en-US" altLang="zh-CN" dirty="0"/>
              <a:t> -&gt; </a:t>
            </a:r>
            <a:r>
              <a:rPr lang="en-US" altLang="zh-CN" dirty="0" err="1"/>
              <a:t>SysBusDevice</a:t>
            </a:r>
            <a:r>
              <a:rPr lang="en-US" altLang="zh-CN" dirty="0"/>
              <a:t> -&gt; GPIO state. </a:t>
            </a:r>
          </a:p>
          <a:p>
            <a:pPr lvl="1"/>
            <a:r>
              <a:rPr lang="zh-CN" altLang="en-US" dirty="0"/>
              <a:t>如</a:t>
            </a:r>
            <a:r>
              <a:rPr lang="en-US" altLang="zh-CN" dirty="0"/>
              <a:t>info </a:t>
            </a:r>
            <a:r>
              <a:rPr lang="en-US" altLang="zh-CN" dirty="0" err="1"/>
              <a:t>qom</a:t>
            </a:r>
            <a:r>
              <a:rPr lang="en-US" altLang="zh-CN" dirty="0"/>
              <a:t>-tree</a:t>
            </a:r>
            <a:r>
              <a:rPr lang="zh-CN" altLang="en-US" dirty="0"/>
              <a:t>所见的树状结构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D772B4-8113-43DB-BD92-D639CB837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024188"/>
            <a:ext cx="109728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36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3052-3E5B-4E01-9BB5-7E172B88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三、设备实现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51124-29BD-40AA-AF9A-E4418742D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23"/>
            <a:ext cx="10515600" cy="4621540"/>
          </a:xfrm>
        </p:spPr>
        <p:txBody>
          <a:bodyPr/>
          <a:lstStyle/>
          <a:p>
            <a:r>
              <a:rPr lang="en-US" dirty="0"/>
              <a:t>1.</a:t>
            </a:r>
            <a:r>
              <a:rPr lang="zh-CN" altLang="en-US" dirty="0"/>
              <a:t>定义内存大小，读写操作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初始化中断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初始化输入输出</a:t>
            </a:r>
            <a:endParaRPr lang="en-US" dirty="0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88109BAA-01FE-4027-A552-B21F5BBD1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51843"/>
            <a:ext cx="8752296" cy="341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3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0F69-4C7C-438E-BB36-655A48F4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4883"/>
          </a:xfrm>
        </p:spPr>
        <p:txBody>
          <a:bodyPr/>
          <a:lstStyle/>
          <a:p>
            <a:r>
              <a:rPr lang="zh-CN" altLang="en-US" dirty="0"/>
              <a:t>设备操作，例如写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5FF1FB-97C3-4660-A6B7-393C536BA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5" y="1480008"/>
            <a:ext cx="4465174" cy="42183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5E1D69-62D2-4F3D-AC9C-467FCCA78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912" y="1480008"/>
            <a:ext cx="6795934" cy="519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74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DC6BEC6B-5C77-412D-B45A-5B0F46F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C6D62-77CE-49F9-9AD5-35255053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四、</a:t>
            </a:r>
            <a:r>
              <a:rPr lang="en-US" altLang="zh-CN" sz="4000" dirty="0"/>
              <a:t>(1)</a:t>
            </a:r>
            <a:r>
              <a:rPr lang="zh-CN" altLang="en-US" sz="4000" dirty="0"/>
              <a:t>定义</a:t>
            </a:r>
            <a:r>
              <a:rPr lang="en-US" altLang="zh-CN" sz="4000" dirty="0"/>
              <a:t>SOC</a:t>
            </a:r>
            <a:r>
              <a:rPr lang="zh-CN" altLang="en-US" sz="4000" dirty="0"/>
              <a:t> </a:t>
            </a:r>
            <a:r>
              <a:rPr lang="en-US" altLang="zh-CN" sz="4000" dirty="0"/>
              <a:t>(</a:t>
            </a:r>
            <a:r>
              <a:rPr lang="en-US" altLang="zh-CN" sz="4000" dirty="0" err="1"/>
              <a:t>sifive_e.c</a:t>
            </a:r>
            <a:r>
              <a:rPr lang="en-US" altLang="zh-CN" sz="4000" dirty="0"/>
              <a:t>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9542-3E91-45D3-AB4D-D96E59496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090" y="4084257"/>
            <a:ext cx="5000017" cy="1542111"/>
          </a:xfrm>
        </p:spPr>
        <p:txBody>
          <a:bodyPr>
            <a:normAutofit/>
          </a:bodyPr>
          <a:lstStyle/>
          <a:p>
            <a:r>
              <a:rPr lang="en-US" sz="2400" dirty="0"/>
              <a:t>SOC</a:t>
            </a:r>
            <a:r>
              <a:rPr lang="zh-CN" altLang="en-US" sz="2400" dirty="0"/>
              <a:t>的</a:t>
            </a:r>
            <a:r>
              <a:rPr lang="en-US" altLang="zh-CN" sz="2400" dirty="0"/>
              <a:t>object</a:t>
            </a:r>
          </a:p>
          <a:p>
            <a:r>
              <a:rPr lang="en-US" sz="2400" dirty="0"/>
              <a:t>SOC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TypeInfo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7E18A-A6D8-455A-A486-431374FC0A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6" r="-3" b="7053"/>
          <a:stretch/>
        </p:blipFill>
        <p:spPr>
          <a:xfrm>
            <a:off x="762825" y="1478041"/>
            <a:ext cx="5627908" cy="39019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808D1A-5463-466A-A71B-7970AA5C8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733" y="1420943"/>
            <a:ext cx="5272731" cy="201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47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D442-8849-456F-811B-AC5C0E53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/>
              <a:t>(2)</a:t>
            </a:r>
            <a:r>
              <a:rPr lang="en-US" dirty="0"/>
              <a:t>SOC</a:t>
            </a:r>
            <a:r>
              <a:rPr lang="zh-CN" altLang="en-US" dirty="0"/>
              <a:t>的初始化，连接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9DCCA-1ED3-49DC-A6AC-4A991E61C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5318" y="1825625"/>
            <a:ext cx="3696512" cy="3505200"/>
          </a:xfrm>
        </p:spPr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/>
              <a:t>child</a:t>
            </a:r>
            <a:r>
              <a:rPr lang="zh-CN" altLang="en-US" dirty="0"/>
              <a:t>成员</a:t>
            </a:r>
            <a:endParaRPr lang="en-US" altLang="zh-CN" dirty="0"/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GPIO</a:t>
            </a:r>
          </a:p>
          <a:p>
            <a:pPr lvl="1"/>
            <a:r>
              <a:rPr lang="en-US" dirty="0"/>
              <a:t>HLK_RTC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4658EA-1574-43CA-91BC-047297B78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16" y="1825624"/>
            <a:ext cx="7452364" cy="37775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3BC53B-FFB2-4B47-A728-D62C8EE99A03}"/>
              </a:ext>
            </a:extLst>
          </p:cNvPr>
          <p:cNvSpPr/>
          <p:nvPr/>
        </p:nvSpPr>
        <p:spPr>
          <a:xfrm>
            <a:off x="5625830" y="57380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整个</a:t>
            </a:r>
            <a:r>
              <a:rPr lang="en-US" dirty="0"/>
              <a:t>QOM</a:t>
            </a:r>
            <a:r>
              <a:rPr lang="zh-CN" altLang="en-US" dirty="0"/>
              <a:t>用</a:t>
            </a:r>
            <a:r>
              <a:rPr lang="en-US" dirty="0" err="1"/>
              <a:t>object_property_add_child</a:t>
            </a:r>
            <a:r>
              <a:rPr lang="zh-CN" altLang="en-US" dirty="0"/>
              <a:t>建立属性的关联。用</a:t>
            </a:r>
            <a:r>
              <a:rPr lang="en-US" dirty="0" err="1"/>
              <a:t>qemu</a:t>
            </a:r>
            <a:r>
              <a:rPr lang="en-US" dirty="0"/>
              <a:t> console</a:t>
            </a:r>
            <a:r>
              <a:rPr lang="zh-CN" altLang="en-US" dirty="0"/>
              <a:t>中使用</a:t>
            </a:r>
            <a:r>
              <a:rPr lang="en-US" dirty="0"/>
              <a:t>Info </a:t>
            </a:r>
            <a:r>
              <a:rPr lang="en-US" dirty="0" err="1"/>
              <a:t>qom</a:t>
            </a:r>
            <a:r>
              <a:rPr lang="en-US" dirty="0"/>
              <a:t>-tree</a:t>
            </a:r>
            <a:r>
              <a:rPr lang="zh-CN" altLang="en-US" dirty="0"/>
              <a:t>命令可看到树状结构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28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D8DA-BAE9-4F6D-8182-45329375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PLIC:platform-level</a:t>
            </a:r>
            <a:r>
              <a:rPr lang="en-US" dirty="0"/>
              <a:t> interrupt controller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C8FA48-44AD-4783-8F83-AF150CDB1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886" y="1768221"/>
            <a:ext cx="5574826" cy="412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05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3A4E-4AB4-4F64-B1BF-1EF4D79E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/>
              <a:t>(3)SOC</a:t>
            </a:r>
            <a:r>
              <a:rPr lang="zh-CN" altLang="en-US" dirty="0"/>
              <a:t>的实现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99E6-E5BC-439E-98AE-AA562E5DE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1583" y="1825625"/>
            <a:ext cx="4136383" cy="4351338"/>
          </a:xfrm>
        </p:spPr>
        <p:txBody>
          <a:bodyPr/>
          <a:lstStyle/>
          <a:p>
            <a:r>
              <a:rPr lang="en-US" altLang="zh-CN" dirty="0"/>
              <a:t>GPIO</a:t>
            </a:r>
            <a:r>
              <a:rPr lang="zh-CN" altLang="en-US" dirty="0"/>
              <a:t>的内存</a:t>
            </a:r>
            <a:r>
              <a:rPr lang="en-US" altLang="zh-CN" dirty="0"/>
              <a:t>map</a:t>
            </a:r>
          </a:p>
          <a:p>
            <a:r>
              <a:rPr lang="en-US" altLang="zh-CN" dirty="0"/>
              <a:t>GPIO</a:t>
            </a:r>
            <a:r>
              <a:rPr lang="zh-CN" altLang="en-US" dirty="0"/>
              <a:t>的中断连接到</a:t>
            </a:r>
            <a:r>
              <a:rPr lang="en-US" altLang="zh-CN" dirty="0"/>
              <a:t>PLIC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C6F19-730C-4DEF-A4CF-54817EF1D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34" y="1690688"/>
            <a:ext cx="7230739" cy="355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86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7EF9-5406-4217-9381-3C878402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</a:t>
            </a:r>
            <a:r>
              <a:rPr lang="en-US" altLang="zh-CN" dirty="0" err="1"/>
              <a:t>sifive</a:t>
            </a:r>
            <a:r>
              <a:rPr lang="en-US" altLang="zh-CN" dirty="0"/>
              <a:t> </a:t>
            </a:r>
            <a:r>
              <a:rPr lang="en-US" altLang="zh-CN" dirty="0" err="1"/>
              <a:t>revb</a:t>
            </a:r>
            <a:r>
              <a:rPr lang="en-US" altLang="zh-CN" dirty="0"/>
              <a:t> machine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B1038D-467B-4F0E-BC16-3649018A6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83" y="1690688"/>
            <a:ext cx="7671511" cy="4982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0B8930-8FFF-40E1-BA8E-C76DFCA93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466" y="1690688"/>
            <a:ext cx="3916951" cy="234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6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8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20E33-35C8-46AB-80CD-8B497EEAA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39578"/>
            <a:ext cx="5981278" cy="1684638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QEMU </a:t>
            </a:r>
            <a:r>
              <a:rPr lang="zh-CN" altLang="en-US" sz="4000" dirty="0"/>
              <a:t>支持的</a:t>
            </a:r>
            <a:r>
              <a:rPr lang="en-US" altLang="zh-CN" sz="4000" dirty="0"/>
              <a:t>RISCV</a:t>
            </a:r>
            <a:r>
              <a:rPr lang="zh-CN" altLang="en-US" sz="4000" dirty="0"/>
              <a:t>板子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C437D-AFE4-49C6-826A-B4E3291AB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434" y="2441031"/>
            <a:ext cx="6456527" cy="2401268"/>
          </a:xfrm>
        </p:spPr>
        <p:txBody>
          <a:bodyPr>
            <a:normAutofit/>
          </a:bodyPr>
          <a:lstStyle/>
          <a:p>
            <a:r>
              <a:rPr lang="en-US" sz="2400" b="1" dirty="0"/>
              <a:t>$ ./qemu-system-riscv32 -machine help</a:t>
            </a:r>
          </a:p>
          <a:p>
            <a:pPr lvl="1"/>
            <a:r>
              <a:rPr lang="en-US" sz="1800" dirty="0"/>
              <a:t>Supported machines are:</a:t>
            </a:r>
          </a:p>
          <a:p>
            <a:pPr lvl="1"/>
            <a:r>
              <a:rPr lang="en-US" sz="1800" dirty="0" err="1"/>
              <a:t>opentitan</a:t>
            </a:r>
            <a:r>
              <a:rPr lang="en-US" sz="1800" dirty="0"/>
              <a:t>            RISC-V Board compatible with </a:t>
            </a:r>
            <a:r>
              <a:rPr lang="en-US" sz="1800" dirty="0" err="1"/>
              <a:t>OpenTitan</a:t>
            </a:r>
            <a:endParaRPr lang="en-US" sz="1800" dirty="0"/>
          </a:p>
          <a:p>
            <a:pPr lvl="1"/>
            <a:r>
              <a:rPr lang="en-US" sz="1800" dirty="0" err="1"/>
              <a:t>sifive_e</a:t>
            </a:r>
            <a:r>
              <a:rPr lang="en-US" sz="1800" dirty="0"/>
              <a:t>                RISC-V Board compatible with </a:t>
            </a:r>
            <a:r>
              <a:rPr lang="en-US" sz="1800" dirty="0" err="1"/>
              <a:t>SiFive</a:t>
            </a:r>
            <a:r>
              <a:rPr lang="en-US" sz="1800" dirty="0"/>
              <a:t> E SDK</a:t>
            </a:r>
          </a:p>
          <a:p>
            <a:pPr lvl="1"/>
            <a:r>
              <a:rPr lang="en-US" sz="1800" dirty="0" err="1"/>
              <a:t>sifive_u</a:t>
            </a:r>
            <a:r>
              <a:rPr lang="en-US" sz="1800" dirty="0"/>
              <a:t>                RISC-V Board compatible with </a:t>
            </a:r>
            <a:r>
              <a:rPr lang="en-US" sz="1800" dirty="0" err="1"/>
              <a:t>SiFive</a:t>
            </a:r>
            <a:r>
              <a:rPr lang="en-US" sz="1800" dirty="0"/>
              <a:t> U SDK</a:t>
            </a:r>
          </a:p>
          <a:p>
            <a:pPr lvl="1"/>
            <a:r>
              <a:rPr lang="en-US" sz="1800" dirty="0"/>
              <a:t>spike                     RISC-V Spike Board (default)</a:t>
            </a:r>
          </a:p>
          <a:p>
            <a:pPr lvl="1"/>
            <a:r>
              <a:rPr lang="en-US" sz="1800" dirty="0" err="1"/>
              <a:t>virt</a:t>
            </a:r>
            <a:r>
              <a:rPr lang="en-US" sz="1800" dirty="0"/>
              <a:t>                        RISC-V </a:t>
            </a:r>
            <a:r>
              <a:rPr lang="en-US" sz="1800" dirty="0" err="1"/>
              <a:t>VirtIO</a:t>
            </a:r>
            <a:r>
              <a:rPr lang="en-US" sz="1800" dirty="0"/>
              <a:t> board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45BA3BC-B460-4A36-A56F-2B4A2361C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784" y="890375"/>
            <a:ext cx="5619548" cy="22337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D71C6C-B486-4574-99E7-A8725D6D2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370" y="3240152"/>
            <a:ext cx="4554117" cy="350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83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9AF3-4ADF-4DF3-9283-76F558EC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QEMU vs Simics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8668B0-EE9E-46F7-B68F-2CE75A72F0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686022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2904642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57922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QEMU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573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hw</a:t>
                      </a:r>
                      <a:r>
                        <a:rPr lang="en-US" dirty="0"/>
                        <a:t>/.c,   include/</a:t>
                      </a:r>
                      <a:r>
                        <a:rPr lang="en-US" dirty="0" err="1"/>
                        <a:t>hw</a:t>
                      </a:r>
                      <a:r>
                        <a:rPr lang="en-US" dirty="0"/>
                        <a:t>/.include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Simics </a:t>
                      </a:r>
                      <a:r>
                        <a:rPr lang="en-US" dirty="0" err="1"/>
                        <a:t>src</a:t>
                      </a:r>
                      <a:r>
                        <a:rPr lang="en-US" dirty="0"/>
                        <a:t>/device/*.</a:t>
                      </a:r>
                      <a:r>
                        <a:rPr lang="en-US" dirty="0" err="1"/>
                        <a:t>dml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64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Device object </a:t>
                      </a:r>
                      <a:r>
                        <a:rPr lang="en-US" altLang="zh-CN" dirty="0"/>
                        <a:t>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Simics Component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08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Device Frontend/backend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DML </a:t>
                      </a:r>
                      <a:r>
                        <a:rPr lang="en-US" altLang="zh-CN" dirty="0"/>
                        <a:t>template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55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realize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Simics implement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51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Makefile.objs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Simics </a:t>
                      </a:r>
                      <a:r>
                        <a:rPr lang="en-US" altLang="zh-CN" dirty="0" err="1"/>
                        <a:t>moduleinfo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97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-monitor </a:t>
                      </a:r>
                      <a:r>
                        <a:rPr lang="en-US" altLang="zh-CN" dirty="0" err="1"/>
                        <a:t>stdio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Simics Command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98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./qemu-system-riscv32 -d --help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Simics log-level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35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87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963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7E76-CF46-45A5-846C-094854C8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RTC Demo for RISC-V QEMU </a:t>
            </a:r>
            <a:r>
              <a:rPr lang="en-US" dirty="0" err="1"/>
              <a:t>sifive_e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CEB5D-5542-4055-827D-06E21E4A8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4787"/>
          </a:xfrm>
        </p:spPr>
        <p:txBody>
          <a:bodyPr/>
          <a:lstStyle/>
          <a:p>
            <a:r>
              <a:rPr lang="en-US" dirty="0"/>
              <a:t>Freedom Studio: Eclipse IDE + Freedom E SDK</a:t>
            </a:r>
          </a:p>
          <a:p>
            <a:r>
              <a:rPr lang="en-US" altLang="zh-CN" dirty="0"/>
              <a:t>Step1:</a:t>
            </a:r>
            <a:r>
              <a:rPr lang="en-US" dirty="0"/>
              <a:t>F</a:t>
            </a:r>
            <a:r>
              <a:rPr lang="en-US" altLang="zh-CN" dirty="0"/>
              <a:t>reedom</a:t>
            </a:r>
            <a:r>
              <a:rPr lang="zh-CN" altLang="en-US" dirty="0"/>
              <a:t>设置外部的</a:t>
            </a:r>
            <a:r>
              <a:rPr lang="en-US" altLang="zh-CN" dirty="0"/>
              <a:t>QEMU</a:t>
            </a:r>
            <a:r>
              <a:rPr lang="zh-CN" altLang="en-US" dirty="0"/>
              <a:t>路径</a:t>
            </a:r>
            <a:endParaRPr lang="en-US" altLang="zh-CN" dirty="0"/>
          </a:p>
          <a:p>
            <a:pPr lvl="1"/>
            <a:r>
              <a:rPr lang="en-US" altLang="zh-CN" dirty="0"/>
              <a:t>Your Project-&gt;properties-&gt;Freedom Studio -&gt;QEMU Path</a:t>
            </a:r>
          </a:p>
          <a:p>
            <a:r>
              <a:rPr lang="en-US" altLang="zh-CN" dirty="0"/>
              <a:t>Step2:</a:t>
            </a:r>
            <a:r>
              <a:rPr lang="zh-CN" altLang="en-US" dirty="0"/>
              <a:t>启动</a:t>
            </a:r>
            <a:r>
              <a:rPr lang="en-US" dirty="0" err="1"/>
              <a:t>qemu</a:t>
            </a:r>
            <a:endParaRPr lang="en-US" dirty="0"/>
          </a:p>
          <a:p>
            <a:pPr lvl="1"/>
            <a:r>
              <a:rPr lang="en-US" dirty="0"/>
              <a:t>qemu-system-riscv32 -kernel path/to/</a:t>
            </a:r>
            <a:r>
              <a:rPr lang="en-US" dirty="0" err="1"/>
              <a:t>xxx.elf</a:t>
            </a:r>
            <a:r>
              <a:rPr lang="en-US" dirty="0"/>
              <a:t> -S -s -machine </a:t>
            </a:r>
            <a:r>
              <a:rPr lang="en-US" dirty="0" err="1"/>
              <a:t>sifive_e</a:t>
            </a:r>
            <a:endParaRPr lang="en-US" dirty="0"/>
          </a:p>
          <a:p>
            <a:r>
              <a:rPr lang="en-US" altLang="zh-CN" dirty="0"/>
              <a:t>step3:Build and Debug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84EFFBD-43A2-4EDD-867D-1E394FA809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957337"/>
              </p:ext>
            </p:extLst>
          </p:nvPr>
        </p:nvGraphicFramePr>
        <p:xfrm>
          <a:off x="1764875" y="4702731"/>
          <a:ext cx="1496378" cy="717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r Shell Object" showAsIcon="1" r:id="rId3" imgW="816840" imgH="392040" progId="Package">
                  <p:embed/>
                </p:oleObj>
              </mc:Choice>
              <mc:Fallback>
                <p:oleObj name="Packager Shell Object" showAsIcon="1" r:id="rId3" imgW="816840" imgH="392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4875" y="4702731"/>
                        <a:ext cx="1496378" cy="717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6505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FCF1-C79E-489A-A004-44C8D6B3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altLang="zh-CN" dirty="0" err="1"/>
              <a:t>ifive</a:t>
            </a:r>
            <a:r>
              <a:rPr lang="en-US" altLang="zh-CN" dirty="0"/>
              <a:t> </a:t>
            </a:r>
            <a:r>
              <a:rPr lang="en-US" dirty="0"/>
              <a:t>RTC </a:t>
            </a:r>
            <a:r>
              <a:rPr lang="en-US" altLang="zh-CN" dirty="0"/>
              <a:t>register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608D56-4374-40B3-BCF1-A7918AED4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4681" y="2470038"/>
            <a:ext cx="5517319" cy="32611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0D1FE0-6632-4E5E-96C2-9836CFED7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906" y="1662062"/>
            <a:ext cx="9538823" cy="524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2574A1-BB79-460B-B78E-9BBF1CAFD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01" y="2664693"/>
            <a:ext cx="6064898" cy="28718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428062-8F4F-443A-9684-C8461EDC7F09}"/>
              </a:ext>
            </a:extLst>
          </p:cNvPr>
          <p:cNvSpPr/>
          <p:nvPr/>
        </p:nvSpPr>
        <p:spPr>
          <a:xfrm>
            <a:off x="1196906" y="5667940"/>
            <a:ext cx="3652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LiberationSans-Bold"/>
              </a:rPr>
              <a:t>Table 36: </a:t>
            </a:r>
            <a:r>
              <a:rPr lang="en-US" dirty="0">
                <a:latin typeface="LiberationSans"/>
              </a:rPr>
              <a:t>AON Domain Memory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DCFB7-51C5-4441-808A-A580FB23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810" y="245660"/>
            <a:ext cx="5170852" cy="1671564"/>
          </a:xfrm>
        </p:spPr>
        <p:txBody>
          <a:bodyPr>
            <a:normAutofit/>
          </a:bodyPr>
          <a:lstStyle/>
          <a:p>
            <a:r>
              <a:rPr lang="en-US" sz="4000" dirty="0"/>
              <a:t>W</a:t>
            </a:r>
            <a:r>
              <a:rPr lang="en-US" altLang="zh-CN" sz="4000" dirty="0"/>
              <a:t>hat’s in </a:t>
            </a:r>
            <a:r>
              <a:rPr lang="en-US" altLang="zh-CN" sz="4000" dirty="0" err="1"/>
              <a:t>Sifive</a:t>
            </a:r>
            <a:r>
              <a:rPr lang="en-US" altLang="zh-CN" sz="4000" dirty="0"/>
              <a:t> QEMU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B8498-FE27-46C9-BF1D-FCFAF91B8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810" y="2429070"/>
            <a:ext cx="5180245" cy="2337483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Sifive_e</a:t>
            </a:r>
            <a:r>
              <a:rPr lang="en-US" altLang="zh-CN" sz="2000" dirty="0"/>
              <a:t> vs </a:t>
            </a:r>
            <a:r>
              <a:rPr lang="en-US" altLang="zh-CN" sz="2000" dirty="0" err="1"/>
              <a:t>Sifive_u</a:t>
            </a:r>
            <a:endParaRPr lang="en-US" sz="2000" dirty="0"/>
          </a:p>
          <a:p>
            <a:r>
              <a:rPr lang="en-US" sz="2000" dirty="0"/>
              <a:t>PRCI (Power, Reset, Clock, Interrupt)</a:t>
            </a:r>
          </a:p>
          <a:p>
            <a:r>
              <a:rPr lang="en-US" sz="2000" dirty="0"/>
              <a:t>CLINT (Core-Local Interrupter)</a:t>
            </a:r>
          </a:p>
          <a:p>
            <a:r>
              <a:rPr lang="en-US" sz="2000" dirty="0"/>
              <a:t>PLIC (Platform-Level Interrupt Controller)</a:t>
            </a:r>
          </a:p>
          <a:p>
            <a:r>
              <a:rPr lang="en-US" sz="2000" dirty="0"/>
              <a:t>OTP(One-Time Programmable Memory)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4F3519-92AE-46AE-99A2-88C783927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4" r="8272" b="-3"/>
          <a:stretch/>
        </p:blipFill>
        <p:spPr>
          <a:xfrm>
            <a:off x="6308678" y="693666"/>
            <a:ext cx="5391344" cy="580949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169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047E26-FE38-48A3-AFAD-8BF2C9469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793" b="971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2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9D6E-4A95-429F-A478-228EA202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– How it fits together</a:t>
            </a:r>
            <a:br>
              <a:rPr lang="en-US" dirty="0"/>
            </a:br>
            <a:r>
              <a:rPr lang="en-US" dirty="0"/>
              <a:t>			</a:t>
            </a:r>
            <a:r>
              <a:rPr lang="zh-CN" altLang="en-US" dirty="0"/>
              <a:t>以</a:t>
            </a:r>
            <a:r>
              <a:rPr lang="en-US" altLang="zh-CN" dirty="0" err="1"/>
              <a:t>sifive</a:t>
            </a:r>
            <a:r>
              <a:rPr lang="en-US" altLang="zh-CN" dirty="0"/>
              <a:t> </a:t>
            </a:r>
            <a:r>
              <a:rPr lang="en-US" altLang="zh-CN" dirty="0" err="1"/>
              <a:t>gpio</a:t>
            </a:r>
            <a:r>
              <a:rPr lang="zh-CN" altLang="en-US" dirty="0"/>
              <a:t>为例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45D5F-500C-4DFE-8919-B5A522B13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84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1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2A4D2-60AC-4E1E-8F04-CAB41A3BD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一、设备注册</a:t>
            </a:r>
            <a:r>
              <a:rPr lang="en-US" altLang="zh-CN" sz="4000" dirty="0"/>
              <a:t>, </a:t>
            </a:r>
            <a:r>
              <a:rPr lang="zh-CN" altLang="en-US" sz="4000" dirty="0"/>
              <a:t>就是注册设备的</a:t>
            </a:r>
            <a:r>
              <a:rPr lang="en-US" altLang="zh-CN" sz="4000" dirty="0" err="1"/>
              <a:t>TypeInfo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13B564-5C3E-4538-9487-09353421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09" b="-3"/>
          <a:stretch/>
        </p:blipFill>
        <p:spPr>
          <a:xfrm>
            <a:off x="838200" y="1825625"/>
            <a:ext cx="6151651" cy="4303465"/>
          </a:xfrm>
          <a:prstGeom prst="rect">
            <a:avLst/>
          </a:prstGeom>
        </p:spPr>
      </p:pic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2D95969D-706C-4E4B-8862-AFDB15A69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0346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2000" dirty="0"/>
              <a:t>每类设备都会定义一个</a:t>
            </a:r>
            <a:r>
              <a:rPr lang="en-US" altLang="zh-CN" sz="2000" dirty="0" err="1"/>
              <a:t>TypeInfo</a:t>
            </a:r>
            <a:r>
              <a:rPr lang="zh-CN" altLang="en-US" sz="2000" dirty="0"/>
              <a:t>结构体来描述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type_init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fn</a:t>
            </a:r>
            <a:r>
              <a:rPr lang="en-US" altLang="zh-CN" sz="2000" dirty="0"/>
              <a:t>) </a:t>
            </a:r>
            <a:r>
              <a:rPr lang="zh-CN" altLang="en-US" sz="2000" dirty="0"/>
              <a:t>将</a:t>
            </a:r>
            <a:r>
              <a:rPr lang="en-US" altLang="zh-CN" sz="2000" dirty="0" err="1"/>
              <a:t>TypeInfo</a:t>
            </a:r>
            <a:r>
              <a:rPr lang="zh-CN" altLang="en-US" sz="2000" dirty="0"/>
              <a:t>插入到一条保存设备信息的链表</a:t>
            </a:r>
            <a:r>
              <a:rPr lang="en-US" altLang="zh-CN" sz="2000" dirty="0" err="1"/>
              <a:t>ModuleTypeList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QEMU</a:t>
            </a:r>
            <a:r>
              <a:rPr lang="zh-CN" altLang="en-US" sz="2000" dirty="0"/>
              <a:t>启动时调用</a:t>
            </a:r>
            <a:r>
              <a:rPr lang="en-US" altLang="zh-CN" sz="2000" dirty="0" err="1"/>
              <a:t>fn</a:t>
            </a:r>
            <a:r>
              <a:rPr lang="zh-CN" altLang="en-US" sz="2000" dirty="0"/>
              <a:t>注册函数，完成</a:t>
            </a:r>
            <a:r>
              <a:rPr lang="en-US" altLang="zh-CN" sz="2000" dirty="0"/>
              <a:t>module</a:t>
            </a:r>
            <a:r>
              <a:rPr lang="zh-CN" altLang="en-US" sz="2000" dirty="0"/>
              <a:t>初始化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6343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2C61-8C4A-4714-80A3-5C11A9A2A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设备注册 </a:t>
            </a:r>
            <a:r>
              <a:rPr lang="en-US" altLang="zh-CN" dirty="0"/>
              <a:t>– </a:t>
            </a:r>
            <a:r>
              <a:rPr lang="zh-CN" altLang="en-US" dirty="0"/>
              <a:t>图解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303FFBC-05C9-4A1A-A98C-381E8DD6DB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3045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069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23EF-84F9-4E79-BA34-386718FA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进入</a:t>
            </a:r>
            <a:r>
              <a:rPr lang="en-US" altLang="zh-CN" dirty="0"/>
              <a:t>QEMU monitor</a:t>
            </a:r>
            <a:r>
              <a:rPr lang="zh-CN" altLang="en-US" dirty="0"/>
              <a:t>查看拓扑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10419-621F-4865-94BC-497B84EB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967" y="1690688"/>
            <a:ext cx="10515600" cy="4493694"/>
          </a:xfrm>
        </p:spPr>
        <p:txBody>
          <a:bodyPr>
            <a:normAutofit/>
          </a:bodyPr>
          <a:lstStyle/>
          <a:p>
            <a:r>
              <a:rPr lang="en-US" dirty="0"/>
              <a:t>./qemu-system-riscv32 </a:t>
            </a:r>
            <a:r>
              <a:rPr lang="en-US" altLang="zh-CN" dirty="0"/>
              <a:t>–machine </a:t>
            </a:r>
            <a:r>
              <a:rPr lang="en-US" altLang="zh-CN" dirty="0" err="1"/>
              <a:t>sifive_e</a:t>
            </a:r>
            <a:r>
              <a:rPr lang="en-US" altLang="zh-CN" dirty="0"/>
              <a:t> </a:t>
            </a:r>
            <a:r>
              <a:rPr lang="en-US" dirty="0"/>
              <a:t>–monitor </a:t>
            </a:r>
            <a:r>
              <a:rPr lang="en-US" dirty="0" err="1"/>
              <a:t>stdio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hlinkClick r:id="rId2"/>
              </a:rPr>
              <a:t>https://qemu.readthedocs.io/en/latest/system/monitor.html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E18F0C-7E57-4E2C-800F-5E93FFE59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892695"/>
              </p:ext>
            </p:extLst>
          </p:nvPr>
        </p:nvGraphicFramePr>
        <p:xfrm>
          <a:off x="1070171" y="3775903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9373000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043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infomation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324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(qemu) info qtree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Show device tree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736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(qemu) info qom-tree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Show QOM composition tree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821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(qemu) info mtree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Show memory tree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0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(qemu) info roms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</a:t>
                      </a:r>
                      <a:r>
                        <a:rPr lang="en-US" dirty="0" err="1"/>
                        <a:t>roms</a:t>
                      </a:r>
                      <a:r>
                        <a:rPr lang="en-US" dirty="0"/>
                        <a:t> (where to boot up)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088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59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68FC0-E480-4BFE-871F-777D01135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二、设备</a:t>
            </a:r>
            <a:r>
              <a:rPr lang="en-US" altLang="zh-CN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</a:t>
            </a:r>
            <a:r>
              <a:rPr lang="zh-CN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初始化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568DAE-D50D-46D2-AB2C-43061EEC2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58" y="1741230"/>
            <a:ext cx="10193812" cy="370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39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771</Words>
  <Application>Microsoft Office PowerPoint</Application>
  <PresentationFormat>Widescreen</PresentationFormat>
  <Paragraphs>112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LiberationSans</vt:lpstr>
      <vt:lpstr>LiberationSans-Bold</vt:lpstr>
      <vt:lpstr>Arial</vt:lpstr>
      <vt:lpstr>Calibri</vt:lpstr>
      <vt:lpstr>Calibri Light</vt:lpstr>
      <vt:lpstr>Office Theme</vt:lpstr>
      <vt:lpstr>Package</vt:lpstr>
      <vt:lpstr>QEMU设备模拟   --以RISC-V为例  </vt:lpstr>
      <vt:lpstr>QEMU 支持的RISCV板子</vt:lpstr>
      <vt:lpstr>What’s in Sifive QEMU</vt:lpstr>
      <vt:lpstr>PowerPoint Presentation</vt:lpstr>
      <vt:lpstr>Architecture – How it fits together    以sifive gpio为例</vt:lpstr>
      <vt:lpstr>一、设备注册, 就是注册设备的TypeInfo</vt:lpstr>
      <vt:lpstr>设备注册 – 图解</vt:lpstr>
      <vt:lpstr>进入QEMU monitor查看拓扑</vt:lpstr>
      <vt:lpstr>二、设备class初始化</vt:lpstr>
      <vt:lpstr>补充：QEMU的面对对象(Object Oriented)</vt:lpstr>
      <vt:lpstr>设备类(class)继承关系，以及dynamic cast</vt:lpstr>
      <vt:lpstr>设备实体(instance)继承关系</vt:lpstr>
      <vt:lpstr>三、设备实现</vt:lpstr>
      <vt:lpstr>设备操作，例如写</vt:lpstr>
      <vt:lpstr>四、(1)定义SOC (sifive_e.c)</vt:lpstr>
      <vt:lpstr>四、(2)SOC的初始化，连接</vt:lpstr>
      <vt:lpstr>PLIC:platform-level interrupt controller</vt:lpstr>
      <vt:lpstr>四、(3)SOC的实现</vt:lpstr>
      <vt:lpstr>五、sifive revb machine</vt:lpstr>
      <vt:lpstr>QEMU vs Simics</vt:lpstr>
      <vt:lpstr>RTC Demo for RISC-V QEMU sifive_e Model</vt:lpstr>
      <vt:lpstr>Sifive RTC register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QEMU设备模拟   --以RISC-V为例  </dc:title>
  <dc:creator>Hu, Linkang</dc:creator>
  <cp:lastModifiedBy>Hu, Linkang</cp:lastModifiedBy>
  <cp:revision>15</cp:revision>
  <dcterms:created xsi:type="dcterms:W3CDTF">2020-09-24T03:05:02Z</dcterms:created>
  <dcterms:modified xsi:type="dcterms:W3CDTF">2020-09-28T06:49:50Z</dcterms:modified>
</cp:coreProperties>
</file>