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23"/>
  </p:notesMasterIdLst>
  <p:handoutMasterIdLst>
    <p:handoutMasterId r:id="rId24"/>
  </p:handoutMasterIdLst>
  <p:sldIdLst>
    <p:sldId id="256" r:id="rId3"/>
    <p:sldId id="264" r:id="rId4"/>
    <p:sldId id="295" r:id="rId5"/>
    <p:sldId id="257" r:id="rId6"/>
    <p:sldId id="265" r:id="rId7"/>
    <p:sldId id="268" r:id="rId8"/>
    <p:sldId id="258" r:id="rId9"/>
    <p:sldId id="287" r:id="rId10"/>
    <p:sldId id="259" r:id="rId11"/>
    <p:sldId id="271" r:id="rId12"/>
    <p:sldId id="293" r:id="rId13"/>
    <p:sldId id="294" r:id="rId14"/>
    <p:sldId id="286" r:id="rId15"/>
    <p:sldId id="260" r:id="rId16"/>
    <p:sldId id="276" r:id="rId17"/>
    <p:sldId id="290" r:id="rId18"/>
    <p:sldId id="263" r:id="rId19"/>
    <p:sldId id="292" r:id="rId20"/>
    <p:sldId id="291" r:id="rId21"/>
    <p:sldId id="262" r:id="rId2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81" autoAdjust="0"/>
    <p:restoredTop sz="88908"/>
  </p:normalViewPr>
  <p:slideViewPr>
    <p:cSldViewPr snapToGrid="0" snapToObjects="1">
      <p:cViewPr varScale="1">
        <p:scale>
          <a:sx n="133" d="100"/>
          <a:sy n="133" d="100"/>
        </p:scale>
        <p:origin x="208" y="27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3" d="100"/>
          <a:sy n="83" d="100"/>
        </p:scale>
        <p:origin x="3284" y="8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29" Type="http://schemas.microsoft.com/office/2015/10/relationships/revisionInfo" Target="revisionInfo.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chemeClr val="accent1"/>
              </a:solidFill>
              <a:ln w="19050">
                <a:noFill/>
              </a:ln>
              <a:effectLst/>
            </c:spPr>
            <c:extLst xmlns:c16r2="http://schemas.microsoft.com/office/drawing/2015/06/chart">
              <c:ext xmlns:c16="http://schemas.microsoft.com/office/drawing/2014/chart" uri="{C3380CC4-5D6E-409C-BE32-E72D297353CC}">
                <c16:uniqueId val="{00000001-EB1E-4A57-BCA7-5BE4EB4595F0}"/>
              </c:ext>
            </c:extLst>
          </c:dPt>
          <c:dPt>
            <c:idx val="1"/>
            <c:bubble3D val="0"/>
            <c:spPr>
              <a:solidFill>
                <a:schemeClr val="bg1"/>
              </a:solidFill>
              <a:ln w="19050">
                <a:noFill/>
              </a:ln>
              <a:effectLst/>
            </c:spPr>
            <c:extLst xmlns:c16r2="http://schemas.microsoft.com/office/drawing/2015/06/chart">
              <c:ext xmlns:c16="http://schemas.microsoft.com/office/drawing/2014/chart" uri="{C3380CC4-5D6E-409C-BE32-E72D297353CC}">
                <c16:uniqueId val="{00000001-903C-4AF1-AC8F-BDAB4A5A5345}"/>
              </c:ext>
            </c:extLst>
          </c:dPt>
          <c:cat>
            <c:strRef>
              <c:f>Sheet1!$A$2:$A$3</c:f>
              <c:strCache>
                <c:ptCount val="2"/>
                <c:pt idx="0">
                  <c:v>第一季度</c:v>
                </c:pt>
                <c:pt idx="1">
                  <c:v>第二季度</c:v>
                </c:pt>
              </c:strCache>
            </c:strRef>
          </c:cat>
          <c:val>
            <c:numRef>
              <c:f>Sheet1!$B$2:$B$3</c:f>
              <c:numCache>
                <c:formatCode>0%</c:formatCode>
                <c:ptCount val="2"/>
                <c:pt idx="0">
                  <c:v>0.72</c:v>
                </c:pt>
                <c:pt idx="1">
                  <c:v>0.28</c:v>
                </c:pt>
              </c:numCache>
            </c:numRef>
          </c:val>
          <c:extLst xmlns:c16r2="http://schemas.microsoft.com/office/drawing/2015/06/chart">
            <c:ext xmlns:c16="http://schemas.microsoft.com/office/drawing/2014/chart" uri="{C3380CC4-5D6E-409C-BE32-E72D297353CC}">
              <c16:uniqueId val="{00000000-903C-4AF1-AC8F-BDAB4A5A5345}"/>
            </c:ext>
          </c:extLst>
        </c:ser>
        <c:dLbls>
          <c:showLegendKey val="0"/>
          <c:showVal val="0"/>
          <c:showCatName val="0"/>
          <c:showSerName val="0"/>
          <c:showPercent val="0"/>
          <c:showBubbleSize val="0"/>
          <c:showLeaderLines val="1"/>
        </c:dLbls>
        <c:firstSliceAng val="0"/>
        <c:holeSize val="72"/>
      </c:doughnutChart>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7871BB-FC01-4CE3-958D-FFFE2B3CD5FF}" type="datetimeFigureOut">
              <a:rPr lang="zh-CN" altLang="en-US" smtClean="0"/>
              <a:t>2017/5/11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D4B60B-396C-407B-993E-117D11CD672F}" type="slidenum">
              <a:rPr lang="zh-CN" altLang="en-US" smtClean="0"/>
              <a:t>‹#›</a:t>
            </a:fld>
            <a:endParaRPr lang="zh-CN" altLang="en-US"/>
          </a:p>
        </p:txBody>
      </p:sp>
    </p:spTree>
    <p:extLst>
      <p:ext uri="{BB962C8B-B14F-4D97-AF65-F5344CB8AC3E}">
        <p14:creationId xmlns:p14="http://schemas.microsoft.com/office/powerpoint/2010/main" val="2202365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2017/5/11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So</a:t>
            </a:r>
            <a:r>
              <a:rPr kumimoji="1" lang="en-US" altLang="zh-CN" baseline="0" dirty="0" smtClean="0"/>
              <a:t> there comes to our front end design, </a:t>
            </a:r>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10</a:t>
            </a:fld>
            <a:endParaRPr kumimoji="1" lang="zh-CN" altLang="en-US"/>
          </a:p>
        </p:txBody>
      </p:sp>
    </p:spTree>
    <p:extLst>
      <p:ext uri="{BB962C8B-B14F-4D97-AF65-F5344CB8AC3E}">
        <p14:creationId xmlns:p14="http://schemas.microsoft.com/office/powerpoint/2010/main" val="752455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11</a:t>
            </a:fld>
            <a:endParaRPr kumimoji="1" lang="zh-CN" altLang="en-US"/>
          </a:p>
        </p:txBody>
      </p:sp>
    </p:spTree>
    <p:extLst>
      <p:ext uri="{BB962C8B-B14F-4D97-AF65-F5344CB8AC3E}">
        <p14:creationId xmlns:p14="http://schemas.microsoft.com/office/powerpoint/2010/main" val="178263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11EDE8F-5748-564A-B104-45C8D6344219}" type="slidenum">
              <a:rPr kumimoji="1" lang="zh-CN" altLang="en-US" smtClean="0"/>
              <a:t>18</a:t>
            </a:fld>
            <a:endParaRPr kumimoji="1" lang="zh-CN" altLang="en-US"/>
          </a:p>
        </p:txBody>
      </p:sp>
    </p:spTree>
    <p:extLst>
      <p:ext uri="{BB962C8B-B14F-4D97-AF65-F5344CB8AC3E}">
        <p14:creationId xmlns:p14="http://schemas.microsoft.com/office/powerpoint/2010/main" val="1832244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officeplus.cn/" TargetMode="External"/><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等腰三角形 3"/>
          <p:cNvSpPr/>
          <p:nvPr userDrawn="1"/>
        </p:nvSpPr>
        <p:spPr>
          <a:xfrm flipH="1">
            <a:off x="2300385" y="2042694"/>
            <a:ext cx="1975981" cy="441731"/>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等腰三角形 4"/>
          <p:cNvSpPr/>
          <p:nvPr userDrawn="1"/>
        </p:nvSpPr>
        <p:spPr>
          <a:xfrm flipV="1">
            <a:off x="7918560" y="4382740"/>
            <a:ext cx="1975981" cy="441731"/>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 name="图片 1"/>
          <p:cNvPicPr>
            <a:picLocks noChangeAspect="1"/>
          </p:cNvPicPr>
          <p:nvPr userDrawn="1"/>
        </p:nvPicPr>
        <p:blipFill rotWithShape="1">
          <a:blip r:embed="rId2"/>
          <a:srcRect l="2266" t="12948" r="2266" b="10678"/>
          <a:stretch/>
        </p:blipFill>
        <p:spPr>
          <a:xfrm>
            <a:off x="2970144" y="393700"/>
            <a:ext cx="6070600" cy="6070600"/>
          </a:xfrm>
          <a:prstGeom prst="ellipse">
            <a:avLst/>
          </a:prstGeom>
        </p:spPr>
      </p:pic>
      <p:sp>
        <p:nvSpPr>
          <p:cNvPr id="3" name="矩形 2"/>
          <p:cNvSpPr/>
          <p:nvPr userDrawn="1"/>
        </p:nvSpPr>
        <p:spPr>
          <a:xfrm>
            <a:off x="2297458" y="2484425"/>
            <a:ext cx="7597083" cy="19198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p:nvPr>
        </p:nvSpPr>
        <p:spPr>
          <a:xfrm>
            <a:off x="2970213" y="2776538"/>
            <a:ext cx="6003925" cy="1312862"/>
          </a:xfrm>
          <a:prstGeom prst="rect">
            <a:avLst/>
          </a:prstGeom>
        </p:spPr>
        <p:txBody>
          <a:bodyPr/>
          <a:lstStyle>
            <a:lvl1pPr marL="0" indent="0" algn="ctr">
              <a:buNone/>
              <a:defRPr sz="4800"/>
            </a:lvl1pPr>
          </a:lstStyle>
          <a:p>
            <a:pPr algn="ctr"/>
            <a:endParaRPr lang="en-US" altLang="zh-CN" sz="4800" b="1" dirty="0"/>
          </a:p>
        </p:txBody>
      </p:sp>
      <p:sp>
        <p:nvSpPr>
          <p:cNvPr id="11" name="文本占位符 10"/>
          <p:cNvSpPr>
            <a:spLocks noGrp="1"/>
          </p:cNvSpPr>
          <p:nvPr>
            <p:ph type="body" sz="quarter" idx="11"/>
          </p:nvPr>
        </p:nvSpPr>
        <p:spPr>
          <a:xfrm>
            <a:off x="3704299" y="4477968"/>
            <a:ext cx="4783401" cy="305700"/>
          </a:xfrm>
          <a:prstGeom prst="rect">
            <a:avLst/>
          </a:prstGeom>
        </p:spPr>
        <p:txBody>
          <a:bodyPr/>
          <a:lstStyle>
            <a:lvl1pPr marL="0" indent="0" algn="ctr">
              <a:buNone/>
              <a:defRPr sz="1600" baseline="0">
                <a:solidFill>
                  <a:schemeClr val="bg1"/>
                </a:solidFill>
                <a:latin typeface="+mn-ea"/>
                <a:ea typeface="+mn-ea"/>
              </a:defRPr>
            </a:lvl1pPr>
          </a:lstStyle>
          <a:p>
            <a:pPr lvl="0"/>
            <a:endParaRPr lang="en-US" altLang="zh-CN" dirty="0"/>
          </a:p>
        </p:txBody>
      </p:sp>
      <p:sp>
        <p:nvSpPr>
          <p:cNvPr id="12" name="文本占位符 10"/>
          <p:cNvSpPr>
            <a:spLocks noGrp="1"/>
          </p:cNvSpPr>
          <p:nvPr>
            <p:ph type="body" sz="quarter" idx="12"/>
          </p:nvPr>
        </p:nvSpPr>
        <p:spPr>
          <a:xfrm>
            <a:off x="3704299" y="4789519"/>
            <a:ext cx="4783401" cy="305700"/>
          </a:xfrm>
          <a:prstGeom prst="rect">
            <a:avLst/>
          </a:prstGeom>
        </p:spPr>
        <p:txBody>
          <a:bodyPr/>
          <a:lstStyle>
            <a:lvl1pPr marL="0" indent="0" algn="ctr">
              <a:buNone/>
              <a:defRPr sz="1600" baseline="0">
                <a:solidFill>
                  <a:schemeClr val="bg1"/>
                </a:solidFill>
                <a:latin typeface="+mn-ea"/>
                <a:ea typeface="+mn-ea"/>
              </a:defRPr>
            </a:lvl1pPr>
          </a:lstStyle>
          <a:p>
            <a:pPr lvl="0"/>
            <a:endParaRPr lang="en-US" altLang="zh-CN" dirty="0"/>
          </a:p>
        </p:txBody>
      </p:sp>
    </p:spTree>
    <p:extLst>
      <p:ext uri="{BB962C8B-B14F-4D97-AF65-F5344CB8AC3E}">
        <p14:creationId xmlns:p14="http://schemas.microsoft.com/office/powerpoint/2010/main" val="77215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50000" t="12948" r="2266" b="10678"/>
          <a:stretch/>
        </p:blipFill>
        <p:spPr>
          <a:xfrm>
            <a:off x="-1" y="1388533"/>
            <a:ext cx="2269067" cy="4538134"/>
          </a:xfrm>
          <a:prstGeom prst="rect">
            <a:avLst/>
          </a:prstGeom>
        </p:spPr>
      </p:pic>
      <p:sp>
        <p:nvSpPr>
          <p:cNvPr id="4" name="矩形 3"/>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2677282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r="31950" b="94516"/>
          <a:stretch/>
        </p:blipFill>
        <p:spPr>
          <a:xfrm>
            <a:off x="9000067" y="3429000"/>
            <a:ext cx="3191933" cy="3429000"/>
          </a:xfrm>
          <a:prstGeom prst="rect">
            <a:avLst/>
          </a:prstGeom>
        </p:spPr>
      </p:pic>
      <p:sp>
        <p:nvSpPr>
          <p:cNvPr id="5" name="矩形 4"/>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80517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2385462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699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655614"/>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3348787"/>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4041960"/>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2" name="文本占位符 251"/>
          <p:cNvSpPr>
            <a:spLocks noGrp="1"/>
          </p:cNvSpPr>
          <p:nvPr>
            <p:ph type="body" sz="quarter" idx="11"/>
          </p:nvPr>
        </p:nvSpPr>
        <p:spPr>
          <a:xfrm>
            <a:off x="7280709" y="258358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3" name="文本占位符 251"/>
          <p:cNvSpPr>
            <a:spLocks noGrp="1"/>
          </p:cNvSpPr>
          <p:nvPr>
            <p:ph type="body" sz="quarter" idx="12"/>
          </p:nvPr>
        </p:nvSpPr>
        <p:spPr>
          <a:xfrm>
            <a:off x="7280709" y="326052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4" name="文本占位符 251"/>
          <p:cNvSpPr>
            <a:spLocks noGrp="1"/>
          </p:cNvSpPr>
          <p:nvPr>
            <p:ph type="body" sz="quarter" idx="13"/>
          </p:nvPr>
        </p:nvSpPr>
        <p:spPr>
          <a:xfrm>
            <a:off x="7280709" y="3965206"/>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180235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300853"/>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994026"/>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687199"/>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4380372"/>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5" name="文本占位符 251"/>
          <p:cNvSpPr>
            <a:spLocks noGrp="1"/>
          </p:cNvSpPr>
          <p:nvPr>
            <p:ph type="body" sz="quarter" idx="11"/>
          </p:nvPr>
        </p:nvSpPr>
        <p:spPr>
          <a:xfrm>
            <a:off x="7280709" y="223891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6" name="文本占位符 251"/>
          <p:cNvSpPr>
            <a:spLocks noGrp="1"/>
          </p:cNvSpPr>
          <p:nvPr>
            <p:ph type="body" sz="quarter" idx="12"/>
          </p:nvPr>
        </p:nvSpPr>
        <p:spPr>
          <a:xfrm>
            <a:off x="7280709" y="291585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7" name="文本占位符 251"/>
          <p:cNvSpPr>
            <a:spLocks noGrp="1"/>
          </p:cNvSpPr>
          <p:nvPr>
            <p:ph type="body" sz="quarter" idx="13"/>
          </p:nvPr>
        </p:nvSpPr>
        <p:spPr>
          <a:xfrm>
            <a:off x="7280709" y="3620539"/>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8" name="文本占位符 251"/>
          <p:cNvSpPr>
            <a:spLocks noGrp="1"/>
          </p:cNvSpPr>
          <p:nvPr>
            <p:ph type="body" sz="quarter" idx="14"/>
          </p:nvPr>
        </p:nvSpPr>
        <p:spPr>
          <a:xfrm>
            <a:off x="7280709" y="4292938"/>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162232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009661"/>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702834"/>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396007"/>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4089180"/>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0" name="椭圆 249"/>
          <p:cNvSpPr/>
          <p:nvPr userDrawn="1"/>
        </p:nvSpPr>
        <p:spPr>
          <a:xfrm>
            <a:off x="6743053" y="4782353"/>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8" name="文本占位符 251"/>
          <p:cNvSpPr>
            <a:spLocks noGrp="1"/>
          </p:cNvSpPr>
          <p:nvPr>
            <p:ph type="body" sz="quarter" idx="11"/>
          </p:nvPr>
        </p:nvSpPr>
        <p:spPr>
          <a:xfrm>
            <a:off x="7280709" y="196298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9" name="文本占位符 251"/>
          <p:cNvSpPr>
            <a:spLocks noGrp="1"/>
          </p:cNvSpPr>
          <p:nvPr>
            <p:ph type="body" sz="quarter" idx="12"/>
          </p:nvPr>
        </p:nvSpPr>
        <p:spPr>
          <a:xfrm>
            <a:off x="7280709" y="263992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0" name="文本占位符 251"/>
          <p:cNvSpPr>
            <a:spLocks noGrp="1"/>
          </p:cNvSpPr>
          <p:nvPr>
            <p:ph type="body" sz="quarter" idx="13"/>
          </p:nvPr>
        </p:nvSpPr>
        <p:spPr>
          <a:xfrm>
            <a:off x="7280709" y="3344607"/>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1" name="文本占位符 251"/>
          <p:cNvSpPr>
            <a:spLocks noGrp="1"/>
          </p:cNvSpPr>
          <p:nvPr>
            <p:ph type="body" sz="quarter" idx="14"/>
          </p:nvPr>
        </p:nvSpPr>
        <p:spPr>
          <a:xfrm>
            <a:off x="7280709" y="4017006"/>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2" name="文本占位符 251"/>
          <p:cNvSpPr>
            <a:spLocks noGrp="1"/>
          </p:cNvSpPr>
          <p:nvPr>
            <p:ph type="body" sz="quarter" idx="15"/>
          </p:nvPr>
        </p:nvSpPr>
        <p:spPr>
          <a:xfrm>
            <a:off x="7280709" y="467580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30828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1656429"/>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349602"/>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042775"/>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3735948"/>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0" name="椭圆 249"/>
          <p:cNvSpPr/>
          <p:nvPr userDrawn="1"/>
        </p:nvSpPr>
        <p:spPr>
          <a:xfrm>
            <a:off x="6743053" y="4429121"/>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1" name="椭圆 250"/>
          <p:cNvSpPr/>
          <p:nvPr userDrawn="1"/>
        </p:nvSpPr>
        <p:spPr>
          <a:xfrm>
            <a:off x="6743053" y="5122293"/>
            <a:ext cx="211754" cy="21175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8" name="文本占位符 251"/>
          <p:cNvSpPr>
            <a:spLocks noGrp="1"/>
          </p:cNvSpPr>
          <p:nvPr>
            <p:ph type="body" sz="quarter" idx="11"/>
          </p:nvPr>
        </p:nvSpPr>
        <p:spPr>
          <a:xfrm>
            <a:off x="7280709" y="1610100"/>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9" name="文本占位符 251"/>
          <p:cNvSpPr>
            <a:spLocks noGrp="1"/>
          </p:cNvSpPr>
          <p:nvPr>
            <p:ph type="body" sz="quarter" idx="12"/>
          </p:nvPr>
        </p:nvSpPr>
        <p:spPr>
          <a:xfrm>
            <a:off x="7280709" y="229955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0" name="文本占位符 251"/>
          <p:cNvSpPr>
            <a:spLocks noGrp="1"/>
          </p:cNvSpPr>
          <p:nvPr>
            <p:ph type="body" sz="quarter" idx="13"/>
          </p:nvPr>
        </p:nvSpPr>
        <p:spPr>
          <a:xfrm>
            <a:off x="7280709" y="298900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1" name="文本占位符 251"/>
          <p:cNvSpPr>
            <a:spLocks noGrp="1"/>
          </p:cNvSpPr>
          <p:nvPr>
            <p:ph type="body" sz="quarter" idx="14"/>
          </p:nvPr>
        </p:nvSpPr>
        <p:spPr>
          <a:xfrm>
            <a:off x="7280709" y="3678453"/>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2" name="文本占位符 251"/>
          <p:cNvSpPr>
            <a:spLocks noGrp="1"/>
          </p:cNvSpPr>
          <p:nvPr>
            <p:ph type="body" sz="quarter" idx="15"/>
          </p:nvPr>
        </p:nvSpPr>
        <p:spPr>
          <a:xfrm>
            <a:off x="7280709" y="505735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3" name="文本占位符 251"/>
          <p:cNvSpPr>
            <a:spLocks noGrp="1"/>
          </p:cNvSpPr>
          <p:nvPr>
            <p:ph type="body" sz="quarter" idx="16"/>
          </p:nvPr>
        </p:nvSpPr>
        <p:spPr>
          <a:xfrm>
            <a:off x="7280709" y="436790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100171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b="92817"/>
          <a:stretch/>
        </p:blipFill>
        <p:spPr>
          <a:xfrm>
            <a:off x="3208866" y="541868"/>
            <a:ext cx="5774268" cy="5774264"/>
          </a:xfrm>
          <a:prstGeom prst="rect">
            <a:avLst/>
          </a:prstGeom>
        </p:spPr>
      </p:pic>
      <p:sp>
        <p:nvSpPr>
          <p:cNvPr id="6" name="文本占位符 5"/>
          <p:cNvSpPr>
            <a:spLocks noGrp="1"/>
          </p:cNvSpPr>
          <p:nvPr>
            <p:ph type="body" sz="quarter" idx="11"/>
          </p:nvPr>
        </p:nvSpPr>
        <p:spPr>
          <a:xfrm>
            <a:off x="4385865" y="2980266"/>
            <a:ext cx="3420269" cy="897467"/>
          </a:xfrm>
          <a:prstGeom prst="rect">
            <a:avLst/>
          </a:prstGeom>
          <a:ln>
            <a:noFill/>
          </a:ln>
        </p:spPr>
        <p:txBody>
          <a:bodyPr/>
          <a:lstStyle>
            <a:lvl1pPr marL="0" indent="0" algn="ctr">
              <a:buNone/>
              <a:defRPr sz="6000" b="1">
                <a:ln w="6350">
                  <a:solidFill>
                    <a:schemeClr val="tx1">
                      <a:lumMod val="75000"/>
                      <a:lumOff val="25000"/>
                    </a:schemeClr>
                  </a:solidFill>
                </a:ln>
                <a:solidFill>
                  <a:schemeClr val="accent1"/>
                </a:solidFill>
              </a:defRPr>
            </a:lvl1pPr>
          </a:lstStyle>
          <a:p>
            <a:pPr lvl="0"/>
            <a:endParaRPr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a:off x="762000" y="0"/>
            <a:ext cx="5079999" cy="541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占位符 5"/>
          <p:cNvSpPr>
            <a:spLocks noGrp="1"/>
          </p:cNvSpPr>
          <p:nvPr>
            <p:ph type="body" sz="quarter" idx="10"/>
          </p:nvPr>
        </p:nvSpPr>
        <p:spPr>
          <a:xfrm>
            <a:off x="833967" y="51718"/>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accent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2266" t="29452" r="25122" b="10679"/>
          <a:stretch/>
        </p:blipFill>
        <p:spPr>
          <a:xfrm>
            <a:off x="9152467" y="-1"/>
            <a:ext cx="3039533" cy="3132667"/>
          </a:xfrm>
          <a:prstGeom prst="rect">
            <a:avLst/>
          </a:prstGeom>
        </p:spPr>
      </p:pic>
      <p:sp>
        <p:nvSpPr>
          <p:cNvPr id="3" name="矩形 2"/>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1755470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r="50000" b="92817"/>
          <a:stretch/>
        </p:blipFill>
        <p:spPr>
          <a:xfrm>
            <a:off x="8970432" y="207434"/>
            <a:ext cx="3221568" cy="6443132"/>
          </a:xfrm>
          <a:prstGeom prst="rect">
            <a:avLst/>
          </a:prstGeom>
        </p:spPr>
      </p:pic>
      <p:sp>
        <p:nvSpPr>
          <p:cNvPr id="6" name="矩形 5"/>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18991204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92" r:id="rId3"/>
    <p:sldLayoutId id="2147483693" r:id="rId4"/>
    <p:sldLayoutId id="2147483694" r:id="rId5"/>
    <p:sldLayoutId id="2147483684" r:id="rId6"/>
    <p:sldLayoutId id="2147483662" r:id="rId7"/>
    <p:sldLayoutId id="2147483687" r:id="rId8"/>
    <p:sldLayoutId id="2147483688" r:id="rId9"/>
    <p:sldLayoutId id="2147483689" r:id="rId10"/>
    <p:sldLayoutId id="2147483690" r:id="rId11"/>
    <p:sldLayoutId id="2147483691" r:id="rId12"/>
    <p:sldLayoutId id="214748368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g"/><Relationship Id="rId3"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office.msn.com.cn/" TargetMode="External"/><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Alzheimer </a:t>
            </a:r>
            <a:r>
              <a:rPr lang="en-US" altLang="zh-CN" dirty="0" err="1"/>
              <a:t>Diagnoser</a:t>
            </a:r>
            <a:endParaRPr lang="en-US" altLang="zh-CN" b="1" dirty="0">
              <a:solidFill>
                <a:schemeClr val="tx1">
                  <a:lumMod val="85000"/>
                  <a:lumOff val="15000"/>
                </a:schemeClr>
              </a:solidFill>
              <a:cs typeface="+mn-ea"/>
              <a:sym typeface="+mn-lt"/>
            </a:endParaRPr>
          </a:p>
        </p:txBody>
      </p:sp>
      <p:sp>
        <p:nvSpPr>
          <p:cNvPr id="3" name="文本占位符 2"/>
          <p:cNvSpPr>
            <a:spLocks noGrp="1"/>
          </p:cNvSpPr>
          <p:nvPr>
            <p:ph type="body" sz="quarter" idx="11"/>
          </p:nvPr>
        </p:nvSpPr>
        <p:spPr/>
        <p:txBody>
          <a:bodyPr/>
          <a:lstStyle/>
          <a:p>
            <a:r>
              <a:rPr lang="en-US" altLang="zh-CN" b="1" dirty="0" smtClean="0">
                <a:latin typeface="+mn-lt"/>
                <a:cs typeface="+mn-ea"/>
                <a:sym typeface="+mn-lt"/>
              </a:rPr>
              <a:t>HU, Li </a:t>
            </a:r>
            <a:r>
              <a:rPr lang="en-US" altLang="zh-CN" b="1" dirty="0">
                <a:latin typeface="+mn-lt"/>
                <a:cs typeface="+mn-ea"/>
                <a:sym typeface="+mn-lt"/>
              </a:rPr>
              <a:t>Tao    MAO</a:t>
            </a:r>
            <a:r>
              <a:rPr lang="en-US" altLang="zh-CN" b="1" dirty="0" smtClean="0">
                <a:latin typeface="+mn-lt"/>
                <a:cs typeface="+mn-ea"/>
                <a:sym typeface="+mn-lt"/>
              </a:rPr>
              <a:t>, </a:t>
            </a:r>
            <a:r>
              <a:rPr lang="en-US" altLang="zh-CN" b="1" dirty="0" err="1" smtClean="0">
                <a:latin typeface="+mn-lt"/>
                <a:cs typeface="+mn-ea"/>
                <a:sym typeface="+mn-lt"/>
              </a:rPr>
              <a:t>Zhi</a:t>
            </a:r>
            <a:r>
              <a:rPr lang="en-US" altLang="zh-CN" b="1" dirty="0" smtClean="0">
                <a:latin typeface="+mn-lt"/>
                <a:cs typeface="+mn-ea"/>
                <a:sym typeface="+mn-lt"/>
              </a:rPr>
              <a:t> </a:t>
            </a:r>
            <a:r>
              <a:rPr lang="en-US" altLang="zh-CN" b="1" dirty="0">
                <a:latin typeface="+mn-lt"/>
                <a:cs typeface="+mn-ea"/>
                <a:sym typeface="+mn-lt"/>
              </a:rPr>
              <a:t>Yuan</a:t>
            </a:r>
          </a:p>
          <a:p>
            <a:r>
              <a:rPr lang="en-US" altLang="zh-CN" b="1" dirty="0">
                <a:latin typeface="+mn-lt"/>
                <a:cs typeface="+mn-ea"/>
                <a:sym typeface="+mn-lt"/>
              </a:rPr>
              <a:t>LIU</a:t>
            </a:r>
            <a:r>
              <a:rPr lang="en-US" altLang="zh-CN" b="1" dirty="0" smtClean="0">
                <a:latin typeface="+mn-lt"/>
                <a:cs typeface="+mn-ea"/>
                <a:sym typeface="+mn-lt"/>
              </a:rPr>
              <a:t>, Yu </a:t>
            </a:r>
            <a:r>
              <a:rPr lang="en-US" altLang="zh-CN" b="1" dirty="0">
                <a:latin typeface="+mn-lt"/>
                <a:cs typeface="+mn-ea"/>
                <a:sym typeface="+mn-lt"/>
              </a:rPr>
              <a:t>Chen   CUI</a:t>
            </a:r>
            <a:r>
              <a:rPr lang="en-US" altLang="zh-CN" b="1" dirty="0" smtClean="0">
                <a:latin typeface="+mn-lt"/>
                <a:cs typeface="+mn-ea"/>
                <a:sym typeface="+mn-lt"/>
              </a:rPr>
              <a:t>, </a:t>
            </a:r>
            <a:r>
              <a:rPr lang="en-US" altLang="zh-CN" b="1" dirty="0" err="1" smtClean="0">
                <a:latin typeface="+mn-lt"/>
                <a:cs typeface="+mn-ea"/>
                <a:sym typeface="+mn-lt"/>
              </a:rPr>
              <a:t>Zhi</a:t>
            </a:r>
            <a:r>
              <a:rPr lang="en-US" altLang="zh-CN" b="1" dirty="0" smtClean="0">
                <a:latin typeface="+mn-lt"/>
                <a:cs typeface="+mn-ea"/>
                <a:sym typeface="+mn-lt"/>
              </a:rPr>
              <a:t> </a:t>
            </a:r>
            <a:r>
              <a:rPr lang="en-US" altLang="zh-CN" b="1" dirty="0">
                <a:latin typeface="+mn-lt"/>
                <a:cs typeface="+mn-ea"/>
                <a:sym typeface="+mn-lt"/>
              </a:rPr>
              <a:t>Wei</a:t>
            </a:r>
          </a:p>
        </p:txBody>
      </p:sp>
    </p:spTree>
    <p:extLst>
      <p:ext uri="{BB962C8B-B14F-4D97-AF65-F5344CB8AC3E}">
        <p14:creationId xmlns:p14="http://schemas.microsoft.com/office/powerpoint/2010/main" val="11846870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897530" cy="461434"/>
          </a:xfrm>
        </p:spPr>
        <p:txBody>
          <a:bodyPr/>
          <a:lstStyle/>
          <a:p>
            <a:r>
              <a:rPr lang="en-US" altLang="zh-CN" b="1" dirty="0">
                <a:solidFill>
                  <a:schemeClr val="accent1"/>
                </a:solidFill>
                <a:cs typeface="+mn-ea"/>
                <a:sym typeface="+mn-lt"/>
              </a:rPr>
              <a:t>Part Three </a:t>
            </a:r>
            <a:r>
              <a:rPr lang="en-US" altLang="zh-CN" b="1" dirty="0">
                <a:cs typeface="+mn-ea"/>
                <a:sym typeface="+mn-lt"/>
              </a:rPr>
              <a:t>FRONT-END DESIGN</a:t>
            </a:r>
            <a:endParaRPr lang="zh-CN" altLang="en-US" b="1" dirty="0">
              <a:cs typeface="+mn-ea"/>
              <a:sym typeface="+mn-lt"/>
            </a:endParaRPr>
          </a:p>
        </p:txBody>
      </p:sp>
      <p:sp>
        <p:nvSpPr>
          <p:cNvPr id="12" name="矩形 11"/>
          <p:cNvSpPr/>
          <p:nvPr/>
        </p:nvSpPr>
        <p:spPr>
          <a:xfrm>
            <a:off x="7220393" y="1712867"/>
            <a:ext cx="1816524" cy="400110"/>
          </a:xfrm>
          <a:prstGeom prst="rect">
            <a:avLst/>
          </a:prstGeom>
        </p:spPr>
        <p:txBody>
          <a:bodyPr wrap="none">
            <a:spAutoFit/>
          </a:bodyPr>
          <a:lstStyle/>
          <a:p>
            <a:pPr algn="ctr" defTabSz="609585"/>
            <a:r>
              <a:rPr lang="en-US" altLang="zh-CN" sz="2000" b="1" dirty="0">
                <a:solidFill>
                  <a:schemeClr val="tx1">
                    <a:lumMod val="85000"/>
                    <a:lumOff val="15000"/>
                  </a:schemeClr>
                </a:solidFill>
                <a:cs typeface="+mn-ea"/>
                <a:sym typeface="+mn-lt"/>
              </a:rPr>
              <a:t>Speak</a:t>
            </a:r>
            <a:r>
              <a:rPr lang="zh-CN" altLang="en-US" sz="2000" b="1" dirty="0">
                <a:solidFill>
                  <a:schemeClr val="tx1">
                    <a:lumMod val="85000"/>
                    <a:lumOff val="15000"/>
                  </a:schemeClr>
                </a:solidFill>
                <a:cs typeface="+mn-ea"/>
                <a:sym typeface="+mn-lt"/>
              </a:rPr>
              <a:t> </a:t>
            </a:r>
            <a:r>
              <a:rPr lang="en-US" altLang="zh-CN" sz="2000" b="1" dirty="0">
                <a:solidFill>
                  <a:schemeClr val="tx1">
                    <a:lumMod val="85000"/>
                    <a:lumOff val="15000"/>
                  </a:schemeClr>
                </a:solidFill>
                <a:cs typeface="+mn-ea"/>
                <a:sym typeface="+mn-lt"/>
              </a:rPr>
              <a:t>Button</a:t>
            </a:r>
            <a:endParaRPr lang="zh-CN" altLang="en-US" sz="2000" b="1" dirty="0">
              <a:solidFill>
                <a:schemeClr val="tx1">
                  <a:lumMod val="85000"/>
                  <a:lumOff val="15000"/>
                </a:schemeClr>
              </a:solidFill>
              <a:cs typeface="+mn-ea"/>
              <a:sym typeface="+mn-lt"/>
            </a:endParaRPr>
          </a:p>
        </p:txBody>
      </p:sp>
      <p:sp>
        <p:nvSpPr>
          <p:cNvPr id="13" name="矩形 12"/>
          <p:cNvSpPr/>
          <p:nvPr/>
        </p:nvSpPr>
        <p:spPr>
          <a:xfrm>
            <a:off x="7012331" y="2053088"/>
            <a:ext cx="4807492" cy="812530"/>
          </a:xfrm>
          <a:prstGeom prst="rect">
            <a:avLst/>
          </a:prstGeom>
        </p:spPr>
        <p:txBody>
          <a:bodyPr wrap="square">
            <a:spAutoFit/>
          </a:bodyPr>
          <a:lstStyle/>
          <a:p>
            <a:pPr algn="just" defTabSz="609585">
              <a:lnSpc>
                <a:spcPct val="130000"/>
              </a:lnSpc>
            </a:pPr>
            <a:r>
              <a:rPr lang="en-US" altLang="zh-CN" sz="1200" b="1" dirty="0">
                <a:solidFill>
                  <a:schemeClr val="tx1">
                    <a:lumMod val="85000"/>
                    <a:lumOff val="15000"/>
                  </a:schemeClr>
                </a:solidFill>
                <a:cs typeface="+mn-ea"/>
                <a:sym typeface="+mn-lt"/>
              </a:rPr>
              <a:t>Your speech will be recorded automatically, if your speech is too long the input will be cut down, then you have to press the speak button and continue the speech.</a:t>
            </a:r>
            <a:endParaRPr lang="zh-CN" altLang="en-US" sz="1200" b="1" dirty="0">
              <a:solidFill>
                <a:schemeClr val="tx1">
                  <a:lumMod val="85000"/>
                  <a:lumOff val="15000"/>
                </a:schemeClr>
              </a:solidFill>
              <a:cs typeface="+mn-ea"/>
              <a:sym typeface="+mn-lt"/>
            </a:endParaRPr>
          </a:p>
        </p:txBody>
      </p:sp>
      <p:sp>
        <p:nvSpPr>
          <p:cNvPr id="16" name="椭圆 15"/>
          <p:cNvSpPr/>
          <p:nvPr/>
        </p:nvSpPr>
        <p:spPr>
          <a:xfrm>
            <a:off x="6798646" y="1777101"/>
            <a:ext cx="211754" cy="2117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7343825" y="3646915"/>
            <a:ext cx="1569660" cy="400110"/>
          </a:xfrm>
          <a:prstGeom prst="rect">
            <a:avLst/>
          </a:prstGeom>
        </p:spPr>
        <p:txBody>
          <a:bodyPr wrap="none">
            <a:spAutoFit/>
          </a:bodyPr>
          <a:lstStyle/>
          <a:p>
            <a:pPr algn="ctr" defTabSz="609585"/>
            <a:r>
              <a:rPr lang="en-US" altLang="zh-CN" sz="2000" b="1" dirty="0">
                <a:solidFill>
                  <a:schemeClr val="tx1">
                    <a:lumMod val="85000"/>
                    <a:lumOff val="15000"/>
                  </a:schemeClr>
                </a:solidFill>
                <a:cs typeface="+mn-ea"/>
                <a:sym typeface="+mn-lt"/>
              </a:rPr>
              <a:t>Start Button</a:t>
            </a:r>
            <a:endParaRPr lang="zh-CN" altLang="en-US" sz="2000" b="1" dirty="0">
              <a:solidFill>
                <a:schemeClr val="tx1">
                  <a:lumMod val="85000"/>
                  <a:lumOff val="15000"/>
                </a:schemeClr>
              </a:solidFill>
              <a:cs typeface="+mn-ea"/>
              <a:sym typeface="+mn-lt"/>
            </a:endParaRPr>
          </a:p>
        </p:txBody>
      </p:sp>
      <p:sp>
        <p:nvSpPr>
          <p:cNvPr id="15" name="矩形 14"/>
          <p:cNvSpPr/>
          <p:nvPr/>
        </p:nvSpPr>
        <p:spPr>
          <a:xfrm>
            <a:off x="7012331" y="3987136"/>
            <a:ext cx="4807492" cy="1026756"/>
          </a:xfrm>
          <a:prstGeom prst="rect">
            <a:avLst/>
          </a:prstGeom>
        </p:spPr>
        <p:txBody>
          <a:bodyPr wrap="square">
            <a:spAutoFit/>
          </a:bodyPr>
          <a:lstStyle/>
          <a:p>
            <a:pPr algn="just" defTabSz="609585">
              <a:lnSpc>
                <a:spcPct val="130000"/>
              </a:lnSpc>
            </a:pPr>
            <a:r>
              <a:rPr lang="en-US" altLang="zh-CN" sz="1200" b="1" dirty="0">
                <a:solidFill>
                  <a:schemeClr val="tx1">
                    <a:lumMod val="85000"/>
                    <a:lumOff val="15000"/>
                  </a:schemeClr>
                </a:solidFill>
                <a:cs typeface="+mn-ea"/>
                <a:sym typeface="+mn-lt"/>
              </a:rPr>
              <a:t>Press once to start test.</a:t>
            </a:r>
          </a:p>
          <a:p>
            <a:pPr algn="just" defTabSz="609585">
              <a:lnSpc>
                <a:spcPct val="130000"/>
              </a:lnSpc>
            </a:pPr>
            <a:r>
              <a:rPr lang="en-US" altLang="zh-CN" sz="1200" b="1" dirty="0">
                <a:solidFill>
                  <a:schemeClr val="tx1">
                    <a:lumMod val="85000"/>
                    <a:lumOff val="15000"/>
                  </a:schemeClr>
                </a:solidFill>
                <a:cs typeface="+mn-ea"/>
                <a:sym typeface="+mn-lt"/>
              </a:rPr>
              <a:t>If you press the button during the test, the test will start again, all the record will be reset. </a:t>
            </a:r>
            <a:endParaRPr lang="zh-CN" altLang="en-US" sz="1200" b="1" dirty="0">
              <a:solidFill>
                <a:schemeClr val="tx1">
                  <a:lumMod val="85000"/>
                  <a:lumOff val="15000"/>
                </a:schemeClr>
              </a:solidFill>
              <a:cs typeface="+mn-ea"/>
              <a:sym typeface="+mn-lt"/>
            </a:endParaRPr>
          </a:p>
          <a:p>
            <a:pPr algn="just" defTabSz="609585">
              <a:lnSpc>
                <a:spcPct val="130000"/>
              </a:lnSpc>
            </a:pPr>
            <a:endParaRPr lang="zh-CN" altLang="en-US" sz="1200" dirty="0">
              <a:solidFill>
                <a:schemeClr val="tx1">
                  <a:lumMod val="85000"/>
                  <a:lumOff val="15000"/>
                </a:schemeClr>
              </a:solidFill>
              <a:cs typeface="+mn-ea"/>
              <a:sym typeface="+mn-lt"/>
            </a:endParaRPr>
          </a:p>
        </p:txBody>
      </p:sp>
      <p:sp>
        <p:nvSpPr>
          <p:cNvPr id="17" name="椭圆 16"/>
          <p:cNvSpPr/>
          <p:nvPr/>
        </p:nvSpPr>
        <p:spPr>
          <a:xfrm>
            <a:off x="6798646" y="3711149"/>
            <a:ext cx="211754" cy="2117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 3" descr="图片包含 屏幕截图&#10;&#10;已生成极高可信度的说明"/>
          <p:cNvPicPr>
            <a:picLocks noChangeAspect="1"/>
          </p:cNvPicPr>
          <p:nvPr/>
        </p:nvPicPr>
        <p:blipFill>
          <a:blip r:embed="rId3"/>
          <a:stretch>
            <a:fillRect/>
          </a:stretch>
        </p:blipFill>
        <p:spPr>
          <a:xfrm>
            <a:off x="471952" y="1777101"/>
            <a:ext cx="5624047" cy="2857748"/>
          </a:xfrm>
          <a:prstGeom prst="rect">
            <a:avLst/>
          </a:prstGeom>
          <a:effectLst>
            <a:outerShdw blurRad="63500" sx="102000" sy="102000" algn="ctr" rotWithShape="0">
              <a:prstClr val="black">
                <a:alpha val="40000"/>
              </a:prstClr>
            </a:outerShdw>
          </a:effectLst>
        </p:spPr>
      </p:pic>
      <p:sp>
        <p:nvSpPr>
          <p:cNvPr id="11" name="矩形 10"/>
          <p:cNvSpPr/>
          <p:nvPr/>
        </p:nvSpPr>
        <p:spPr>
          <a:xfrm>
            <a:off x="5175364" y="826561"/>
            <a:ext cx="1641796" cy="553998"/>
          </a:xfrm>
          <a:prstGeom prst="rect">
            <a:avLst/>
          </a:prstGeom>
        </p:spPr>
        <p:txBody>
          <a:bodyPr wrap="none">
            <a:spAutoFit/>
          </a:bodyPr>
          <a:lstStyle/>
          <a:p>
            <a:pPr algn="ctr" defTabSz="609585"/>
            <a:r>
              <a:rPr lang="en-US" altLang="zh-CN" sz="3000" b="1" smtClean="0">
                <a:solidFill>
                  <a:schemeClr val="tx1">
                    <a:lumMod val="85000"/>
                    <a:lumOff val="15000"/>
                  </a:schemeClr>
                </a:solidFill>
                <a:cs typeface="+mn-ea"/>
                <a:sym typeface="+mn-lt"/>
              </a:rPr>
              <a:t>Test Site</a:t>
            </a:r>
            <a:endParaRPr lang="zh-CN" altLang="en-US" sz="3000" b="1"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04020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897530" cy="461434"/>
          </a:xfrm>
        </p:spPr>
        <p:txBody>
          <a:bodyPr/>
          <a:lstStyle/>
          <a:p>
            <a:r>
              <a:rPr lang="en-US" altLang="zh-CN" b="1" dirty="0">
                <a:solidFill>
                  <a:schemeClr val="accent1"/>
                </a:solidFill>
                <a:cs typeface="+mn-ea"/>
                <a:sym typeface="+mn-lt"/>
              </a:rPr>
              <a:t>Part Three </a:t>
            </a:r>
            <a:r>
              <a:rPr lang="en-US" altLang="zh-CN" b="1" dirty="0">
                <a:cs typeface="+mn-ea"/>
                <a:sym typeface="+mn-lt"/>
              </a:rPr>
              <a:t>FRONT-END DESIGN</a:t>
            </a:r>
            <a:endParaRPr lang="zh-CN" altLang="en-US" b="1" dirty="0">
              <a:cs typeface="+mn-ea"/>
              <a:sym typeface="+mn-lt"/>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135" y="1292430"/>
            <a:ext cx="5146440" cy="522377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2933" y="2763607"/>
            <a:ext cx="5909733" cy="3752600"/>
          </a:xfrm>
          <a:prstGeom prst="rect">
            <a:avLst/>
          </a:prstGeom>
        </p:spPr>
      </p:pic>
      <p:sp>
        <p:nvSpPr>
          <p:cNvPr id="18" name="矩形 17"/>
          <p:cNvSpPr/>
          <p:nvPr/>
        </p:nvSpPr>
        <p:spPr>
          <a:xfrm>
            <a:off x="7199643" y="1292430"/>
            <a:ext cx="1620958" cy="400110"/>
          </a:xfrm>
          <a:prstGeom prst="rect">
            <a:avLst/>
          </a:prstGeom>
        </p:spPr>
        <p:txBody>
          <a:bodyPr wrap="none">
            <a:spAutoFit/>
          </a:bodyPr>
          <a:lstStyle/>
          <a:p>
            <a:pPr algn="ctr" defTabSz="609585"/>
            <a:r>
              <a:rPr lang="en-US" altLang="zh-CN" sz="2000" b="1" dirty="0" smtClean="0">
                <a:solidFill>
                  <a:schemeClr val="tx1">
                    <a:lumMod val="85000"/>
                    <a:lumOff val="15000"/>
                  </a:schemeClr>
                </a:solidFill>
                <a:cs typeface="+mn-ea"/>
                <a:sym typeface="+mn-lt"/>
              </a:rPr>
              <a:t>Result Page</a:t>
            </a:r>
            <a:endParaRPr lang="zh-CN" altLang="en-US" sz="2000" b="1" dirty="0">
              <a:solidFill>
                <a:schemeClr val="tx1">
                  <a:lumMod val="85000"/>
                  <a:lumOff val="15000"/>
                </a:schemeClr>
              </a:solidFill>
              <a:cs typeface="+mn-ea"/>
              <a:sym typeface="+mn-lt"/>
            </a:endParaRPr>
          </a:p>
        </p:txBody>
      </p:sp>
      <p:sp>
        <p:nvSpPr>
          <p:cNvPr id="19" name="矩形 18"/>
          <p:cNvSpPr/>
          <p:nvPr/>
        </p:nvSpPr>
        <p:spPr>
          <a:xfrm>
            <a:off x="6893798" y="1632651"/>
            <a:ext cx="4807492" cy="812530"/>
          </a:xfrm>
          <a:prstGeom prst="rect">
            <a:avLst/>
          </a:prstGeom>
        </p:spPr>
        <p:txBody>
          <a:bodyPr wrap="square">
            <a:spAutoFit/>
          </a:bodyPr>
          <a:lstStyle/>
          <a:p>
            <a:pPr algn="just" defTabSz="609585">
              <a:lnSpc>
                <a:spcPct val="130000"/>
              </a:lnSpc>
            </a:pPr>
            <a:r>
              <a:rPr lang="en-US" altLang="zh-CN" sz="1200" b="1" dirty="0">
                <a:solidFill>
                  <a:schemeClr val="tx1">
                    <a:lumMod val="85000"/>
                    <a:lumOff val="15000"/>
                  </a:schemeClr>
                </a:solidFill>
                <a:cs typeface="+mn-ea"/>
                <a:sym typeface="+mn-lt"/>
              </a:rPr>
              <a:t>Your speech will be recorded automatically, if your speech is too long the input will be cut down, then you have to press the speak button and continue the speech.</a:t>
            </a:r>
            <a:endParaRPr lang="zh-CN" altLang="en-US" sz="1200" b="1" dirty="0">
              <a:solidFill>
                <a:schemeClr val="tx1">
                  <a:lumMod val="85000"/>
                  <a:lumOff val="15000"/>
                </a:schemeClr>
              </a:solidFill>
              <a:cs typeface="+mn-ea"/>
              <a:sym typeface="+mn-lt"/>
            </a:endParaRPr>
          </a:p>
        </p:txBody>
      </p:sp>
      <p:sp>
        <p:nvSpPr>
          <p:cNvPr id="20" name="椭圆 19"/>
          <p:cNvSpPr/>
          <p:nvPr/>
        </p:nvSpPr>
        <p:spPr>
          <a:xfrm>
            <a:off x="6680113" y="1356664"/>
            <a:ext cx="211754" cy="2117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5772734" y="481059"/>
            <a:ext cx="2026517" cy="553998"/>
          </a:xfrm>
          <a:prstGeom prst="rect">
            <a:avLst/>
          </a:prstGeom>
        </p:spPr>
        <p:txBody>
          <a:bodyPr wrap="none">
            <a:spAutoFit/>
          </a:bodyPr>
          <a:lstStyle/>
          <a:p>
            <a:pPr algn="ctr" defTabSz="609585"/>
            <a:r>
              <a:rPr lang="en-US" altLang="zh-CN" sz="3000" b="1" dirty="0" smtClean="0">
                <a:solidFill>
                  <a:schemeClr val="tx1">
                    <a:lumMod val="85000"/>
                    <a:lumOff val="15000"/>
                  </a:schemeClr>
                </a:solidFill>
                <a:cs typeface="+mn-ea"/>
                <a:sym typeface="+mn-lt"/>
              </a:rPr>
              <a:t>Result Site</a:t>
            </a:r>
            <a:endParaRPr lang="zh-CN" altLang="en-US" sz="3000" b="1"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1593597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kumimoji="1" lang="zh-CN" altLang="en-US"/>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34" y="2311400"/>
            <a:ext cx="5939245" cy="2887133"/>
          </a:xfrm>
          <a:prstGeom prst="rect">
            <a:avLst/>
          </a:prstGeom>
        </p:spPr>
      </p:pic>
      <p:sp>
        <p:nvSpPr>
          <p:cNvPr id="4" name="矩形 3"/>
          <p:cNvSpPr/>
          <p:nvPr/>
        </p:nvSpPr>
        <p:spPr>
          <a:xfrm>
            <a:off x="7592570" y="2661134"/>
            <a:ext cx="1816524" cy="400110"/>
          </a:xfrm>
          <a:prstGeom prst="rect">
            <a:avLst/>
          </a:prstGeom>
        </p:spPr>
        <p:txBody>
          <a:bodyPr wrap="none">
            <a:spAutoFit/>
          </a:bodyPr>
          <a:lstStyle/>
          <a:p>
            <a:pPr algn="ctr" defTabSz="609585"/>
            <a:r>
              <a:rPr lang="en-US" altLang="zh-CN" sz="2000" b="1" dirty="0">
                <a:solidFill>
                  <a:schemeClr val="tx1">
                    <a:lumMod val="85000"/>
                    <a:lumOff val="15000"/>
                  </a:schemeClr>
                </a:solidFill>
                <a:cs typeface="+mn-ea"/>
                <a:sym typeface="+mn-lt"/>
              </a:rPr>
              <a:t>Speak</a:t>
            </a:r>
            <a:r>
              <a:rPr lang="zh-CN" altLang="en-US" sz="2000" b="1" dirty="0">
                <a:solidFill>
                  <a:schemeClr val="tx1">
                    <a:lumMod val="85000"/>
                    <a:lumOff val="15000"/>
                  </a:schemeClr>
                </a:solidFill>
                <a:cs typeface="+mn-ea"/>
                <a:sym typeface="+mn-lt"/>
              </a:rPr>
              <a:t> </a:t>
            </a:r>
            <a:r>
              <a:rPr lang="en-US" altLang="zh-CN" sz="2000" b="1" dirty="0">
                <a:solidFill>
                  <a:schemeClr val="tx1">
                    <a:lumMod val="85000"/>
                    <a:lumOff val="15000"/>
                  </a:schemeClr>
                </a:solidFill>
                <a:cs typeface="+mn-ea"/>
                <a:sym typeface="+mn-lt"/>
              </a:rPr>
              <a:t>Button</a:t>
            </a:r>
            <a:endParaRPr lang="zh-CN" altLang="en-US" sz="2000" b="1" dirty="0">
              <a:solidFill>
                <a:schemeClr val="tx1">
                  <a:lumMod val="85000"/>
                  <a:lumOff val="15000"/>
                </a:schemeClr>
              </a:solidFill>
              <a:cs typeface="+mn-ea"/>
              <a:sym typeface="+mn-lt"/>
            </a:endParaRPr>
          </a:p>
        </p:txBody>
      </p:sp>
      <p:sp>
        <p:nvSpPr>
          <p:cNvPr id="5" name="矩形 4"/>
          <p:cNvSpPr/>
          <p:nvPr/>
        </p:nvSpPr>
        <p:spPr>
          <a:xfrm>
            <a:off x="7384508" y="3001355"/>
            <a:ext cx="4807492" cy="812530"/>
          </a:xfrm>
          <a:prstGeom prst="rect">
            <a:avLst/>
          </a:prstGeom>
        </p:spPr>
        <p:txBody>
          <a:bodyPr wrap="square">
            <a:spAutoFit/>
          </a:bodyPr>
          <a:lstStyle/>
          <a:p>
            <a:pPr algn="just" defTabSz="609585">
              <a:lnSpc>
                <a:spcPct val="130000"/>
              </a:lnSpc>
            </a:pPr>
            <a:r>
              <a:rPr lang="en-US" altLang="zh-CN" sz="1200" b="1" dirty="0">
                <a:solidFill>
                  <a:schemeClr val="tx1">
                    <a:lumMod val="85000"/>
                    <a:lumOff val="15000"/>
                  </a:schemeClr>
                </a:solidFill>
                <a:cs typeface="+mn-ea"/>
                <a:sym typeface="+mn-lt"/>
              </a:rPr>
              <a:t>Your speech will be recorded automatically, if your speech is too long the input will be cut down, then you have to press the speak button and continue the speech.</a:t>
            </a:r>
            <a:endParaRPr lang="zh-CN" altLang="en-US" sz="1200" b="1" dirty="0">
              <a:solidFill>
                <a:schemeClr val="tx1">
                  <a:lumMod val="85000"/>
                  <a:lumOff val="15000"/>
                </a:schemeClr>
              </a:solidFill>
              <a:cs typeface="+mn-ea"/>
              <a:sym typeface="+mn-lt"/>
            </a:endParaRPr>
          </a:p>
        </p:txBody>
      </p:sp>
      <p:sp>
        <p:nvSpPr>
          <p:cNvPr id="6" name="椭圆 5"/>
          <p:cNvSpPr/>
          <p:nvPr/>
        </p:nvSpPr>
        <p:spPr>
          <a:xfrm>
            <a:off x="7170823" y="2725368"/>
            <a:ext cx="211754" cy="2117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4135462" y="1135277"/>
            <a:ext cx="3975768" cy="553998"/>
          </a:xfrm>
          <a:prstGeom prst="rect">
            <a:avLst/>
          </a:prstGeom>
        </p:spPr>
        <p:txBody>
          <a:bodyPr wrap="none">
            <a:spAutoFit/>
          </a:bodyPr>
          <a:lstStyle/>
          <a:p>
            <a:pPr algn="ctr" defTabSz="609585"/>
            <a:r>
              <a:rPr lang="en-US" altLang="zh-CN" sz="3000" b="1" dirty="0" smtClean="0">
                <a:solidFill>
                  <a:schemeClr val="tx1">
                    <a:lumMod val="85000"/>
                    <a:lumOff val="15000"/>
                  </a:schemeClr>
                </a:solidFill>
                <a:cs typeface="+mn-ea"/>
                <a:sym typeface="+mn-lt"/>
              </a:rPr>
              <a:t>More on Alzheimer’s</a:t>
            </a:r>
            <a:endParaRPr lang="zh-CN" altLang="en-US" sz="3000" b="1"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140600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40216"/>
            <a:ext cx="4708994" cy="461434"/>
          </a:xfrm>
        </p:spPr>
        <p:txBody>
          <a:bodyPr/>
          <a:lstStyle/>
          <a:p>
            <a:r>
              <a:rPr lang="en-US" altLang="zh-CN" b="1" dirty="0">
                <a:cs typeface="+mn-ea"/>
                <a:sym typeface="+mn-lt"/>
              </a:rPr>
              <a:t>Part Three FRONT-END</a:t>
            </a:r>
            <a:r>
              <a:rPr lang="zh-CN" altLang="en-US" b="1" dirty="0">
                <a:cs typeface="+mn-ea"/>
                <a:sym typeface="+mn-lt"/>
              </a:rPr>
              <a:t> </a:t>
            </a:r>
            <a:r>
              <a:rPr lang="en-US" altLang="zh-CN" b="1" dirty="0">
                <a:cs typeface="+mn-ea"/>
                <a:sym typeface="+mn-lt"/>
              </a:rPr>
              <a:t>DESIGN</a:t>
            </a:r>
            <a:endParaRPr lang="zh-CN" altLang="en-US" b="1" dirty="0">
              <a:cs typeface="+mn-ea"/>
              <a:sym typeface="+mn-lt"/>
            </a:endParaRPr>
          </a:p>
        </p:txBody>
      </p:sp>
      <p:grpSp>
        <p:nvGrpSpPr>
          <p:cNvPr id="6" name="组合 5"/>
          <p:cNvGrpSpPr/>
          <p:nvPr/>
        </p:nvGrpSpPr>
        <p:grpSpPr>
          <a:xfrm>
            <a:off x="6576482" y="-1071034"/>
            <a:ext cx="9014554" cy="9000067"/>
            <a:chOff x="6576482" y="-1071034"/>
            <a:chExt cx="9014554" cy="9000067"/>
          </a:xfrm>
        </p:grpSpPr>
        <p:grpSp>
          <p:nvGrpSpPr>
            <p:cNvPr id="5" name="组合 4"/>
            <p:cNvGrpSpPr/>
            <p:nvPr/>
          </p:nvGrpSpPr>
          <p:grpSpPr>
            <a:xfrm>
              <a:off x="6576482" y="1159933"/>
              <a:ext cx="5422901" cy="4538134"/>
              <a:chOff x="6576482" y="1159933"/>
              <a:chExt cx="5422901" cy="4538134"/>
            </a:xfrm>
          </p:grpSpPr>
          <p:pic>
            <p:nvPicPr>
              <p:cNvPr id="4" name="图片 3"/>
              <p:cNvPicPr>
                <a:picLocks noChangeAspect="1"/>
              </p:cNvPicPr>
              <p:nvPr/>
            </p:nvPicPr>
            <p:blipFill rotWithShape="1">
              <a:blip r:embed="rId2"/>
              <a:srcRect l="2266" t="12948" r="2266" b="10678"/>
              <a:stretch/>
            </p:blipFill>
            <p:spPr>
              <a:xfrm>
                <a:off x="7018866" y="1159933"/>
                <a:ext cx="4538134" cy="4538134"/>
              </a:xfrm>
              <a:prstGeom prst="ellipse">
                <a:avLst/>
              </a:prstGeom>
            </p:spPr>
          </p:pic>
          <p:graphicFrame>
            <p:nvGraphicFramePr>
              <p:cNvPr id="7" name="图表 6"/>
              <p:cNvGraphicFramePr/>
              <p:nvPr>
                <p:extLst>
                  <p:ext uri="{D42A27DB-BD31-4B8C-83A1-F6EECF244321}">
                    <p14:modId xmlns:p14="http://schemas.microsoft.com/office/powerpoint/2010/main" val="281702186"/>
                  </p:ext>
                </p:extLst>
              </p:nvPr>
            </p:nvGraphicFramePr>
            <p:xfrm>
              <a:off x="6576482" y="1557866"/>
              <a:ext cx="5422901" cy="3615268"/>
            </p:xfrm>
            <a:graphic>
              <a:graphicData uri="http://schemas.openxmlformats.org/drawingml/2006/chart">
                <c:chart xmlns:c="http://schemas.openxmlformats.org/drawingml/2006/chart" xmlns:r="http://schemas.openxmlformats.org/officeDocument/2006/relationships" r:id="rId3"/>
              </a:graphicData>
            </a:graphic>
          </p:graphicFrame>
        </p:grpSp>
        <p:sp>
          <p:nvSpPr>
            <p:cNvPr id="10" name="弧形 9"/>
            <p:cNvSpPr/>
            <p:nvPr/>
          </p:nvSpPr>
          <p:spPr>
            <a:xfrm rot="2700000">
              <a:off x="6590969" y="-1071034"/>
              <a:ext cx="9000067" cy="9000067"/>
            </a:xfrm>
            <a:prstGeom prst="arc">
              <a:avLst>
                <a:gd name="adj1" fmla="val 5127360"/>
                <a:gd name="adj2" fmla="val 111314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grpSp>
        <p:nvGrpSpPr>
          <p:cNvPr id="9" name="组合 8"/>
          <p:cNvGrpSpPr/>
          <p:nvPr/>
        </p:nvGrpSpPr>
        <p:grpSpPr>
          <a:xfrm>
            <a:off x="889886" y="1411653"/>
            <a:ext cx="4781700" cy="1446550"/>
            <a:chOff x="889886" y="1411653"/>
            <a:chExt cx="4781700" cy="1446550"/>
          </a:xfrm>
        </p:grpSpPr>
        <p:sp>
          <p:nvSpPr>
            <p:cNvPr id="12" name="矩形 11"/>
            <p:cNvSpPr/>
            <p:nvPr/>
          </p:nvSpPr>
          <p:spPr>
            <a:xfrm>
              <a:off x="1120854" y="1615757"/>
              <a:ext cx="4015213" cy="400110"/>
            </a:xfrm>
            <a:prstGeom prst="rect">
              <a:avLst/>
            </a:prstGeom>
            <a:solidFill>
              <a:schemeClr val="bg1"/>
            </a:solidFill>
          </p:spPr>
          <p:txBody>
            <a:bodyPr wrap="square">
              <a:spAutoFit/>
            </a:bodyPr>
            <a:lstStyle/>
            <a:p>
              <a:pPr algn="ctr" defTabSz="609585"/>
              <a:r>
                <a:rPr lang="en-US" altLang="zh-CN" sz="2000" b="1" dirty="0">
                  <a:solidFill>
                    <a:schemeClr val="tx1">
                      <a:lumMod val="85000"/>
                      <a:lumOff val="15000"/>
                    </a:schemeClr>
                  </a:solidFill>
                  <a:cs typeface="+mn-ea"/>
                  <a:sym typeface="+mn-lt"/>
                </a:rPr>
                <a:t>Interact by speech </a:t>
              </a:r>
              <a:endParaRPr lang="zh-CN" altLang="en-US" sz="2000" b="1" dirty="0">
                <a:solidFill>
                  <a:schemeClr val="tx1">
                    <a:lumMod val="85000"/>
                    <a:lumOff val="15000"/>
                  </a:schemeClr>
                </a:solidFill>
                <a:cs typeface="+mn-ea"/>
                <a:sym typeface="+mn-lt"/>
              </a:endParaRPr>
            </a:p>
          </p:txBody>
        </p:sp>
        <p:sp>
          <p:nvSpPr>
            <p:cNvPr id="13" name="矩形 12"/>
            <p:cNvSpPr/>
            <p:nvPr/>
          </p:nvSpPr>
          <p:spPr>
            <a:xfrm>
              <a:off x="1120854" y="2015867"/>
              <a:ext cx="4550732" cy="546625"/>
            </a:xfrm>
            <a:prstGeom prst="rect">
              <a:avLst/>
            </a:prstGeom>
          </p:spPr>
          <p:txBody>
            <a:bodyPr wrap="square">
              <a:spAutoFit/>
            </a:bodyPr>
            <a:lstStyle/>
            <a:p>
              <a:pPr algn="just" defTabSz="609585">
                <a:lnSpc>
                  <a:spcPct val="130000"/>
                </a:lnSpc>
              </a:pPr>
              <a:r>
                <a:rPr lang="en-US" altLang="zh-CN" sz="1200" b="1" dirty="0">
                  <a:solidFill>
                    <a:schemeClr val="bg1"/>
                  </a:solidFill>
                  <a:cs typeface="+mn-ea"/>
                  <a:sym typeface="+mn-lt"/>
                </a:rPr>
                <a:t>The robot will talk to user directly and can also recognize the user’s speech. </a:t>
              </a:r>
              <a:endParaRPr lang="zh-CN" altLang="en-US" sz="1200" b="1" dirty="0">
                <a:solidFill>
                  <a:schemeClr val="bg1"/>
                </a:solidFill>
                <a:cs typeface="+mn-ea"/>
                <a:sym typeface="+mn-lt"/>
              </a:endParaRPr>
            </a:p>
          </p:txBody>
        </p:sp>
        <p:sp>
          <p:nvSpPr>
            <p:cNvPr id="18" name="文本框 17"/>
            <p:cNvSpPr txBox="1"/>
            <p:nvPr/>
          </p:nvSpPr>
          <p:spPr>
            <a:xfrm>
              <a:off x="889886" y="1411653"/>
              <a:ext cx="184731" cy="1446550"/>
            </a:xfrm>
            <a:prstGeom prst="rect">
              <a:avLst/>
            </a:prstGeom>
            <a:noFill/>
          </p:spPr>
          <p:txBody>
            <a:bodyPr wrap="none" rtlCol="0">
              <a:spAutoFit/>
            </a:bodyPr>
            <a:lstStyle/>
            <a:p>
              <a:endParaRPr lang="zh-CN" altLang="en-US" sz="8800" b="1" dirty="0">
                <a:solidFill>
                  <a:schemeClr val="bg1"/>
                </a:solidFill>
                <a:cs typeface="+mn-ea"/>
                <a:sym typeface="+mn-lt"/>
              </a:endParaRPr>
            </a:p>
          </p:txBody>
        </p:sp>
      </p:grpSp>
      <p:grpSp>
        <p:nvGrpSpPr>
          <p:cNvPr id="11" name="组合 10"/>
          <p:cNvGrpSpPr/>
          <p:nvPr/>
        </p:nvGrpSpPr>
        <p:grpSpPr>
          <a:xfrm>
            <a:off x="889886" y="3842837"/>
            <a:ext cx="4781700" cy="1741026"/>
            <a:chOff x="889886" y="3842837"/>
            <a:chExt cx="4781700" cy="1741026"/>
          </a:xfrm>
        </p:grpSpPr>
        <p:sp>
          <p:nvSpPr>
            <p:cNvPr id="16" name="矩形 15"/>
            <p:cNvSpPr/>
            <p:nvPr/>
          </p:nvSpPr>
          <p:spPr>
            <a:xfrm>
              <a:off x="1120854" y="4131157"/>
              <a:ext cx="4015213" cy="400110"/>
            </a:xfrm>
            <a:prstGeom prst="rect">
              <a:avLst/>
            </a:prstGeom>
            <a:solidFill>
              <a:schemeClr val="accent1"/>
            </a:solidFill>
          </p:spPr>
          <p:txBody>
            <a:bodyPr wrap="square">
              <a:spAutoFit/>
            </a:bodyPr>
            <a:lstStyle/>
            <a:p>
              <a:pPr algn="ctr" defTabSz="609585"/>
              <a:r>
                <a:rPr lang="en-US" altLang="zh-CN" sz="2000" b="1" dirty="0">
                  <a:solidFill>
                    <a:schemeClr val="tx1">
                      <a:lumMod val="75000"/>
                      <a:lumOff val="25000"/>
                    </a:schemeClr>
                  </a:solidFill>
                  <a:cs typeface="+mn-ea"/>
                  <a:sym typeface="+mn-lt"/>
                </a:rPr>
                <a:t>Interact</a:t>
              </a:r>
              <a:r>
                <a:rPr lang="zh-CN" altLang="en-US" sz="2000" b="1" dirty="0">
                  <a:solidFill>
                    <a:schemeClr val="tx1">
                      <a:lumMod val="75000"/>
                      <a:lumOff val="25000"/>
                    </a:schemeClr>
                  </a:solidFill>
                  <a:cs typeface="+mn-ea"/>
                  <a:sym typeface="+mn-lt"/>
                </a:rPr>
                <a:t> </a:t>
              </a:r>
              <a:r>
                <a:rPr lang="en-US" altLang="zh-CN" sz="2000" b="1" dirty="0">
                  <a:solidFill>
                    <a:schemeClr val="tx1">
                      <a:lumMod val="75000"/>
                      <a:lumOff val="25000"/>
                    </a:schemeClr>
                  </a:solidFill>
                  <a:cs typeface="+mn-ea"/>
                  <a:sym typeface="+mn-lt"/>
                </a:rPr>
                <a:t>by</a:t>
              </a:r>
              <a:r>
                <a:rPr lang="zh-CN" altLang="en-US" sz="2000" b="1" dirty="0">
                  <a:solidFill>
                    <a:schemeClr val="tx1">
                      <a:lumMod val="75000"/>
                      <a:lumOff val="25000"/>
                    </a:schemeClr>
                  </a:solidFill>
                  <a:cs typeface="+mn-ea"/>
                  <a:sym typeface="+mn-lt"/>
                </a:rPr>
                <a:t> </a:t>
              </a:r>
              <a:r>
                <a:rPr lang="en-US" altLang="zh-CN" sz="2000" b="1" dirty="0">
                  <a:solidFill>
                    <a:schemeClr val="tx1">
                      <a:lumMod val="75000"/>
                      <a:lumOff val="25000"/>
                    </a:schemeClr>
                  </a:solidFill>
                  <a:cs typeface="+mn-ea"/>
                  <a:sym typeface="+mn-lt"/>
                </a:rPr>
                <a:t>text</a:t>
              </a:r>
              <a:endParaRPr lang="zh-CN" altLang="en-US" sz="2000" b="1" dirty="0">
                <a:solidFill>
                  <a:schemeClr val="tx1">
                    <a:lumMod val="75000"/>
                    <a:lumOff val="25000"/>
                  </a:schemeClr>
                </a:solidFill>
                <a:cs typeface="+mn-ea"/>
                <a:sym typeface="+mn-lt"/>
              </a:endParaRPr>
            </a:p>
          </p:txBody>
        </p:sp>
        <p:sp>
          <p:nvSpPr>
            <p:cNvPr id="17" name="矩形 16"/>
            <p:cNvSpPr/>
            <p:nvPr/>
          </p:nvSpPr>
          <p:spPr>
            <a:xfrm>
              <a:off x="1120854" y="4531267"/>
              <a:ext cx="4550732" cy="1052596"/>
            </a:xfrm>
            <a:prstGeom prst="rect">
              <a:avLst/>
            </a:prstGeom>
          </p:spPr>
          <p:txBody>
            <a:bodyPr wrap="square">
              <a:spAutoFit/>
            </a:bodyPr>
            <a:lstStyle/>
            <a:p>
              <a:pPr algn="just" defTabSz="609585">
                <a:lnSpc>
                  <a:spcPct val="130000"/>
                </a:lnSpc>
              </a:pPr>
              <a:r>
                <a:rPr lang="en-US" altLang="zh-CN" sz="1200" b="1" dirty="0">
                  <a:solidFill>
                    <a:schemeClr val="bg1"/>
                  </a:solidFill>
                  <a:cs typeface="+mn-ea"/>
                  <a:sym typeface="+mn-lt"/>
                </a:rPr>
                <a:t>While speaking, the system will also output the text on the dialog box under the buttons. Also, for shy users or users who have accent, they can input what they want to say in text and the system will recognize them. </a:t>
              </a:r>
              <a:endParaRPr lang="zh-CN" altLang="en-US" sz="1200" b="1" dirty="0">
                <a:solidFill>
                  <a:schemeClr val="bg1"/>
                </a:solidFill>
                <a:cs typeface="+mn-ea"/>
                <a:sym typeface="+mn-lt"/>
              </a:endParaRPr>
            </a:p>
          </p:txBody>
        </p:sp>
        <p:sp>
          <p:nvSpPr>
            <p:cNvPr id="19" name="文本框 18"/>
            <p:cNvSpPr txBox="1"/>
            <p:nvPr/>
          </p:nvSpPr>
          <p:spPr>
            <a:xfrm>
              <a:off x="889886" y="3842837"/>
              <a:ext cx="184731" cy="1446550"/>
            </a:xfrm>
            <a:prstGeom prst="rect">
              <a:avLst/>
            </a:prstGeom>
            <a:noFill/>
          </p:spPr>
          <p:txBody>
            <a:bodyPr wrap="none" rtlCol="0">
              <a:spAutoFit/>
            </a:bodyPr>
            <a:lstStyle/>
            <a:p>
              <a:endParaRPr lang="zh-CN" altLang="en-US" sz="8800" b="1" dirty="0">
                <a:solidFill>
                  <a:schemeClr val="accent1"/>
                </a:solidFill>
                <a:cs typeface="+mn-ea"/>
                <a:sym typeface="+mn-lt"/>
              </a:endParaRPr>
            </a:p>
          </p:txBody>
        </p:sp>
      </p:grpSp>
    </p:spTree>
    <p:extLst>
      <p:ext uri="{BB962C8B-B14F-4D97-AF65-F5344CB8AC3E}">
        <p14:creationId xmlns:p14="http://schemas.microsoft.com/office/powerpoint/2010/main" val="38446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72936" y="1174536"/>
            <a:ext cx="2246128" cy="4508927"/>
          </a:xfrm>
          <a:prstGeom prst="rect">
            <a:avLst/>
          </a:prstGeom>
          <a:noFill/>
        </p:spPr>
        <p:txBody>
          <a:bodyPr wrap="none" rtlCol="0">
            <a:spAutoFit/>
          </a:bodyPr>
          <a:lstStyle/>
          <a:p>
            <a:r>
              <a:rPr lang="en-US" altLang="zh-CN" sz="28700" dirty="0">
                <a:solidFill>
                  <a:schemeClr val="bg1"/>
                </a:solidFill>
                <a:cs typeface="+mn-ea"/>
                <a:sym typeface="+mn-lt"/>
              </a:rPr>
              <a:t>4</a:t>
            </a:r>
            <a:endParaRPr lang="zh-CN" altLang="en-US" sz="28700" dirty="0">
              <a:solidFill>
                <a:schemeClr val="bg1"/>
              </a:solidFill>
              <a:cs typeface="+mn-ea"/>
              <a:sym typeface="+mn-lt"/>
            </a:endParaRPr>
          </a:p>
        </p:txBody>
      </p:sp>
      <p:sp>
        <p:nvSpPr>
          <p:cNvPr id="2" name="文本占位符 1"/>
          <p:cNvSpPr>
            <a:spLocks noGrp="1"/>
          </p:cNvSpPr>
          <p:nvPr>
            <p:ph type="body" sz="quarter" idx="11"/>
          </p:nvPr>
        </p:nvSpPr>
        <p:spPr>
          <a:xfrm>
            <a:off x="3572759" y="2714920"/>
            <a:ext cx="4996206" cy="1932494"/>
          </a:xfrm>
        </p:spPr>
        <p:txBody>
          <a:bodyPr/>
          <a:lstStyle/>
          <a:p>
            <a:r>
              <a:rPr kumimoji="1" lang="en-US" altLang="zh-CN" dirty="0">
                <a:cs typeface="+mn-ea"/>
                <a:sym typeface="+mn-lt"/>
              </a:rPr>
              <a:t>BACK-END DESIGN</a:t>
            </a:r>
            <a:endParaRPr kumimoji="1" lang="zh-CN" altLang="en-US" dirty="0">
              <a:cs typeface="+mn-ea"/>
              <a:sym typeface="+mn-lt"/>
            </a:endParaRPr>
          </a:p>
        </p:txBody>
      </p:sp>
    </p:spTree>
    <p:extLst>
      <p:ext uri="{BB962C8B-B14F-4D97-AF65-F5344CB8AC3E}">
        <p14:creationId xmlns:p14="http://schemas.microsoft.com/office/powerpoint/2010/main" val="34532093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538005" cy="461434"/>
          </a:xfrm>
        </p:spPr>
        <p:txBody>
          <a:bodyPr/>
          <a:lstStyle/>
          <a:p>
            <a:r>
              <a:rPr lang="en-US" altLang="zh-CN" b="1" dirty="0">
                <a:cs typeface="+mn-ea"/>
                <a:sym typeface="+mn-lt"/>
              </a:rPr>
              <a:t>Part Four BACK-END DESIGN</a:t>
            </a:r>
            <a:endParaRPr lang="zh-CN" altLang="en-US" b="1" dirty="0">
              <a:cs typeface="+mn-ea"/>
              <a:sym typeface="+mn-lt"/>
            </a:endParaRPr>
          </a:p>
        </p:txBody>
      </p:sp>
      <p:sp>
        <p:nvSpPr>
          <p:cNvPr id="9" name="任意多边形 8"/>
          <p:cNvSpPr/>
          <p:nvPr/>
        </p:nvSpPr>
        <p:spPr>
          <a:xfrm>
            <a:off x="5560482" y="3194119"/>
            <a:ext cx="2502590" cy="2502590"/>
          </a:xfrm>
          <a:custGeom>
            <a:avLst/>
            <a:gdLst>
              <a:gd name="connsiteX0" fmla="*/ 1776349 w 2502590"/>
              <a:gd name="connsiteY0" fmla="*/ 399009 h 2502590"/>
              <a:gd name="connsiteX1" fmla="*/ 1971011 w 2502590"/>
              <a:gd name="connsiteY1" fmla="*/ 235660 h 2502590"/>
              <a:gd name="connsiteX2" fmla="*/ 2126523 w 2502590"/>
              <a:gd name="connsiteY2" fmla="*/ 366150 h 2502590"/>
              <a:gd name="connsiteX3" fmla="*/ 1999458 w 2502590"/>
              <a:gd name="connsiteY3" fmla="*/ 586220 h 2502590"/>
              <a:gd name="connsiteX4" fmla="*/ 2201349 w 2502590"/>
              <a:gd name="connsiteY4" fmla="*/ 935905 h 2502590"/>
              <a:gd name="connsiteX5" fmla="*/ 2455467 w 2502590"/>
              <a:gd name="connsiteY5" fmla="*/ 935898 h 2502590"/>
              <a:gd name="connsiteX6" fmla="*/ 2490719 w 2502590"/>
              <a:gd name="connsiteY6" fmla="*/ 1135820 h 2502590"/>
              <a:gd name="connsiteX7" fmla="*/ 2251923 w 2502590"/>
              <a:gd name="connsiteY7" fmla="*/ 1222728 h 2502590"/>
              <a:gd name="connsiteX8" fmla="*/ 2181807 w 2502590"/>
              <a:gd name="connsiteY8" fmla="*/ 1620375 h 2502590"/>
              <a:gd name="connsiteX9" fmla="*/ 2376478 w 2502590"/>
              <a:gd name="connsiteY9" fmla="*/ 1783714 h 2502590"/>
              <a:gd name="connsiteX10" fmla="*/ 2274974 w 2502590"/>
              <a:gd name="connsiteY10" fmla="*/ 1959523 h 2502590"/>
              <a:gd name="connsiteX11" fmla="*/ 2036183 w 2502590"/>
              <a:gd name="connsiteY11" fmla="*/ 1872603 h 2502590"/>
              <a:gd name="connsiteX12" fmla="*/ 1726869 w 2502590"/>
              <a:gd name="connsiteY12" fmla="*/ 2132148 h 2502590"/>
              <a:gd name="connsiteX13" fmla="*/ 1771003 w 2502590"/>
              <a:gd name="connsiteY13" fmla="*/ 2382405 h 2502590"/>
              <a:gd name="connsiteX14" fmla="*/ 1580239 w 2502590"/>
              <a:gd name="connsiteY14" fmla="*/ 2451837 h 2502590"/>
              <a:gd name="connsiteX15" fmla="*/ 1453186 w 2502590"/>
              <a:gd name="connsiteY15" fmla="*/ 2231761 h 2502590"/>
              <a:gd name="connsiteX16" fmla="*/ 1049405 w 2502590"/>
              <a:gd name="connsiteY16" fmla="*/ 2231761 h 2502590"/>
              <a:gd name="connsiteX17" fmla="*/ 922351 w 2502590"/>
              <a:gd name="connsiteY17" fmla="*/ 2451837 h 2502590"/>
              <a:gd name="connsiteX18" fmla="*/ 731587 w 2502590"/>
              <a:gd name="connsiteY18" fmla="*/ 2382405 h 2502590"/>
              <a:gd name="connsiteX19" fmla="*/ 775721 w 2502590"/>
              <a:gd name="connsiteY19" fmla="*/ 2132148 h 2502590"/>
              <a:gd name="connsiteX20" fmla="*/ 466407 w 2502590"/>
              <a:gd name="connsiteY20" fmla="*/ 1872603 h 2502590"/>
              <a:gd name="connsiteX21" fmla="*/ 227616 w 2502590"/>
              <a:gd name="connsiteY21" fmla="*/ 1959523 h 2502590"/>
              <a:gd name="connsiteX22" fmla="*/ 126112 w 2502590"/>
              <a:gd name="connsiteY22" fmla="*/ 1783714 h 2502590"/>
              <a:gd name="connsiteX23" fmla="*/ 320783 w 2502590"/>
              <a:gd name="connsiteY23" fmla="*/ 1620374 h 2502590"/>
              <a:gd name="connsiteX24" fmla="*/ 250667 w 2502590"/>
              <a:gd name="connsiteY24" fmla="*/ 1222727 h 2502590"/>
              <a:gd name="connsiteX25" fmla="*/ 11871 w 2502590"/>
              <a:gd name="connsiteY25" fmla="*/ 1135820 h 2502590"/>
              <a:gd name="connsiteX26" fmla="*/ 47123 w 2502590"/>
              <a:gd name="connsiteY26" fmla="*/ 935898 h 2502590"/>
              <a:gd name="connsiteX27" fmla="*/ 301241 w 2502590"/>
              <a:gd name="connsiteY27" fmla="*/ 935904 h 2502590"/>
              <a:gd name="connsiteX28" fmla="*/ 503131 w 2502590"/>
              <a:gd name="connsiteY28" fmla="*/ 586219 h 2502590"/>
              <a:gd name="connsiteX29" fmla="*/ 376067 w 2502590"/>
              <a:gd name="connsiteY29" fmla="*/ 366150 h 2502590"/>
              <a:gd name="connsiteX30" fmla="*/ 531579 w 2502590"/>
              <a:gd name="connsiteY30" fmla="*/ 235660 h 2502590"/>
              <a:gd name="connsiteX31" fmla="*/ 726241 w 2502590"/>
              <a:gd name="connsiteY31" fmla="*/ 399009 h 2502590"/>
              <a:gd name="connsiteX32" fmla="*/ 1105671 w 2502590"/>
              <a:gd name="connsiteY32" fmla="*/ 260908 h 2502590"/>
              <a:gd name="connsiteX33" fmla="*/ 1149792 w 2502590"/>
              <a:gd name="connsiteY33" fmla="*/ 10649 h 2502590"/>
              <a:gd name="connsiteX34" fmla="*/ 1352798 w 2502590"/>
              <a:gd name="connsiteY34" fmla="*/ 10649 h 2502590"/>
              <a:gd name="connsiteX35" fmla="*/ 1396919 w 2502590"/>
              <a:gd name="connsiteY35" fmla="*/ 260908 h 2502590"/>
              <a:gd name="connsiteX36" fmla="*/ 1776349 w 2502590"/>
              <a:gd name="connsiteY36" fmla="*/ 399009 h 2502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02590" h="2502590">
                <a:moveTo>
                  <a:pt x="1776349" y="399009"/>
                </a:moveTo>
                <a:lnTo>
                  <a:pt x="1971011" y="235660"/>
                </a:lnTo>
                <a:lnTo>
                  <a:pt x="2126523" y="366150"/>
                </a:lnTo>
                <a:lnTo>
                  <a:pt x="1999458" y="586220"/>
                </a:lnTo>
                <a:cubicBezTo>
                  <a:pt x="2089809" y="687858"/>
                  <a:pt x="2158503" y="806840"/>
                  <a:pt x="2201349" y="935905"/>
                </a:cubicBezTo>
                <a:lnTo>
                  <a:pt x="2455467" y="935898"/>
                </a:lnTo>
                <a:lnTo>
                  <a:pt x="2490719" y="1135820"/>
                </a:lnTo>
                <a:lnTo>
                  <a:pt x="2251923" y="1222728"/>
                </a:lnTo>
                <a:cubicBezTo>
                  <a:pt x="2255804" y="1358663"/>
                  <a:pt x="2231947" y="1493964"/>
                  <a:pt x="2181807" y="1620375"/>
                </a:cubicBezTo>
                <a:lnTo>
                  <a:pt x="2376478" y="1783714"/>
                </a:lnTo>
                <a:lnTo>
                  <a:pt x="2274974" y="1959523"/>
                </a:lnTo>
                <a:lnTo>
                  <a:pt x="2036183" y="1872603"/>
                </a:lnTo>
                <a:cubicBezTo>
                  <a:pt x="1951778" y="1979230"/>
                  <a:pt x="1846533" y="2067542"/>
                  <a:pt x="1726869" y="2132148"/>
                </a:cubicBezTo>
                <a:lnTo>
                  <a:pt x="1771003" y="2382405"/>
                </a:lnTo>
                <a:lnTo>
                  <a:pt x="1580239" y="2451837"/>
                </a:lnTo>
                <a:lnTo>
                  <a:pt x="1453186" y="2231761"/>
                </a:lnTo>
                <a:cubicBezTo>
                  <a:pt x="1319990" y="2259188"/>
                  <a:pt x="1182601" y="2259188"/>
                  <a:pt x="1049405" y="2231761"/>
                </a:cubicBezTo>
                <a:lnTo>
                  <a:pt x="922351" y="2451837"/>
                </a:lnTo>
                <a:lnTo>
                  <a:pt x="731587" y="2382405"/>
                </a:lnTo>
                <a:lnTo>
                  <a:pt x="775721" y="2132148"/>
                </a:lnTo>
                <a:cubicBezTo>
                  <a:pt x="656057" y="2067541"/>
                  <a:pt x="550812" y="1979230"/>
                  <a:pt x="466407" y="1872603"/>
                </a:cubicBezTo>
                <a:lnTo>
                  <a:pt x="227616" y="1959523"/>
                </a:lnTo>
                <a:lnTo>
                  <a:pt x="126112" y="1783714"/>
                </a:lnTo>
                <a:lnTo>
                  <a:pt x="320783" y="1620374"/>
                </a:lnTo>
                <a:cubicBezTo>
                  <a:pt x="270643" y="1493964"/>
                  <a:pt x="246786" y="1358663"/>
                  <a:pt x="250667" y="1222727"/>
                </a:cubicBezTo>
                <a:lnTo>
                  <a:pt x="11871" y="1135820"/>
                </a:lnTo>
                <a:lnTo>
                  <a:pt x="47123" y="935898"/>
                </a:lnTo>
                <a:lnTo>
                  <a:pt x="301241" y="935904"/>
                </a:lnTo>
                <a:cubicBezTo>
                  <a:pt x="344087" y="806839"/>
                  <a:pt x="412781" y="687857"/>
                  <a:pt x="503131" y="586219"/>
                </a:cubicBezTo>
                <a:lnTo>
                  <a:pt x="376067" y="366150"/>
                </a:lnTo>
                <a:lnTo>
                  <a:pt x="531579" y="235660"/>
                </a:lnTo>
                <a:lnTo>
                  <a:pt x="726241" y="399009"/>
                </a:lnTo>
                <a:cubicBezTo>
                  <a:pt x="842024" y="327680"/>
                  <a:pt x="971127" y="280691"/>
                  <a:pt x="1105671" y="260908"/>
                </a:cubicBezTo>
                <a:lnTo>
                  <a:pt x="1149792" y="10649"/>
                </a:lnTo>
                <a:lnTo>
                  <a:pt x="1352798" y="10649"/>
                </a:lnTo>
                <a:lnTo>
                  <a:pt x="1396919" y="260908"/>
                </a:lnTo>
                <a:cubicBezTo>
                  <a:pt x="1531463" y="280691"/>
                  <a:pt x="1660566" y="327681"/>
                  <a:pt x="1776349" y="399009"/>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1552" tIns="644640" rIns="561552" bIns="688407" numCol="1" spcCol="1270" anchor="ctr" anchorCtr="0">
            <a:noAutofit/>
          </a:bodyPr>
          <a:lstStyle/>
          <a:p>
            <a:pPr lvl="0" algn="ctr" defTabSz="2044700">
              <a:lnSpc>
                <a:spcPct val="90000"/>
              </a:lnSpc>
              <a:spcBef>
                <a:spcPct val="0"/>
              </a:spcBef>
              <a:spcAft>
                <a:spcPct val="35000"/>
              </a:spcAft>
            </a:pPr>
            <a:endParaRPr lang="zh-CN" altLang="en-US" sz="4600" kern="1200">
              <a:cs typeface="+mn-ea"/>
              <a:sym typeface="+mn-lt"/>
            </a:endParaRPr>
          </a:p>
        </p:txBody>
      </p:sp>
      <p:sp>
        <p:nvSpPr>
          <p:cNvPr id="10" name="任意多边形 9"/>
          <p:cNvSpPr/>
          <p:nvPr/>
        </p:nvSpPr>
        <p:spPr>
          <a:xfrm>
            <a:off x="4104429" y="2602597"/>
            <a:ext cx="1820066" cy="1820066"/>
          </a:xfrm>
          <a:custGeom>
            <a:avLst/>
            <a:gdLst>
              <a:gd name="connsiteX0" fmla="*/ 1361859 w 1820066"/>
              <a:gd name="connsiteY0" fmla="*/ 460976 h 1820066"/>
              <a:gd name="connsiteX1" fmla="*/ 1630380 w 1820066"/>
              <a:gd name="connsiteY1" fmla="*/ 380049 h 1820066"/>
              <a:gd name="connsiteX2" fmla="*/ 1729186 w 1820066"/>
              <a:gd name="connsiteY2" fmla="*/ 551186 h 1820066"/>
              <a:gd name="connsiteX3" fmla="*/ 1524840 w 1820066"/>
              <a:gd name="connsiteY3" fmla="*/ 743269 h 1820066"/>
              <a:gd name="connsiteX4" fmla="*/ 1524840 w 1820066"/>
              <a:gd name="connsiteY4" fmla="*/ 1076798 h 1820066"/>
              <a:gd name="connsiteX5" fmla="*/ 1729186 w 1820066"/>
              <a:gd name="connsiteY5" fmla="*/ 1268880 h 1820066"/>
              <a:gd name="connsiteX6" fmla="*/ 1630380 w 1820066"/>
              <a:gd name="connsiteY6" fmla="*/ 1440017 h 1820066"/>
              <a:gd name="connsiteX7" fmla="*/ 1361859 w 1820066"/>
              <a:gd name="connsiteY7" fmla="*/ 1359090 h 1820066"/>
              <a:gd name="connsiteX8" fmla="*/ 1073014 w 1820066"/>
              <a:gd name="connsiteY8" fmla="*/ 1525854 h 1820066"/>
              <a:gd name="connsiteX9" fmla="*/ 1008839 w 1820066"/>
              <a:gd name="connsiteY9" fmla="*/ 1798864 h 1820066"/>
              <a:gd name="connsiteX10" fmla="*/ 811227 w 1820066"/>
              <a:gd name="connsiteY10" fmla="*/ 1798864 h 1820066"/>
              <a:gd name="connsiteX11" fmla="*/ 747052 w 1820066"/>
              <a:gd name="connsiteY11" fmla="*/ 1525854 h 1820066"/>
              <a:gd name="connsiteX12" fmla="*/ 458207 w 1820066"/>
              <a:gd name="connsiteY12" fmla="*/ 1359090 h 1820066"/>
              <a:gd name="connsiteX13" fmla="*/ 189686 w 1820066"/>
              <a:gd name="connsiteY13" fmla="*/ 1440017 h 1820066"/>
              <a:gd name="connsiteX14" fmla="*/ 90880 w 1820066"/>
              <a:gd name="connsiteY14" fmla="*/ 1268880 h 1820066"/>
              <a:gd name="connsiteX15" fmla="*/ 295226 w 1820066"/>
              <a:gd name="connsiteY15" fmla="*/ 1076797 h 1820066"/>
              <a:gd name="connsiteX16" fmla="*/ 295226 w 1820066"/>
              <a:gd name="connsiteY16" fmla="*/ 743268 h 1820066"/>
              <a:gd name="connsiteX17" fmla="*/ 90880 w 1820066"/>
              <a:gd name="connsiteY17" fmla="*/ 551186 h 1820066"/>
              <a:gd name="connsiteX18" fmla="*/ 189686 w 1820066"/>
              <a:gd name="connsiteY18" fmla="*/ 380049 h 1820066"/>
              <a:gd name="connsiteX19" fmla="*/ 458207 w 1820066"/>
              <a:gd name="connsiteY19" fmla="*/ 460976 h 1820066"/>
              <a:gd name="connsiteX20" fmla="*/ 747052 w 1820066"/>
              <a:gd name="connsiteY20" fmla="*/ 294212 h 1820066"/>
              <a:gd name="connsiteX21" fmla="*/ 811227 w 1820066"/>
              <a:gd name="connsiteY21" fmla="*/ 21202 h 1820066"/>
              <a:gd name="connsiteX22" fmla="*/ 1008839 w 1820066"/>
              <a:gd name="connsiteY22" fmla="*/ 21202 h 1820066"/>
              <a:gd name="connsiteX23" fmla="*/ 1073014 w 1820066"/>
              <a:gd name="connsiteY23" fmla="*/ 294212 h 1820066"/>
              <a:gd name="connsiteX24" fmla="*/ 1361859 w 1820066"/>
              <a:gd name="connsiteY24" fmla="*/ 460976 h 182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20066" h="1820066">
                <a:moveTo>
                  <a:pt x="1361859" y="460976"/>
                </a:moveTo>
                <a:lnTo>
                  <a:pt x="1630380" y="380049"/>
                </a:lnTo>
                <a:lnTo>
                  <a:pt x="1729186" y="551186"/>
                </a:lnTo>
                <a:lnTo>
                  <a:pt x="1524840" y="743269"/>
                </a:lnTo>
                <a:cubicBezTo>
                  <a:pt x="1554461" y="852472"/>
                  <a:pt x="1554461" y="967595"/>
                  <a:pt x="1524840" y="1076798"/>
                </a:cubicBezTo>
                <a:lnTo>
                  <a:pt x="1729186" y="1268880"/>
                </a:lnTo>
                <a:lnTo>
                  <a:pt x="1630380" y="1440017"/>
                </a:lnTo>
                <a:lnTo>
                  <a:pt x="1361859" y="1359090"/>
                </a:lnTo>
                <a:cubicBezTo>
                  <a:pt x="1282097" y="1439344"/>
                  <a:pt x="1182398" y="1496905"/>
                  <a:pt x="1073014" y="1525854"/>
                </a:cubicBezTo>
                <a:lnTo>
                  <a:pt x="1008839" y="1798864"/>
                </a:lnTo>
                <a:lnTo>
                  <a:pt x="811227" y="1798864"/>
                </a:lnTo>
                <a:lnTo>
                  <a:pt x="747052" y="1525854"/>
                </a:lnTo>
                <a:cubicBezTo>
                  <a:pt x="637669" y="1496905"/>
                  <a:pt x="537970" y="1439344"/>
                  <a:pt x="458207" y="1359090"/>
                </a:cubicBezTo>
                <a:lnTo>
                  <a:pt x="189686" y="1440017"/>
                </a:lnTo>
                <a:lnTo>
                  <a:pt x="90880" y="1268880"/>
                </a:lnTo>
                <a:lnTo>
                  <a:pt x="295226" y="1076797"/>
                </a:lnTo>
                <a:cubicBezTo>
                  <a:pt x="265605" y="967594"/>
                  <a:pt x="265605" y="852471"/>
                  <a:pt x="295226" y="743268"/>
                </a:cubicBezTo>
                <a:lnTo>
                  <a:pt x="90880" y="551186"/>
                </a:lnTo>
                <a:lnTo>
                  <a:pt x="189686" y="380049"/>
                </a:lnTo>
                <a:lnTo>
                  <a:pt x="458207" y="460976"/>
                </a:lnTo>
                <a:cubicBezTo>
                  <a:pt x="537969" y="380722"/>
                  <a:pt x="637668" y="323161"/>
                  <a:pt x="747052" y="294212"/>
                </a:cubicBezTo>
                <a:lnTo>
                  <a:pt x="811227" y="21202"/>
                </a:lnTo>
                <a:lnTo>
                  <a:pt x="1008839" y="21202"/>
                </a:lnTo>
                <a:lnTo>
                  <a:pt x="1073014" y="294212"/>
                </a:lnTo>
                <a:cubicBezTo>
                  <a:pt x="1182397" y="323161"/>
                  <a:pt x="1282096" y="380722"/>
                  <a:pt x="1361859" y="460976"/>
                </a:cubicBezTo>
                <a:close/>
              </a:path>
            </a:pathLst>
          </a:custGeom>
          <a:solidFill>
            <a:schemeClr val="tx1">
              <a:lumMod val="65000"/>
              <a:lumOff val="3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2497" tIns="495266" rIns="492497" bIns="495266" numCol="1" spcCol="1270" anchor="ctr" anchorCtr="0">
            <a:noAutofit/>
          </a:bodyPr>
          <a:lstStyle/>
          <a:p>
            <a:pPr lvl="0" algn="ctr" defTabSz="1200150">
              <a:lnSpc>
                <a:spcPct val="90000"/>
              </a:lnSpc>
              <a:spcBef>
                <a:spcPct val="0"/>
              </a:spcBef>
              <a:spcAft>
                <a:spcPct val="35000"/>
              </a:spcAft>
            </a:pPr>
            <a:endParaRPr lang="zh-CN" altLang="en-US" sz="2700" kern="1200">
              <a:cs typeface="+mn-ea"/>
              <a:sym typeface="+mn-lt"/>
            </a:endParaRPr>
          </a:p>
        </p:txBody>
      </p:sp>
      <p:sp>
        <p:nvSpPr>
          <p:cNvPr id="11" name="任意多边形 10"/>
          <p:cNvSpPr/>
          <p:nvPr/>
        </p:nvSpPr>
        <p:spPr>
          <a:xfrm>
            <a:off x="4923459" y="1146545"/>
            <a:ext cx="2184079" cy="2184079"/>
          </a:xfrm>
          <a:custGeom>
            <a:avLst/>
            <a:gdLst>
              <a:gd name="connsiteX0" fmla="*/ 1334344 w 1783293"/>
              <a:gd name="connsiteY0" fmla="*/ 451663 h 1783293"/>
              <a:gd name="connsiteX1" fmla="*/ 1597440 w 1783293"/>
              <a:gd name="connsiteY1" fmla="*/ 372371 h 1783293"/>
              <a:gd name="connsiteX2" fmla="*/ 1694249 w 1783293"/>
              <a:gd name="connsiteY2" fmla="*/ 540050 h 1783293"/>
              <a:gd name="connsiteX3" fmla="*/ 1494032 w 1783293"/>
              <a:gd name="connsiteY3" fmla="*/ 728251 h 1783293"/>
              <a:gd name="connsiteX4" fmla="*/ 1494032 w 1783293"/>
              <a:gd name="connsiteY4" fmla="*/ 1055042 h 1783293"/>
              <a:gd name="connsiteX5" fmla="*/ 1694249 w 1783293"/>
              <a:gd name="connsiteY5" fmla="*/ 1243243 h 1783293"/>
              <a:gd name="connsiteX6" fmla="*/ 1597440 w 1783293"/>
              <a:gd name="connsiteY6" fmla="*/ 1410922 h 1783293"/>
              <a:gd name="connsiteX7" fmla="*/ 1334344 w 1783293"/>
              <a:gd name="connsiteY7" fmla="*/ 1331630 h 1783293"/>
              <a:gd name="connsiteX8" fmla="*/ 1051335 w 1783293"/>
              <a:gd name="connsiteY8" fmla="*/ 1495025 h 1783293"/>
              <a:gd name="connsiteX9" fmla="*/ 988456 w 1783293"/>
              <a:gd name="connsiteY9" fmla="*/ 1762519 h 1783293"/>
              <a:gd name="connsiteX10" fmla="*/ 794837 w 1783293"/>
              <a:gd name="connsiteY10" fmla="*/ 1762519 h 1783293"/>
              <a:gd name="connsiteX11" fmla="*/ 731958 w 1783293"/>
              <a:gd name="connsiteY11" fmla="*/ 1495025 h 1783293"/>
              <a:gd name="connsiteX12" fmla="*/ 448949 w 1783293"/>
              <a:gd name="connsiteY12" fmla="*/ 1331630 h 1783293"/>
              <a:gd name="connsiteX13" fmla="*/ 185853 w 1783293"/>
              <a:gd name="connsiteY13" fmla="*/ 1410922 h 1783293"/>
              <a:gd name="connsiteX14" fmla="*/ 89044 w 1783293"/>
              <a:gd name="connsiteY14" fmla="*/ 1243243 h 1783293"/>
              <a:gd name="connsiteX15" fmla="*/ 289261 w 1783293"/>
              <a:gd name="connsiteY15" fmla="*/ 1055042 h 1783293"/>
              <a:gd name="connsiteX16" fmla="*/ 289261 w 1783293"/>
              <a:gd name="connsiteY16" fmla="*/ 728251 h 1783293"/>
              <a:gd name="connsiteX17" fmla="*/ 89044 w 1783293"/>
              <a:gd name="connsiteY17" fmla="*/ 540050 h 1783293"/>
              <a:gd name="connsiteX18" fmla="*/ 185853 w 1783293"/>
              <a:gd name="connsiteY18" fmla="*/ 372371 h 1783293"/>
              <a:gd name="connsiteX19" fmla="*/ 448949 w 1783293"/>
              <a:gd name="connsiteY19" fmla="*/ 451663 h 1783293"/>
              <a:gd name="connsiteX20" fmla="*/ 731958 w 1783293"/>
              <a:gd name="connsiteY20" fmla="*/ 288268 h 1783293"/>
              <a:gd name="connsiteX21" fmla="*/ 794837 w 1783293"/>
              <a:gd name="connsiteY21" fmla="*/ 20774 h 1783293"/>
              <a:gd name="connsiteX22" fmla="*/ 988456 w 1783293"/>
              <a:gd name="connsiteY22" fmla="*/ 20774 h 1783293"/>
              <a:gd name="connsiteX23" fmla="*/ 1051335 w 1783293"/>
              <a:gd name="connsiteY23" fmla="*/ 288268 h 1783293"/>
              <a:gd name="connsiteX24" fmla="*/ 1334344 w 1783293"/>
              <a:gd name="connsiteY24" fmla="*/ 451663 h 1783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783293" h="1783293">
                <a:moveTo>
                  <a:pt x="1147812" y="451089"/>
                </a:moveTo>
                <a:lnTo>
                  <a:pt x="1338552" y="332955"/>
                </a:lnTo>
                <a:lnTo>
                  <a:pt x="1450338" y="444741"/>
                </a:lnTo>
                <a:lnTo>
                  <a:pt x="1332203" y="635482"/>
                </a:lnTo>
                <a:cubicBezTo>
                  <a:pt x="1377704" y="713734"/>
                  <a:pt x="1401541" y="802693"/>
                  <a:pt x="1401262" y="893213"/>
                </a:cubicBezTo>
                <a:lnTo>
                  <a:pt x="1598940" y="999332"/>
                </a:lnTo>
                <a:lnTo>
                  <a:pt x="1558024" y="1152034"/>
                </a:lnTo>
                <a:lnTo>
                  <a:pt x="1333770" y="1145098"/>
                </a:lnTo>
                <a:cubicBezTo>
                  <a:pt x="1288752" y="1223629"/>
                  <a:pt x="1223629" y="1288751"/>
                  <a:pt x="1145098" y="1333770"/>
                </a:cubicBezTo>
                <a:lnTo>
                  <a:pt x="1152035" y="1558024"/>
                </a:lnTo>
                <a:lnTo>
                  <a:pt x="999332" y="1598940"/>
                </a:lnTo>
                <a:lnTo>
                  <a:pt x="893213" y="1401262"/>
                </a:lnTo>
                <a:cubicBezTo>
                  <a:pt x="802694" y="1401541"/>
                  <a:pt x="713734" y="1377704"/>
                  <a:pt x="635481" y="1332204"/>
                </a:cubicBezTo>
                <a:lnTo>
                  <a:pt x="444741" y="1450338"/>
                </a:lnTo>
                <a:lnTo>
                  <a:pt x="332955" y="1338552"/>
                </a:lnTo>
                <a:lnTo>
                  <a:pt x="451090" y="1147811"/>
                </a:lnTo>
                <a:cubicBezTo>
                  <a:pt x="405589" y="1069559"/>
                  <a:pt x="381752" y="980600"/>
                  <a:pt x="382031" y="890080"/>
                </a:cubicBezTo>
                <a:lnTo>
                  <a:pt x="184353" y="783961"/>
                </a:lnTo>
                <a:lnTo>
                  <a:pt x="225269" y="631259"/>
                </a:lnTo>
                <a:lnTo>
                  <a:pt x="449523" y="638195"/>
                </a:lnTo>
                <a:cubicBezTo>
                  <a:pt x="494541" y="559664"/>
                  <a:pt x="559664" y="494542"/>
                  <a:pt x="638195" y="449523"/>
                </a:cubicBezTo>
                <a:lnTo>
                  <a:pt x="631258" y="225269"/>
                </a:lnTo>
                <a:lnTo>
                  <a:pt x="783961" y="184353"/>
                </a:lnTo>
                <a:lnTo>
                  <a:pt x="890080" y="382031"/>
                </a:lnTo>
                <a:cubicBezTo>
                  <a:pt x="980599" y="381752"/>
                  <a:pt x="1069559" y="405589"/>
                  <a:pt x="1147812" y="451089"/>
                </a:cubicBezTo>
                <a:close/>
              </a:path>
            </a:pathLst>
          </a:custGeom>
          <a:solidFill>
            <a:schemeClr val="bg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29622" tIns="629621" rIns="629621" bIns="629622" numCol="1" spcCol="1270" anchor="ctr" anchorCtr="0">
            <a:noAutofit/>
          </a:bodyPr>
          <a:lstStyle/>
          <a:p>
            <a:pPr lvl="0" algn="ctr" defTabSz="1333500">
              <a:lnSpc>
                <a:spcPct val="90000"/>
              </a:lnSpc>
              <a:spcBef>
                <a:spcPct val="0"/>
              </a:spcBef>
              <a:spcAft>
                <a:spcPct val="35000"/>
              </a:spcAft>
            </a:pPr>
            <a:endParaRPr lang="zh-CN" altLang="en-US" sz="3000" kern="1200">
              <a:cs typeface="+mn-ea"/>
              <a:sym typeface="+mn-lt"/>
            </a:endParaRPr>
          </a:p>
        </p:txBody>
      </p:sp>
      <p:sp>
        <p:nvSpPr>
          <p:cNvPr id="12" name="环形箭头 11"/>
          <p:cNvSpPr/>
          <p:nvPr/>
        </p:nvSpPr>
        <p:spPr>
          <a:xfrm>
            <a:off x="5371972" y="2814248"/>
            <a:ext cx="3203316" cy="3203316"/>
          </a:xfrm>
          <a:prstGeom prst="circularArrow">
            <a:avLst>
              <a:gd name="adj1" fmla="val 4688"/>
              <a:gd name="adj2" fmla="val 299029"/>
              <a:gd name="adj3" fmla="val 2524070"/>
              <a:gd name="adj4" fmla="val 15844352"/>
              <a:gd name="adj5" fmla="val 5469"/>
            </a:avLst>
          </a:prstGeom>
          <a:solidFill>
            <a:schemeClr val="accent1"/>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13" name="形状 12"/>
          <p:cNvSpPr/>
          <p:nvPr/>
        </p:nvSpPr>
        <p:spPr>
          <a:xfrm>
            <a:off x="3782099" y="2198358"/>
            <a:ext cx="2327409" cy="2327409"/>
          </a:xfrm>
          <a:prstGeom prst="leftCircularArrow">
            <a:avLst>
              <a:gd name="adj1" fmla="val 6452"/>
              <a:gd name="adj2" fmla="val 429999"/>
              <a:gd name="adj3" fmla="val 10489124"/>
              <a:gd name="adj4" fmla="val 14837806"/>
              <a:gd name="adj5" fmla="val 7527"/>
            </a:avLst>
          </a:prstGeom>
          <a:solidFill>
            <a:schemeClr val="tx1">
              <a:lumMod val="50000"/>
              <a:lumOff val="50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14" name="环形箭头 13"/>
          <p:cNvSpPr/>
          <p:nvPr/>
        </p:nvSpPr>
        <p:spPr>
          <a:xfrm>
            <a:off x="4711358" y="954803"/>
            <a:ext cx="2509415" cy="2509415"/>
          </a:xfrm>
          <a:prstGeom prst="circularArrow">
            <a:avLst>
              <a:gd name="adj1" fmla="val 5984"/>
              <a:gd name="adj2" fmla="val 394124"/>
              <a:gd name="adj3" fmla="val 13313824"/>
              <a:gd name="adj4" fmla="val 10508221"/>
              <a:gd name="adj5" fmla="val 6981"/>
            </a:avLst>
          </a:prstGeom>
          <a:solidFill>
            <a:schemeClr val="bg1">
              <a:lumMod val="6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15" name="矩形 14"/>
          <p:cNvSpPr/>
          <p:nvPr/>
        </p:nvSpPr>
        <p:spPr>
          <a:xfrm>
            <a:off x="7984196" y="1166935"/>
            <a:ext cx="1107996" cy="400110"/>
          </a:xfrm>
          <a:prstGeom prst="rect">
            <a:avLst/>
          </a:prstGeom>
        </p:spPr>
        <p:txBody>
          <a:bodyPr wrap="none">
            <a:spAutoFit/>
          </a:bodyPr>
          <a:lstStyle/>
          <a:p>
            <a:pPr algn="ctr" defTabSz="609585"/>
            <a:r>
              <a:rPr lang="en-US" altLang="zh-CN" sz="2000" b="1" dirty="0" err="1">
                <a:cs typeface="+mn-ea"/>
                <a:sym typeface="+mn-lt"/>
              </a:rPr>
              <a:t>Webkit</a:t>
            </a:r>
            <a:r>
              <a:rPr lang="zh-CN" altLang="en-US" sz="2000" b="1" dirty="0">
                <a:cs typeface="+mn-ea"/>
                <a:sym typeface="+mn-lt"/>
              </a:rPr>
              <a:t> </a:t>
            </a:r>
          </a:p>
        </p:txBody>
      </p:sp>
      <p:sp>
        <p:nvSpPr>
          <p:cNvPr id="16" name="矩形 15"/>
          <p:cNvSpPr/>
          <p:nvPr/>
        </p:nvSpPr>
        <p:spPr>
          <a:xfrm>
            <a:off x="7419940" y="1507155"/>
            <a:ext cx="2519993" cy="901272"/>
          </a:xfrm>
          <a:prstGeom prst="rect">
            <a:avLst/>
          </a:prstGeom>
        </p:spPr>
        <p:txBody>
          <a:bodyPr wrap="square">
            <a:spAutoFit/>
          </a:bodyPr>
          <a:lstStyle/>
          <a:p>
            <a:pPr algn="just" defTabSz="609585">
              <a:lnSpc>
                <a:spcPct val="130000"/>
              </a:lnSpc>
            </a:pPr>
            <a:r>
              <a:rPr lang="en-US" altLang="zh-CN" sz="1400" dirty="0">
                <a:cs typeface="+mn-ea"/>
                <a:sym typeface="+mn-lt"/>
              </a:rPr>
              <a:t>The </a:t>
            </a:r>
            <a:r>
              <a:rPr lang="en-US" altLang="zh-CN" sz="1400" dirty="0" err="1" smtClean="0">
                <a:cs typeface="+mn-ea"/>
                <a:sym typeface="+mn-lt"/>
              </a:rPr>
              <a:t>Webkit</a:t>
            </a:r>
            <a:r>
              <a:rPr lang="zh-CN" altLang="en-US" sz="1400" dirty="0">
                <a:cs typeface="+mn-ea"/>
                <a:sym typeface="+mn-lt"/>
              </a:rPr>
              <a:t> </a:t>
            </a:r>
            <a:r>
              <a:rPr lang="en-US" altLang="zh-CN" sz="1400" dirty="0" smtClean="0">
                <a:cs typeface="+mn-ea"/>
                <a:sym typeface="+mn-lt"/>
              </a:rPr>
              <a:t>is used to do text-speech and speech-text translation. </a:t>
            </a:r>
            <a:r>
              <a:rPr lang="zh-CN" altLang="en-US" sz="1400" dirty="0" smtClean="0">
                <a:cs typeface="+mn-ea"/>
                <a:sym typeface="+mn-lt"/>
              </a:rPr>
              <a:t> </a:t>
            </a:r>
            <a:endParaRPr lang="zh-CN" altLang="en-US" sz="1400" dirty="0">
              <a:cs typeface="+mn-ea"/>
              <a:sym typeface="+mn-lt"/>
            </a:endParaRPr>
          </a:p>
        </p:txBody>
      </p:sp>
      <p:sp>
        <p:nvSpPr>
          <p:cNvPr id="17" name="椭圆 16"/>
          <p:cNvSpPr/>
          <p:nvPr/>
        </p:nvSpPr>
        <p:spPr>
          <a:xfrm>
            <a:off x="7093024" y="1261113"/>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1634517" y="3194119"/>
            <a:ext cx="923651" cy="400110"/>
          </a:xfrm>
          <a:prstGeom prst="rect">
            <a:avLst/>
          </a:prstGeom>
        </p:spPr>
        <p:txBody>
          <a:bodyPr wrap="none">
            <a:spAutoFit/>
          </a:bodyPr>
          <a:lstStyle/>
          <a:p>
            <a:pPr algn="ctr" defTabSz="609585"/>
            <a:r>
              <a:rPr lang="en-US" altLang="zh-CN" sz="2000" b="1" dirty="0">
                <a:solidFill>
                  <a:schemeClr val="tx1">
                    <a:lumMod val="85000"/>
                    <a:lumOff val="15000"/>
                  </a:schemeClr>
                </a:solidFill>
                <a:cs typeface="+mn-ea"/>
                <a:sym typeface="+mn-lt"/>
              </a:rPr>
              <a:t>API.AI</a:t>
            </a:r>
            <a:endParaRPr lang="zh-CN" altLang="en-US" sz="2000" b="1" dirty="0">
              <a:solidFill>
                <a:schemeClr val="tx1">
                  <a:lumMod val="85000"/>
                  <a:lumOff val="15000"/>
                </a:schemeClr>
              </a:solidFill>
              <a:cs typeface="+mn-ea"/>
              <a:sym typeface="+mn-lt"/>
            </a:endParaRPr>
          </a:p>
        </p:txBody>
      </p:sp>
      <p:sp>
        <p:nvSpPr>
          <p:cNvPr id="19" name="矩形 18"/>
          <p:cNvSpPr/>
          <p:nvPr/>
        </p:nvSpPr>
        <p:spPr>
          <a:xfrm>
            <a:off x="978088" y="3534339"/>
            <a:ext cx="2688849" cy="738664"/>
          </a:xfrm>
          <a:prstGeom prst="rect">
            <a:avLst/>
          </a:prstGeom>
        </p:spPr>
        <p:txBody>
          <a:bodyPr wrap="square">
            <a:spAutoFit/>
          </a:bodyPr>
          <a:lstStyle/>
          <a:p>
            <a:r>
              <a:rPr lang="en-US" altLang="zh-CN" sz="1400" dirty="0"/>
              <a:t>API.AI will do further interpretation and processing to give the result</a:t>
            </a:r>
            <a:endParaRPr lang="zh-CN" altLang="en-US" sz="1400" dirty="0">
              <a:solidFill>
                <a:schemeClr val="tx1">
                  <a:lumMod val="85000"/>
                  <a:lumOff val="15000"/>
                </a:schemeClr>
              </a:solidFill>
              <a:cs typeface="+mn-ea"/>
              <a:sym typeface="+mn-lt"/>
            </a:endParaRPr>
          </a:p>
        </p:txBody>
      </p:sp>
      <p:sp>
        <p:nvSpPr>
          <p:cNvPr id="20" name="椭圆 19"/>
          <p:cNvSpPr/>
          <p:nvPr/>
        </p:nvSpPr>
        <p:spPr>
          <a:xfrm>
            <a:off x="651172" y="3288297"/>
            <a:ext cx="211754" cy="21175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9506304" y="4041368"/>
            <a:ext cx="1271502" cy="400110"/>
          </a:xfrm>
          <a:prstGeom prst="rect">
            <a:avLst/>
          </a:prstGeom>
        </p:spPr>
        <p:txBody>
          <a:bodyPr wrap="none">
            <a:spAutoFit/>
          </a:bodyPr>
          <a:lstStyle/>
          <a:p>
            <a:pPr algn="ctr" defTabSz="609585"/>
            <a:r>
              <a:rPr lang="en-US" altLang="zh-CN" sz="2000" b="1" dirty="0">
                <a:solidFill>
                  <a:schemeClr val="tx1">
                    <a:lumMod val="85000"/>
                    <a:lumOff val="15000"/>
                  </a:schemeClr>
                </a:solidFill>
                <a:cs typeface="+mn-ea"/>
                <a:sym typeface="+mn-lt"/>
              </a:rPr>
              <a:t>Analyzer</a:t>
            </a:r>
            <a:endParaRPr lang="zh-CN" altLang="en-US" sz="2000" b="1" dirty="0">
              <a:solidFill>
                <a:schemeClr val="tx1">
                  <a:lumMod val="85000"/>
                  <a:lumOff val="15000"/>
                </a:schemeClr>
              </a:solidFill>
              <a:cs typeface="+mn-ea"/>
              <a:sym typeface="+mn-lt"/>
            </a:endParaRPr>
          </a:p>
        </p:txBody>
      </p:sp>
      <p:sp>
        <p:nvSpPr>
          <p:cNvPr id="22" name="矩形 21"/>
          <p:cNvSpPr/>
          <p:nvPr/>
        </p:nvSpPr>
        <p:spPr>
          <a:xfrm>
            <a:off x="9023802" y="4381588"/>
            <a:ext cx="2613142" cy="1600438"/>
          </a:xfrm>
          <a:prstGeom prst="rect">
            <a:avLst/>
          </a:prstGeom>
        </p:spPr>
        <p:txBody>
          <a:bodyPr wrap="square">
            <a:spAutoFit/>
          </a:bodyPr>
          <a:lstStyle/>
          <a:p>
            <a:r>
              <a:rPr lang="en-US" altLang="zh-CN" sz="1400" dirty="0"/>
              <a:t>The analyzer will record the</a:t>
            </a:r>
          </a:p>
          <a:p>
            <a:r>
              <a:rPr lang="en-US" altLang="zh-CN" sz="1400" dirty="0"/>
              <a:t>performance of the user in the test. The final interpretation will be made</a:t>
            </a:r>
          </a:p>
          <a:p>
            <a:r>
              <a:rPr lang="en-US" altLang="zh-CN" sz="1400" dirty="0"/>
              <a:t>based on the raw scores, type based scores and the age of the user.</a:t>
            </a:r>
            <a:endParaRPr lang="zh-CN" altLang="en-US" sz="1400" dirty="0">
              <a:solidFill>
                <a:schemeClr val="tx1">
                  <a:lumMod val="85000"/>
                  <a:lumOff val="15000"/>
                </a:schemeClr>
              </a:solidFill>
              <a:cs typeface="+mn-ea"/>
              <a:sym typeface="+mn-lt"/>
            </a:endParaRPr>
          </a:p>
        </p:txBody>
      </p:sp>
      <p:sp>
        <p:nvSpPr>
          <p:cNvPr id="23" name="椭圆 22"/>
          <p:cNvSpPr/>
          <p:nvPr/>
        </p:nvSpPr>
        <p:spPr>
          <a:xfrm>
            <a:off x="8696885" y="4135546"/>
            <a:ext cx="211754" cy="2117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6571331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712723" cy="461434"/>
          </a:xfrm>
        </p:spPr>
        <p:txBody>
          <a:bodyPr/>
          <a:lstStyle/>
          <a:p>
            <a:r>
              <a:rPr lang="en-US" altLang="zh-CN" b="1" dirty="0">
                <a:cs typeface="+mn-ea"/>
                <a:sym typeface="+mn-lt"/>
              </a:rPr>
              <a:t>Part Four BACK-END DESIGN</a:t>
            </a:r>
            <a:endParaRPr lang="zh-CN" altLang="en-US" b="1" dirty="0">
              <a:cs typeface="+mn-ea"/>
              <a:sym typeface="+mn-lt"/>
            </a:endParaRPr>
          </a:p>
          <a:p>
            <a:endParaRPr lang="zh-CN" altLang="en-US" dirty="0"/>
          </a:p>
        </p:txBody>
      </p:sp>
      <p:pic>
        <p:nvPicPr>
          <p:cNvPr id="6" name="图片 5" descr="图片包含 屏幕截图&#10;&#10;已生成极高可信度的说明"/>
          <p:cNvPicPr>
            <a:picLocks noChangeAspect="1"/>
          </p:cNvPicPr>
          <p:nvPr/>
        </p:nvPicPr>
        <p:blipFill>
          <a:blip r:embed="rId2"/>
          <a:stretch>
            <a:fillRect/>
          </a:stretch>
        </p:blipFill>
        <p:spPr>
          <a:xfrm>
            <a:off x="644058" y="1064302"/>
            <a:ext cx="10853398" cy="470749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4926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72936" y="1174536"/>
            <a:ext cx="2246128" cy="4508927"/>
          </a:xfrm>
          <a:prstGeom prst="rect">
            <a:avLst/>
          </a:prstGeom>
          <a:noFill/>
        </p:spPr>
        <p:txBody>
          <a:bodyPr wrap="none" rtlCol="0">
            <a:spAutoFit/>
          </a:bodyPr>
          <a:lstStyle/>
          <a:p>
            <a:r>
              <a:rPr lang="en-US" altLang="zh-CN" sz="28700" dirty="0">
                <a:solidFill>
                  <a:schemeClr val="bg1"/>
                </a:solidFill>
                <a:cs typeface="+mn-ea"/>
                <a:sym typeface="+mn-lt"/>
              </a:rPr>
              <a:t>5</a:t>
            </a:r>
            <a:endParaRPr lang="zh-CN" altLang="en-US" sz="28700" dirty="0">
              <a:solidFill>
                <a:schemeClr val="bg1"/>
              </a:solidFill>
              <a:cs typeface="+mn-ea"/>
              <a:sym typeface="+mn-lt"/>
            </a:endParaRPr>
          </a:p>
        </p:txBody>
      </p:sp>
      <p:sp>
        <p:nvSpPr>
          <p:cNvPr id="2" name="文本占位符 1"/>
          <p:cNvSpPr>
            <a:spLocks noGrp="1"/>
          </p:cNvSpPr>
          <p:nvPr>
            <p:ph type="body" sz="quarter" idx="11"/>
          </p:nvPr>
        </p:nvSpPr>
        <p:spPr>
          <a:xfrm>
            <a:off x="3525625" y="2980266"/>
            <a:ext cx="5222449" cy="897467"/>
          </a:xfrm>
        </p:spPr>
        <p:txBody>
          <a:bodyPr/>
          <a:lstStyle/>
          <a:p>
            <a:r>
              <a:rPr kumimoji="1" lang="en-US" altLang="zh-CN" dirty="0">
                <a:cs typeface="+mn-ea"/>
                <a:sym typeface="+mn-lt"/>
              </a:rPr>
              <a:t>DATABASE</a:t>
            </a:r>
            <a:endParaRPr kumimoji="1" lang="zh-CN" altLang="en-US" dirty="0">
              <a:cs typeface="+mn-ea"/>
              <a:sym typeface="+mn-lt"/>
            </a:endParaRPr>
          </a:p>
        </p:txBody>
      </p:sp>
    </p:spTree>
    <p:extLst>
      <p:ext uri="{BB962C8B-B14F-4D97-AF65-F5344CB8AC3E}">
        <p14:creationId xmlns:p14="http://schemas.microsoft.com/office/powerpoint/2010/main" val="10891316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dirty="0">
                <a:cs typeface="+mn-ea"/>
                <a:sym typeface="+mn-lt"/>
              </a:rPr>
              <a:t>Part Five DATABASE</a:t>
            </a:r>
            <a:endParaRPr lang="zh-CN" altLang="en-US" b="1" dirty="0">
              <a:cs typeface="+mn-ea"/>
              <a:sym typeface="+mn-lt"/>
            </a:endParaRPr>
          </a:p>
        </p:txBody>
      </p:sp>
      <p:pic>
        <p:nvPicPr>
          <p:cNvPr id="3" name="图片 2">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6300817"/>
            <a:ext cx="1828800" cy="243840"/>
          </a:xfrm>
          <a:prstGeom prst="rect">
            <a:avLst/>
          </a:prstGeom>
        </p:spPr>
      </p:pic>
      <p:sp>
        <p:nvSpPr>
          <p:cNvPr id="4" name="Arc 33"/>
          <p:cNvSpPr/>
          <p:nvPr/>
        </p:nvSpPr>
        <p:spPr>
          <a:xfrm>
            <a:off x="9218988" y="412779"/>
            <a:ext cx="5946023" cy="5943542"/>
          </a:xfrm>
          <a:prstGeom prst="arc">
            <a:avLst>
              <a:gd name="adj1" fmla="val 10758056"/>
              <a:gd name="adj2" fmla="val 16174588"/>
            </a:avLst>
          </a:prstGeom>
          <a:ln w="11430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5" name="Arc 33"/>
          <p:cNvSpPr/>
          <p:nvPr/>
        </p:nvSpPr>
        <p:spPr>
          <a:xfrm flipV="1">
            <a:off x="9218988" y="412779"/>
            <a:ext cx="5946023" cy="5943542"/>
          </a:xfrm>
          <a:prstGeom prst="arc">
            <a:avLst>
              <a:gd name="adj1" fmla="val 10758056"/>
              <a:gd name="adj2" fmla="val 16174588"/>
            </a:avLst>
          </a:prstGeom>
          <a:ln w="1143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6" name="Arc 33"/>
          <p:cNvSpPr/>
          <p:nvPr/>
        </p:nvSpPr>
        <p:spPr>
          <a:xfrm flipV="1">
            <a:off x="9218987" y="412779"/>
            <a:ext cx="5946023" cy="5943542"/>
          </a:xfrm>
          <a:prstGeom prst="arc">
            <a:avLst>
              <a:gd name="adj1" fmla="val 10758056"/>
              <a:gd name="adj2" fmla="val 16174588"/>
            </a:avLst>
          </a:prstGeom>
          <a:ln w="11430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grpSp>
        <p:nvGrpSpPr>
          <p:cNvPr id="7" name="组合 6"/>
          <p:cNvGrpSpPr/>
          <p:nvPr/>
        </p:nvGrpSpPr>
        <p:grpSpPr>
          <a:xfrm>
            <a:off x="685797" y="765173"/>
            <a:ext cx="7452722" cy="1299530"/>
            <a:chOff x="685798" y="2194484"/>
            <a:chExt cx="15478461" cy="2486250"/>
          </a:xfrm>
        </p:grpSpPr>
        <p:grpSp>
          <p:nvGrpSpPr>
            <p:cNvPr id="11" name="Group 59"/>
            <p:cNvGrpSpPr/>
            <p:nvPr/>
          </p:nvGrpSpPr>
          <p:grpSpPr>
            <a:xfrm>
              <a:off x="685798" y="2194484"/>
              <a:ext cx="5869703" cy="1056746"/>
              <a:chOff x="914397" y="1782979"/>
              <a:chExt cx="7826271" cy="1408994"/>
            </a:xfrm>
          </p:grpSpPr>
          <p:sp>
            <p:nvSpPr>
              <p:cNvPr id="12" name="Freeform 13"/>
              <p:cNvSpPr>
                <a:spLocks noEditPoints="1"/>
              </p:cNvSpPr>
              <p:nvPr/>
            </p:nvSpPr>
            <p:spPr bwMode="auto">
              <a:xfrm>
                <a:off x="7257227" y="1782979"/>
                <a:ext cx="691530" cy="1408994"/>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13" name="Freeform 13"/>
              <p:cNvSpPr>
                <a:spLocks noEditPoints="1"/>
              </p:cNvSpPr>
              <p:nvPr/>
            </p:nvSpPr>
            <p:spPr bwMode="auto">
              <a:xfrm>
                <a:off x="8049138" y="1782979"/>
                <a:ext cx="691530" cy="1408994"/>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14" name="Freeform 13"/>
              <p:cNvSpPr>
                <a:spLocks noEditPoints="1"/>
              </p:cNvSpPr>
              <p:nvPr/>
            </p:nvSpPr>
            <p:spPr bwMode="auto">
              <a:xfrm>
                <a:off x="914397" y="1782979"/>
                <a:ext cx="691530" cy="1408994"/>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15" name="Freeform 13"/>
              <p:cNvSpPr>
                <a:spLocks noEditPoints="1"/>
              </p:cNvSpPr>
              <p:nvPr/>
            </p:nvSpPr>
            <p:spPr bwMode="auto">
              <a:xfrm>
                <a:off x="1713857" y="1782979"/>
                <a:ext cx="691530" cy="1408994"/>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16" name="Freeform 13"/>
              <p:cNvSpPr>
                <a:spLocks noEditPoints="1"/>
              </p:cNvSpPr>
              <p:nvPr/>
            </p:nvSpPr>
            <p:spPr bwMode="auto">
              <a:xfrm>
                <a:off x="2505767" y="1782979"/>
                <a:ext cx="691530" cy="1408994"/>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17" name="Freeform 13"/>
              <p:cNvSpPr>
                <a:spLocks noEditPoints="1"/>
              </p:cNvSpPr>
              <p:nvPr/>
            </p:nvSpPr>
            <p:spPr bwMode="auto">
              <a:xfrm>
                <a:off x="3297677" y="1782979"/>
                <a:ext cx="691530" cy="1408994"/>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18" name="Freeform 13"/>
              <p:cNvSpPr>
                <a:spLocks noEditPoints="1"/>
              </p:cNvSpPr>
              <p:nvPr/>
            </p:nvSpPr>
            <p:spPr bwMode="auto">
              <a:xfrm>
                <a:off x="4089587" y="1782979"/>
                <a:ext cx="691530" cy="1408994"/>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19" name="Freeform 13"/>
              <p:cNvSpPr>
                <a:spLocks noEditPoints="1"/>
              </p:cNvSpPr>
              <p:nvPr/>
            </p:nvSpPr>
            <p:spPr bwMode="auto">
              <a:xfrm>
                <a:off x="4881497" y="1782979"/>
                <a:ext cx="691530" cy="1408994"/>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20" name="Freeform 13"/>
              <p:cNvSpPr>
                <a:spLocks noEditPoints="1"/>
              </p:cNvSpPr>
              <p:nvPr/>
            </p:nvSpPr>
            <p:spPr bwMode="auto">
              <a:xfrm>
                <a:off x="5673407" y="1782979"/>
                <a:ext cx="691530" cy="1408994"/>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21" name="Freeform 13"/>
              <p:cNvSpPr>
                <a:spLocks noEditPoints="1"/>
              </p:cNvSpPr>
              <p:nvPr/>
            </p:nvSpPr>
            <p:spPr bwMode="auto">
              <a:xfrm>
                <a:off x="6465317" y="1782979"/>
                <a:ext cx="691530" cy="1408994"/>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grpSp>
        <p:sp>
          <p:nvSpPr>
            <p:cNvPr id="31" name="Text Placeholder 9"/>
            <p:cNvSpPr txBox="1">
              <a:spLocks/>
            </p:cNvSpPr>
            <p:nvPr/>
          </p:nvSpPr>
          <p:spPr>
            <a:xfrm>
              <a:off x="9069190" y="2560925"/>
              <a:ext cx="7095069" cy="2119809"/>
            </a:xfrm>
            <a:prstGeom prst="rect">
              <a:avLst/>
            </a:prstGeom>
          </p:spPr>
          <p:txBody>
            <a:bodyPr wrap="square" lIns="0" tIns="0" rIns="0" bIns="0">
              <a:spAutoFit/>
            </a:bodyPr>
            <a:lstStyle>
              <a:defPPr>
                <a:defRPr lang="en-US"/>
              </a:defPPr>
              <a:lvl1pPr indent="0">
                <a:spcBef>
                  <a:spcPct val="20000"/>
                </a:spcBef>
                <a:buClr>
                  <a:schemeClr val="accent1"/>
                </a:buClr>
                <a:buFont typeface="Arial" panose="020B0604020202020204" pitchFamily="34" charset="0"/>
                <a:buNone/>
                <a:defRPr sz="1600" kern="800" spc="-13"/>
              </a:lvl1pPr>
              <a:lvl2pPr marL="459306" indent="-230712">
                <a:spcBef>
                  <a:spcPct val="20000"/>
                </a:spcBef>
                <a:buClr>
                  <a:schemeClr val="accent1"/>
                </a:buClr>
                <a:buFont typeface="Arial" panose="020B0604020202020204" pitchFamily="34" charset="0"/>
                <a:buChar char="–"/>
                <a:defRPr sz="1600" kern="800"/>
              </a:lvl2pPr>
              <a:lvl3pPr marL="687900" indent="-228594">
                <a:spcBef>
                  <a:spcPct val="20000"/>
                </a:spcBef>
                <a:buClr>
                  <a:schemeClr val="accent1"/>
                </a:buClr>
                <a:buFont typeface="Arial" panose="020B0604020202020204" pitchFamily="34" charset="0"/>
                <a:buChar char="•"/>
                <a:defRPr sz="1600" kern="800"/>
              </a:lvl3pPr>
              <a:lvl4pPr marL="916494" indent="-228594">
                <a:spcBef>
                  <a:spcPct val="20000"/>
                </a:spcBef>
                <a:buClr>
                  <a:schemeClr val="accent1"/>
                </a:buClr>
                <a:buFont typeface="Arial" panose="020B0604020202020204" pitchFamily="34" charset="0"/>
                <a:buChar char="–"/>
                <a:defRPr sz="1600" kern="800"/>
              </a:lvl4pPr>
              <a:lvl5pPr marL="1145089" indent="-228594">
                <a:spcBef>
                  <a:spcPct val="20000"/>
                </a:spcBef>
                <a:buClr>
                  <a:schemeClr val="accent1"/>
                </a:buClr>
                <a:buFont typeface="Arial" panose="020B0604020202020204" pitchFamily="34" charset="0"/>
                <a:buChar char="»"/>
                <a:defRPr sz="1600" kern="800"/>
              </a:lvl5pPr>
              <a:lvl6pPr marL="3352716" indent="-304792">
                <a:spcBef>
                  <a:spcPct val="20000"/>
                </a:spcBef>
                <a:buFont typeface="Arial" panose="020B0604020202020204" pitchFamily="34" charset="0"/>
                <a:buChar char="•"/>
                <a:defRPr sz="2667"/>
              </a:lvl6pPr>
              <a:lvl7pPr marL="3962301" indent="-304792">
                <a:spcBef>
                  <a:spcPct val="20000"/>
                </a:spcBef>
                <a:buFont typeface="Arial" panose="020B0604020202020204" pitchFamily="34" charset="0"/>
                <a:buChar char="•"/>
                <a:defRPr sz="2667"/>
              </a:lvl7pPr>
              <a:lvl8pPr marL="4571886" indent="-304792">
                <a:spcBef>
                  <a:spcPct val="20000"/>
                </a:spcBef>
                <a:buFont typeface="Arial" panose="020B0604020202020204" pitchFamily="34" charset="0"/>
                <a:buChar char="•"/>
                <a:defRPr sz="2667"/>
              </a:lvl8pPr>
              <a:lvl9pPr marL="5181470" indent="-304792">
                <a:spcBef>
                  <a:spcPct val="20000"/>
                </a:spcBef>
                <a:buFont typeface="Arial" panose="020B0604020202020204" pitchFamily="34" charset="0"/>
                <a:buChar char="•"/>
                <a:defRPr sz="2667"/>
              </a:lvl9pPr>
            </a:lstStyle>
            <a:p>
              <a:r>
                <a:rPr lang="en-US" altLang="zh-CN" sz="1800" b="1" dirty="0">
                  <a:solidFill>
                    <a:schemeClr val="bg1"/>
                  </a:solidFill>
                  <a:cs typeface="+mn-ea"/>
                  <a:sym typeface="+mn-lt"/>
                </a:rPr>
                <a:t>Our database will store all the basic </a:t>
              </a:r>
              <a:r>
                <a:rPr lang="en-US" altLang="zh-CN" sz="1800" b="1" dirty="0" smtClean="0">
                  <a:solidFill>
                    <a:schemeClr val="bg1"/>
                  </a:solidFill>
                  <a:cs typeface="+mn-ea"/>
                  <a:sym typeface="+mn-lt"/>
                </a:rPr>
                <a:t>information</a:t>
              </a:r>
              <a:r>
                <a:rPr lang="zh-CN" altLang="en-US" sz="1800" b="1" dirty="0" smtClean="0">
                  <a:solidFill>
                    <a:schemeClr val="bg1"/>
                  </a:solidFill>
                  <a:cs typeface="+mn-ea"/>
                  <a:sym typeface="+mn-lt"/>
                </a:rPr>
                <a:t>，</a:t>
              </a:r>
              <a:r>
                <a:rPr lang="en-US" altLang="zh-CN" sz="1800" b="1" dirty="0" smtClean="0">
                  <a:solidFill>
                    <a:schemeClr val="bg1"/>
                  </a:solidFill>
                  <a:cs typeface="+mn-ea"/>
                  <a:sym typeface="+mn-lt"/>
                </a:rPr>
                <a:t> </a:t>
              </a:r>
              <a:r>
                <a:rPr lang="en-US" altLang="zh-CN" sz="1800" b="1" dirty="0">
                  <a:solidFill>
                    <a:schemeClr val="bg1"/>
                  </a:solidFill>
                  <a:cs typeface="+mn-ea"/>
                  <a:sym typeface="+mn-lt"/>
                </a:rPr>
                <a:t>test </a:t>
              </a:r>
              <a:r>
                <a:rPr lang="en-US" altLang="zh-CN" sz="1800" b="1" dirty="0" smtClean="0">
                  <a:solidFill>
                    <a:schemeClr val="bg1"/>
                  </a:solidFill>
                  <a:cs typeface="+mn-ea"/>
                  <a:sym typeface="+mn-lt"/>
                </a:rPr>
                <a:t>results</a:t>
              </a:r>
              <a:r>
                <a:rPr lang="zh-CN" altLang="en-US" sz="1800" b="1" dirty="0" smtClean="0">
                  <a:solidFill>
                    <a:schemeClr val="bg1"/>
                  </a:solidFill>
                  <a:cs typeface="+mn-ea"/>
                  <a:sym typeface="+mn-lt"/>
                </a:rPr>
                <a:t> </a:t>
              </a:r>
              <a:r>
                <a:rPr lang="en-US" altLang="zh-CN" sz="1800" b="1" dirty="0" smtClean="0">
                  <a:solidFill>
                    <a:schemeClr val="bg1"/>
                  </a:solidFill>
                  <a:cs typeface="+mn-ea"/>
                  <a:sym typeface="+mn-lt"/>
                </a:rPr>
                <a:t>as well as whatever said by </a:t>
              </a:r>
              <a:r>
                <a:rPr lang="en-US" altLang="zh-CN" sz="1800" b="1" dirty="0">
                  <a:solidFill>
                    <a:schemeClr val="bg1"/>
                  </a:solidFill>
                  <a:cs typeface="+mn-ea"/>
                  <a:sym typeface="+mn-lt"/>
                </a:rPr>
                <a:t>the users, for further </a:t>
              </a:r>
              <a:r>
                <a:rPr lang="en-US" altLang="zh-CN" sz="1800" b="1" dirty="0" smtClean="0">
                  <a:solidFill>
                    <a:schemeClr val="bg1"/>
                  </a:solidFill>
                  <a:cs typeface="+mn-ea"/>
                  <a:sym typeface="+mn-lt"/>
                </a:rPr>
                <a:t>diagnose use.</a:t>
              </a:r>
              <a:endParaRPr lang="zh-CN" altLang="en-US" sz="1800" b="1" dirty="0">
                <a:solidFill>
                  <a:schemeClr val="bg1"/>
                </a:solidFill>
                <a:cs typeface="+mn-ea"/>
                <a:sym typeface="+mn-lt"/>
              </a:endParaRPr>
            </a:p>
          </p:txBody>
        </p:sp>
        <p:sp>
          <p:nvSpPr>
            <p:cNvPr id="32" name="Freeform 13"/>
            <p:cNvSpPr>
              <a:spLocks noEditPoints="1"/>
            </p:cNvSpPr>
            <p:nvPr/>
          </p:nvSpPr>
          <p:spPr bwMode="auto">
            <a:xfrm>
              <a:off x="685798" y="2194484"/>
              <a:ext cx="518648" cy="1056746"/>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solidFill>
              <a:schemeClr val="bg1"/>
            </a:solid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33" name="Freeform 13"/>
            <p:cNvSpPr>
              <a:spLocks noEditPoints="1"/>
            </p:cNvSpPr>
            <p:nvPr/>
          </p:nvSpPr>
          <p:spPr bwMode="auto">
            <a:xfrm>
              <a:off x="1280359" y="2194484"/>
              <a:ext cx="518648" cy="1056746"/>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solidFill>
              <a:schemeClr val="bg1"/>
            </a:solid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34" name="Freeform 13"/>
            <p:cNvSpPr>
              <a:spLocks noEditPoints="1"/>
            </p:cNvSpPr>
            <p:nvPr/>
          </p:nvSpPr>
          <p:spPr bwMode="auto">
            <a:xfrm>
              <a:off x="1874920" y="2194484"/>
              <a:ext cx="518648" cy="1056746"/>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solidFill>
              <a:schemeClr val="bg1"/>
            </a:solid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35" name="Freeform 13"/>
            <p:cNvSpPr>
              <a:spLocks noEditPoints="1"/>
            </p:cNvSpPr>
            <p:nvPr/>
          </p:nvSpPr>
          <p:spPr bwMode="auto">
            <a:xfrm>
              <a:off x="2469480" y="2194484"/>
              <a:ext cx="518648" cy="1056746"/>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solidFill>
              <a:schemeClr val="bg1"/>
            </a:solid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36" name="Freeform 13"/>
            <p:cNvSpPr>
              <a:spLocks noEditPoints="1"/>
            </p:cNvSpPr>
            <p:nvPr/>
          </p:nvSpPr>
          <p:spPr bwMode="auto">
            <a:xfrm>
              <a:off x="3064042" y="2194484"/>
              <a:ext cx="518648" cy="1056746"/>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solidFill>
              <a:schemeClr val="bg1"/>
            </a:solid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37" name="Freeform 13"/>
            <p:cNvSpPr>
              <a:spLocks noEditPoints="1"/>
            </p:cNvSpPr>
            <p:nvPr/>
          </p:nvSpPr>
          <p:spPr bwMode="auto">
            <a:xfrm>
              <a:off x="3658606" y="2194484"/>
              <a:ext cx="518648" cy="1056746"/>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solidFill>
              <a:schemeClr val="bg1"/>
            </a:solid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38" name="Freeform 13"/>
            <p:cNvSpPr>
              <a:spLocks noEditPoints="1"/>
            </p:cNvSpPr>
            <p:nvPr/>
          </p:nvSpPr>
          <p:spPr bwMode="auto">
            <a:xfrm>
              <a:off x="4253163" y="2194484"/>
              <a:ext cx="518648" cy="1056746"/>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solidFill>
              <a:schemeClr val="bg1"/>
            </a:solid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39" name="Freeform 13"/>
            <p:cNvSpPr>
              <a:spLocks noEditPoints="1"/>
            </p:cNvSpPr>
            <p:nvPr/>
          </p:nvSpPr>
          <p:spPr bwMode="auto">
            <a:xfrm>
              <a:off x="4847723" y="2194484"/>
              <a:ext cx="518648" cy="1056746"/>
            </a:xfrm>
            <a:custGeom>
              <a:avLst/>
              <a:gdLst>
                <a:gd name="T0" fmla="*/ 59 w 117"/>
                <a:gd name="T1" fmla="*/ 41 h 238"/>
                <a:gd name="T2" fmla="*/ 79 w 117"/>
                <a:gd name="T3" fmla="*/ 21 h 238"/>
                <a:gd name="T4" fmla="*/ 59 w 117"/>
                <a:gd name="T5" fmla="*/ 0 h 238"/>
                <a:gd name="T6" fmla="*/ 38 w 117"/>
                <a:gd name="T7" fmla="*/ 21 h 238"/>
                <a:gd name="T8" fmla="*/ 59 w 117"/>
                <a:gd name="T9" fmla="*/ 41 h 238"/>
                <a:gd name="T10" fmla="*/ 116 w 117"/>
                <a:gd name="T11" fmla="*/ 134 h 238"/>
                <a:gd name="T12" fmla="*/ 92 w 117"/>
                <a:gd name="T13" fmla="*/ 64 h 238"/>
                <a:gd name="T14" fmla="*/ 59 w 117"/>
                <a:gd name="T15" fmla="*/ 51 h 238"/>
                <a:gd name="T16" fmla="*/ 25 w 117"/>
                <a:gd name="T17" fmla="*/ 64 h 238"/>
                <a:gd name="T18" fmla="*/ 1 w 117"/>
                <a:gd name="T19" fmla="*/ 134 h 238"/>
                <a:gd name="T20" fmla="*/ 5 w 117"/>
                <a:gd name="T21" fmla="*/ 142 h 238"/>
                <a:gd name="T22" fmla="*/ 14 w 117"/>
                <a:gd name="T23" fmla="*/ 139 h 238"/>
                <a:gd name="T24" fmla="*/ 34 w 117"/>
                <a:gd name="T25" fmla="*/ 91 h 238"/>
                <a:gd name="T26" fmla="*/ 20 w 117"/>
                <a:gd name="T27" fmla="*/ 175 h 238"/>
                <a:gd name="T28" fmla="*/ 33 w 117"/>
                <a:gd name="T29" fmla="*/ 175 h 238"/>
                <a:gd name="T30" fmla="*/ 31 w 117"/>
                <a:gd name="T31" fmla="*/ 231 h 238"/>
                <a:gd name="T32" fmla="*/ 40 w 117"/>
                <a:gd name="T33" fmla="*/ 238 h 238"/>
                <a:gd name="T34" fmla="*/ 49 w 117"/>
                <a:gd name="T35" fmla="*/ 231 h 238"/>
                <a:gd name="T36" fmla="*/ 55 w 117"/>
                <a:gd name="T37" fmla="*/ 175 h 238"/>
                <a:gd name="T38" fmla="*/ 62 w 117"/>
                <a:gd name="T39" fmla="*/ 175 h 238"/>
                <a:gd name="T40" fmla="*/ 68 w 117"/>
                <a:gd name="T41" fmla="*/ 231 h 238"/>
                <a:gd name="T42" fmla="*/ 77 w 117"/>
                <a:gd name="T43" fmla="*/ 238 h 238"/>
                <a:gd name="T44" fmla="*/ 86 w 117"/>
                <a:gd name="T45" fmla="*/ 231 h 238"/>
                <a:gd name="T46" fmla="*/ 84 w 117"/>
                <a:gd name="T47" fmla="*/ 175 h 238"/>
                <a:gd name="T48" fmla="*/ 97 w 117"/>
                <a:gd name="T49" fmla="*/ 175 h 238"/>
                <a:gd name="T50" fmla="*/ 83 w 117"/>
                <a:gd name="T51" fmla="*/ 91 h 238"/>
                <a:gd name="T52" fmla="*/ 103 w 117"/>
                <a:gd name="T53" fmla="*/ 139 h 238"/>
                <a:gd name="T54" fmla="*/ 112 w 117"/>
                <a:gd name="T55" fmla="*/ 142 h 238"/>
                <a:gd name="T56" fmla="*/ 116 w 117"/>
                <a:gd name="T5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38">
                  <a:moveTo>
                    <a:pt x="59" y="41"/>
                  </a:moveTo>
                  <a:cubicBezTo>
                    <a:pt x="70" y="41"/>
                    <a:pt x="79" y="32"/>
                    <a:pt x="79" y="21"/>
                  </a:cubicBezTo>
                  <a:cubicBezTo>
                    <a:pt x="79" y="9"/>
                    <a:pt x="70" y="0"/>
                    <a:pt x="59" y="0"/>
                  </a:cubicBezTo>
                  <a:cubicBezTo>
                    <a:pt x="47" y="0"/>
                    <a:pt x="38" y="9"/>
                    <a:pt x="38" y="21"/>
                  </a:cubicBezTo>
                  <a:cubicBezTo>
                    <a:pt x="38" y="32"/>
                    <a:pt x="47" y="41"/>
                    <a:pt x="59" y="41"/>
                  </a:cubicBezTo>
                  <a:close/>
                  <a:moveTo>
                    <a:pt x="116" y="134"/>
                  </a:moveTo>
                  <a:cubicBezTo>
                    <a:pt x="116" y="134"/>
                    <a:pt x="96" y="73"/>
                    <a:pt x="92" y="64"/>
                  </a:cubicBezTo>
                  <a:cubicBezTo>
                    <a:pt x="88" y="56"/>
                    <a:pt x="79" y="51"/>
                    <a:pt x="59" y="51"/>
                  </a:cubicBezTo>
                  <a:cubicBezTo>
                    <a:pt x="38" y="51"/>
                    <a:pt x="29" y="56"/>
                    <a:pt x="25" y="64"/>
                  </a:cubicBezTo>
                  <a:cubicBezTo>
                    <a:pt x="21" y="73"/>
                    <a:pt x="1" y="134"/>
                    <a:pt x="1" y="134"/>
                  </a:cubicBezTo>
                  <a:cubicBezTo>
                    <a:pt x="0" y="137"/>
                    <a:pt x="2" y="140"/>
                    <a:pt x="5" y="142"/>
                  </a:cubicBezTo>
                  <a:cubicBezTo>
                    <a:pt x="9" y="143"/>
                    <a:pt x="12" y="141"/>
                    <a:pt x="14" y="139"/>
                  </a:cubicBezTo>
                  <a:cubicBezTo>
                    <a:pt x="34" y="91"/>
                    <a:pt x="34" y="91"/>
                    <a:pt x="34" y="91"/>
                  </a:cubicBezTo>
                  <a:cubicBezTo>
                    <a:pt x="20" y="175"/>
                    <a:pt x="20" y="175"/>
                    <a:pt x="20" y="175"/>
                  </a:cubicBezTo>
                  <a:cubicBezTo>
                    <a:pt x="33" y="175"/>
                    <a:pt x="33" y="175"/>
                    <a:pt x="33" y="175"/>
                  </a:cubicBezTo>
                  <a:cubicBezTo>
                    <a:pt x="33" y="175"/>
                    <a:pt x="32" y="231"/>
                    <a:pt x="31" y="231"/>
                  </a:cubicBezTo>
                  <a:cubicBezTo>
                    <a:pt x="32" y="235"/>
                    <a:pt x="36" y="238"/>
                    <a:pt x="40" y="238"/>
                  </a:cubicBezTo>
                  <a:cubicBezTo>
                    <a:pt x="45" y="238"/>
                    <a:pt x="49" y="235"/>
                    <a:pt x="49" y="231"/>
                  </a:cubicBezTo>
                  <a:cubicBezTo>
                    <a:pt x="55" y="175"/>
                    <a:pt x="55" y="175"/>
                    <a:pt x="55" y="175"/>
                  </a:cubicBezTo>
                  <a:cubicBezTo>
                    <a:pt x="62" y="175"/>
                    <a:pt x="62" y="175"/>
                    <a:pt x="62" y="175"/>
                  </a:cubicBezTo>
                  <a:cubicBezTo>
                    <a:pt x="68" y="231"/>
                    <a:pt x="68" y="231"/>
                    <a:pt x="68" y="231"/>
                  </a:cubicBezTo>
                  <a:cubicBezTo>
                    <a:pt x="68" y="235"/>
                    <a:pt x="72" y="238"/>
                    <a:pt x="77" y="238"/>
                  </a:cubicBezTo>
                  <a:cubicBezTo>
                    <a:pt x="81" y="238"/>
                    <a:pt x="85" y="235"/>
                    <a:pt x="86" y="231"/>
                  </a:cubicBezTo>
                  <a:cubicBezTo>
                    <a:pt x="85" y="231"/>
                    <a:pt x="84" y="175"/>
                    <a:pt x="84" y="175"/>
                  </a:cubicBezTo>
                  <a:cubicBezTo>
                    <a:pt x="97" y="175"/>
                    <a:pt x="97" y="175"/>
                    <a:pt x="97" y="175"/>
                  </a:cubicBezTo>
                  <a:cubicBezTo>
                    <a:pt x="83" y="91"/>
                    <a:pt x="83" y="91"/>
                    <a:pt x="83" y="91"/>
                  </a:cubicBezTo>
                  <a:cubicBezTo>
                    <a:pt x="103" y="139"/>
                    <a:pt x="103" y="139"/>
                    <a:pt x="103" y="139"/>
                  </a:cubicBezTo>
                  <a:cubicBezTo>
                    <a:pt x="105" y="141"/>
                    <a:pt x="108" y="143"/>
                    <a:pt x="112" y="142"/>
                  </a:cubicBezTo>
                  <a:cubicBezTo>
                    <a:pt x="115" y="140"/>
                    <a:pt x="117" y="137"/>
                    <a:pt x="116" y="134"/>
                  </a:cubicBezTo>
                  <a:close/>
                </a:path>
              </a:pathLst>
            </a:custGeom>
            <a:solidFill>
              <a:schemeClr val="bg1"/>
            </a:solid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grpSp>
      <p:grpSp>
        <p:nvGrpSpPr>
          <p:cNvPr id="8" name="组合 7"/>
          <p:cNvGrpSpPr/>
          <p:nvPr/>
        </p:nvGrpSpPr>
        <p:grpSpPr>
          <a:xfrm>
            <a:off x="685797" y="1683156"/>
            <a:ext cx="3446597" cy="819336"/>
            <a:chOff x="616227" y="3600428"/>
            <a:chExt cx="7061932" cy="1307619"/>
          </a:xfrm>
        </p:grpSpPr>
        <p:sp>
          <p:nvSpPr>
            <p:cNvPr id="22" name="Text Placeholder 8"/>
            <p:cNvSpPr txBox="1">
              <a:spLocks/>
            </p:cNvSpPr>
            <p:nvPr/>
          </p:nvSpPr>
          <p:spPr>
            <a:xfrm>
              <a:off x="616227" y="3600428"/>
              <a:ext cx="7061932" cy="270157"/>
            </a:xfrm>
            <a:prstGeom prst="rect">
              <a:avLst/>
            </a:prstGeom>
          </p:spPr>
          <p:txBody>
            <a:bodyPr wrap="square" lIns="0" tIns="0" rIns="0" bIns="0">
              <a:spAutoFit/>
            </a:bodyPr>
            <a:lstStyle>
              <a:lvl1pPr marL="228594" indent="-228594" algn="l" defTabSz="1219170" rtl="0" eaLnBrk="1" latinLnBrk="0" hangingPunct="1">
                <a:spcBef>
                  <a:spcPct val="20000"/>
                </a:spcBef>
                <a:buClr>
                  <a:schemeClr val="accent1"/>
                </a:buClr>
                <a:buFont typeface="Arial" panose="020B0604020202020204" pitchFamily="34" charset="0"/>
                <a:buChar char="•"/>
                <a:defRPr sz="2000" kern="800" spc="-13">
                  <a:solidFill>
                    <a:schemeClr val="tx1"/>
                  </a:solidFill>
                  <a:latin typeface="+mn-lt"/>
                  <a:ea typeface="+mn-ea"/>
                  <a:cs typeface="+mn-cs"/>
                </a:defRPr>
              </a:lvl1pPr>
              <a:lvl2pPr marL="459306" indent="-230712"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2pPr>
              <a:lvl3pPr marL="687900"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3pPr>
              <a:lvl4pPr marL="916494"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4pPr>
              <a:lvl5pPr marL="1145089"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endParaRPr lang="zh-CN" altLang="en-US" sz="1100" dirty="0">
                <a:solidFill>
                  <a:schemeClr val="bg1"/>
                </a:solidFill>
                <a:cs typeface="+mn-ea"/>
                <a:sym typeface="+mn-lt"/>
              </a:endParaRPr>
            </a:p>
          </p:txBody>
        </p:sp>
        <p:sp>
          <p:nvSpPr>
            <p:cNvPr id="23" name="Freeform 12"/>
            <p:cNvSpPr>
              <a:spLocks noEditPoints="1"/>
            </p:cNvSpPr>
            <p:nvPr/>
          </p:nvSpPr>
          <p:spPr bwMode="auto">
            <a:xfrm>
              <a:off x="685798" y="3874642"/>
              <a:ext cx="518581" cy="1033405"/>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solidFill>
              <a:schemeClr val="bg1"/>
            </a:solid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24" name="Freeform 12"/>
            <p:cNvSpPr>
              <a:spLocks noEditPoints="1"/>
            </p:cNvSpPr>
            <p:nvPr/>
          </p:nvSpPr>
          <p:spPr bwMode="auto">
            <a:xfrm>
              <a:off x="1280361" y="3874642"/>
              <a:ext cx="518581" cy="1033405"/>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solidFill>
              <a:schemeClr val="bg1"/>
            </a:solid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25" name="Freeform 12"/>
            <p:cNvSpPr>
              <a:spLocks noEditPoints="1"/>
            </p:cNvSpPr>
            <p:nvPr/>
          </p:nvSpPr>
          <p:spPr bwMode="auto">
            <a:xfrm>
              <a:off x="1874922" y="3874642"/>
              <a:ext cx="518581" cy="1033405"/>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solidFill>
              <a:schemeClr val="bg1"/>
            </a:solid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26" name="Freeform 12"/>
            <p:cNvSpPr>
              <a:spLocks noEditPoints="1"/>
            </p:cNvSpPr>
            <p:nvPr/>
          </p:nvSpPr>
          <p:spPr bwMode="auto">
            <a:xfrm>
              <a:off x="2469484" y="3874642"/>
              <a:ext cx="518581" cy="1033405"/>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solidFill>
              <a:schemeClr val="bg1"/>
            </a:solid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27" name="Freeform 12"/>
            <p:cNvSpPr>
              <a:spLocks noEditPoints="1"/>
            </p:cNvSpPr>
            <p:nvPr/>
          </p:nvSpPr>
          <p:spPr bwMode="auto">
            <a:xfrm>
              <a:off x="3064047" y="3874642"/>
              <a:ext cx="518581" cy="1033405"/>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solidFill>
              <a:schemeClr val="bg1"/>
            </a:solid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28" name="Freeform 12"/>
            <p:cNvSpPr>
              <a:spLocks noEditPoints="1"/>
            </p:cNvSpPr>
            <p:nvPr/>
          </p:nvSpPr>
          <p:spPr bwMode="auto">
            <a:xfrm>
              <a:off x="3658608" y="3874642"/>
              <a:ext cx="518581" cy="1033405"/>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solidFill>
              <a:schemeClr val="bg1"/>
            </a:solid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29" name="Freeform 12"/>
            <p:cNvSpPr>
              <a:spLocks noEditPoints="1"/>
            </p:cNvSpPr>
            <p:nvPr/>
          </p:nvSpPr>
          <p:spPr bwMode="auto">
            <a:xfrm>
              <a:off x="4253170" y="3874642"/>
              <a:ext cx="518581" cy="1033405"/>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solidFill>
              <a:schemeClr val="bg1"/>
            </a:solid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grpSp>
          <p:nvGrpSpPr>
            <p:cNvPr id="41" name="Group 58"/>
            <p:cNvGrpSpPr/>
            <p:nvPr/>
          </p:nvGrpSpPr>
          <p:grpSpPr>
            <a:xfrm>
              <a:off x="685798" y="3874642"/>
              <a:ext cx="5869643" cy="1033405"/>
              <a:chOff x="914397" y="4023189"/>
              <a:chExt cx="7826190" cy="1377873"/>
            </a:xfrm>
          </p:grpSpPr>
          <p:sp>
            <p:nvSpPr>
              <p:cNvPr id="42" name="Freeform 12"/>
              <p:cNvSpPr>
                <a:spLocks noEditPoints="1"/>
              </p:cNvSpPr>
              <p:nvPr/>
            </p:nvSpPr>
            <p:spPr bwMode="auto">
              <a:xfrm>
                <a:off x="6463647" y="4023189"/>
                <a:ext cx="691441" cy="1377873"/>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43" name="Freeform 12"/>
              <p:cNvSpPr>
                <a:spLocks noEditPoints="1"/>
              </p:cNvSpPr>
              <p:nvPr/>
            </p:nvSpPr>
            <p:spPr bwMode="auto">
              <a:xfrm>
                <a:off x="7256397" y="4023189"/>
                <a:ext cx="691441" cy="1377873"/>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44" name="Freeform 12"/>
              <p:cNvSpPr>
                <a:spLocks noEditPoints="1"/>
              </p:cNvSpPr>
              <p:nvPr/>
            </p:nvSpPr>
            <p:spPr bwMode="auto">
              <a:xfrm>
                <a:off x="8049146" y="4023189"/>
                <a:ext cx="691441" cy="1377873"/>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45" name="Freeform 51"/>
              <p:cNvSpPr>
                <a:spLocks noEditPoints="1"/>
              </p:cNvSpPr>
              <p:nvPr/>
            </p:nvSpPr>
            <p:spPr bwMode="auto">
              <a:xfrm>
                <a:off x="4085397" y="4023189"/>
                <a:ext cx="691441" cy="1377873"/>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46" name="Freeform 12"/>
              <p:cNvSpPr>
                <a:spLocks noEditPoints="1"/>
              </p:cNvSpPr>
              <p:nvPr/>
            </p:nvSpPr>
            <p:spPr bwMode="auto">
              <a:xfrm>
                <a:off x="4878147" y="4023189"/>
                <a:ext cx="691441" cy="1377873"/>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47" name="Freeform 12"/>
              <p:cNvSpPr>
                <a:spLocks noEditPoints="1"/>
              </p:cNvSpPr>
              <p:nvPr/>
            </p:nvSpPr>
            <p:spPr bwMode="auto">
              <a:xfrm>
                <a:off x="5670897" y="4023189"/>
                <a:ext cx="691441" cy="1377873"/>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48" name="Freeform 54"/>
              <p:cNvSpPr>
                <a:spLocks noEditPoints="1"/>
              </p:cNvSpPr>
              <p:nvPr/>
            </p:nvSpPr>
            <p:spPr bwMode="auto">
              <a:xfrm>
                <a:off x="3292647" y="4023189"/>
                <a:ext cx="691441" cy="1377873"/>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49" name="Freeform 55"/>
              <p:cNvSpPr>
                <a:spLocks noEditPoints="1"/>
              </p:cNvSpPr>
              <p:nvPr/>
            </p:nvSpPr>
            <p:spPr bwMode="auto">
              <a:xfrm>
                <a:off x="914397" y="4023189"/>
                <a:ext cx="691441" cy="1377873"/>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50" name="Freeform 12"/>
              <p:cNvSpPr>
                <a:spLocks noEditPoints="1"/>
              </p:cNvSpPr>
              <p:nvPr/>
            </p:nvSpPr>
            <p:spPr bwMode="auto">
              <a:xfrm>
                <a:off x="1707147" y="4023189"/>
                <a:ext cx="691441" cy="1377873"/>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sp>
            <p:nvSpPr>
              <p:cNvPr id="51" name="Freeform 12"/>
              <p:cNvSpPr>
                <a:spLocks noEditPoints="1"/>
              </p:cNvSpPr>
              <p:nvPr/>
            </p:nvSpPr>
            <p:spPr bwMode="auto">
              <a:xfrm>
                <a:off x="2499897" y="4023189"/>
                <a:ext cx="691441" cy="1377873"/>
              </a:xfrm>
              <a:custGeom>
                <a:avLst/>
                <a:gdLst>
                  <a:gd name="T0" fmla="*/ 58 w 117"/>
                  <a:gd name="T1" fmla="*/ 41 h 238"/>
                  <a:gd name="T2" fmla="*/ 79 w 117"/>
                  <a:gd name="T3" fmla="*/ 20 h 238"/>
                  <a:gd name="T4" fmla="*/ 58 w 117"/>
                  <a:gd name="T5" fmla="*/ 0 h 238"/>
                  <a:gd name="T6" fmla="*/ 38 w 117"/>
                  <a:gd name="T7" fmla="*/ 20 h 238"/>
                  <a:gd name="T8" fmla="*/ 58 w 117"/>
                  <a:gd name="T9" fmla="*/ 41 h 238"/>
                  <a:gd name="T10" fmla="*/ 116 w 117"/>
                  <a:gd name="T11" fmla="*/ 134 h 238"/>
                  <a:gd name="T12" fmla="*/ 92 w 117"/>
                  <a:gd name="T13" fmla="*/ 65 h 238"/>
                  <a:gd name="T14" fmla="*/ 58 w 117"/>
                  <a:gd name="T15" fmla="*/ 51 h 238"/>
                  <a:gd name="T16" fmla="*/ 25 w 117"/>
                  <a:gd name="T17" fmla="*/ 65 h 238"/>
                  <a:gd name="T18" fmla="*/ 1 w 117"/>
                  <a:gd name="T19" fmla="*/ 134 h 238"/>
                  <a:gd name="T20" fmla="*/ 5 w 117"/>
                  <a:gd name="T21" fmla="*/ 142 h 238"/>
                  <a:gd name="T22" fmla="*/ 14 w 117"/>
                  <a:gd name="T23" fmla="*/ 139 h 238"/>
                  <a:gd name="T24" fmla="*/ 35 w 117"/>
                  <a:gd name="T25" fmla="*/ 91 h 238"/>
                  <a:gd name="T26" fmla="*/ 31 w 117"/>
                  <a:gd name="T27" fmla="*/ 231 h 238"/>
                  <a:gd name="T28" fmla="*/ 40 w 117"/>
                  <a:gd name="T29" fmla="*/ 238 h 238"/>
                  <a:gd name="T30" fmla="*/ 49 w 117"/>
                  <a:gd name="T31" fmla="*/ 231 h 238"/>
                  <a:gd name="T32" fmla="*/ 58 w 117"/>
                  <a:gd name="T33" fmla="*/ 149 h 238"/>
                  <a:gd name="T34" fmla="*/ 68 w 117"/>
                  <a:gd name="T35" fmla="*/ 231 h 238"/>
                  <a:gd name="T36" fmla="*/ 77 w 117"/>
                  <a:gd name="T37" fmla="*/ 238 h 238"/>
                  <a:gd name="T38" fmla="*/ 85 w 117"/>
                  <a:gd name="T39" fmla="*/ 231 h 238"/>
                  <a:gd name="T40" fmla="*/ 82 w 117"/>
                  <a:gd name="T41" fmla="*/ 91 h 238"/>
                  <a:gd name="T42" fmla="*/ 103 w 117"/>
                  <a:gd name="T43" fmla="*/ 139 h 238"/>
                  <a:gd name="T44" fmla="*/ 112 w 117"/>
                  <a:gd name="T45" fmla="*/ 142 h 238"/>
                  <a:gd name="T46" fmla="*/ 116 w 117"/>
                  <a:gd name="T47" fmla="*/ 1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238">
                    <a:moveTo>
                      <a:pt x="58" y="41"/>
                    </a:moveTo>
                    <a:cubicBezTo>
                      <a:pt x="70" y="41"/>
                      <a:pt x="79" y="32"/>
                      <a:pt x="79" y="20"/>
                    </a:cubicBezTo>
                    <a:cubicBezTo>
                      <a:pt x="79" y="9"/>
                      <a:pt x="70" y="0"/>
                      <a:pt x="58" y="0"/>
                    </a:cubicBezTo>
                    <a:cubicBezTo>
                      <a:pt x="47" y="0"/>
                      <a:pt x="38" y="9"/>
                      <a:pt x="38" y="20"/>
                    </a:cubicBezTo>
                    <a:cubicBezTo>
                      <a:pt x="38" y="32"/>
                      <a:pt x="47" y="41"/>
                      <a:pt x="58" y="41"/>
                    </a:cubicBezTo>
                    <a:close/>
                    <a:moveTo>
                      <a:pt x="116" y="134"/>
                    </a:moveTo>
                    <a:cubicBezTo>
                      <a:pt x="116" y="135"/>
                      <a:pt x="96" y="73"/>
                      <a:pt x="92" y="65"/>
                    </a:cubicBezTo>
                    <a:cubicBezTo>
                      <a:pt x="88" y="56"/>
                      <a:pt x="79" y="51"/>
                      <a:pt x="58" y="51"/>
                    </a:cubicBezTo>
                    <a:cubicBezTo>
                      <a:pt x="38" y="51"/>
                      <a:pt x="29" y="56"/>
                      <a:pt x="25" y="65"/>
                    </a:cubicBezTo>
                    <a:cubicBezTo>
                      <a:pt x="20" y="73"/>
                      <a:pt x="1" y="135"/>
                      <a:pt x="1" y="134"/>
                    </a:cubicBezTo>
                    <a:cubicBezTo>
                      <a:pt x="0" y="137"/>
                      <a:pt x="2" y="141"/>
                      <a:pt x="5" y="142"/>
                    </a:cubicBezTo>
                    <a:cubicBezTo>
                      <a:pt x="9" y="143"/>
                      <a:pt x="12" y="142"/>
                      <a:pt x="14" y="139"/>
                    </a:cubicBezTo>
                    <a:cubicBezTo>
                      <a:pt x="35" y="91"/>
                      <a:pt x="35" y="91"/>
                      <a:pt x="35" y="91"/>
                    </a:cubicBezTo>
                    <a:cubicBezTo>
                      <a:pt x="35" y="91"/>
                      <a:pt x="32" y="231"/>
                      <a:pt x="31" y="231"/>
                    </a:cubicBezTo>
                    <a:cubicBezTo>
                      <a:pt x="32" y="235"/>
                      <a:pt x="36" y="238"/>
                      <a:pt x="40" y="238"/>
                    </a:cubicBezTo>
                    <a:cubicBezTo>
                      <a:pt x="45" y="238"/>
                      <a:pt x="48" y="235"/>
                      <a:pt x="49" y="231"/>
                    </a:cubicBezTo>
                    <a:cubicBezTo>
                      <a:pt x="58" y="149"/>
                      <a:pt x="58" y="149"/>
                      <a:pt x="58" y="149"/>
                    </a:cubicBezTo>
                    <a:cubicBezTo>
                      <a:pt x="68" y="231"/>
                      <a:pt x="68" y="231"/>
                      <a:pt x="68" y="231"/>
                    </a:cubicBezTo>
                    <a:cubicBezTo>
                      <a:pt x="68" y="235"/>
                      <a:pt x="72" y="238"/>
                      <a:pt x="77" y="238"/>
                    </a:cubicBezTo>
                    <a:cubicBezTo>
                      <a:pt x="81" y="238"/>
                      <a:pt x="85" y="235"/>
                      <a:pt x="85" y="231"/>
                    </a:cubicBezTo>
                    <a:cubicBezTo>
                      <a:pt x="85" y="231"/>
                      <a:pt x="82" y="91"/>
                      <a:pt x="82" y="91"/>
                    </a:cubicBezTo>
                    <a:cubicBezTo>
                      <a:pt x="103" y="139"/>
                      <a:pt x="103" y="139"/>
                      <a:pt x="103" y="139"/>
                    </a:cubicBezTo>
                    <a:cubicBezTo>
                      <a:pt x="105" y="142"/>
                      <a:pt x="108" y="143"/>
                      <a:pt x="112" y="142"/>
                    </a:cubicBezTo>
                    <a:cubicBezTo>
                      <a:pt x="115" y="141"/>
                      <a:pt x="117" y="137"/>
                      <a:pt x="116" y="134"/>
                    </a:cubicBezTo>
                    <a:close/>
                  </a:path>
                </a:pathLst>
              </a:custGeom>
              <a:noFill/>
              <a:ln w="12700">
                <a:solidFill>
                  <a:schemeClr val="bg1"/>
                </a:solidFill>
              </a:ln>
            </p:spPr>
            <p:txBody>
              <a:bodyPr vert="horz" wrap="square" lIns="68580" tIns="34290" rIns="68580" bIns="34290" numCol="1" anchor="t" anchorCtr="0" compatLnSpc="1">
                <a:prstTxWarp prst="textNoShape">
                  <a:avLst/>
                </a:prstTxWarp>
              </a:bodyPr>
              <a:lstStyle/>
              <a:p>
                <a:endParaRPr lang="en-US" sz="1800">
                  <a:solidFill>
                    <a:schemeClr val="bg1"/>
                  </a:solidFill>
                  <a:cs typeface="+mn-ea"/>
                  <a:sym typeface="+mn-lt"/>
                </a:endParaRPr>
              </a:p>
            </p:txBody>
          </p:sp>
        </p:grpSp>
      </p:grpSp>
      <p:pic>
        <p:nvPicPr>
          <p:cNvPr id="53" name="图片 52" descr="图片包含 监视器, 屏幕截图, 黑色, 墙壁&#10;&#10;已生成极高可信度的说明"/>
          <p:cNvPicPr>
            <a:picLocks noChangeAspect="1"/>
          </p:cNvPicPr>
          <p:nvPr/>
        </p:nvPicPr>
        <p:blipFill>
          <a:blip r:embed="rId5"/>
          <a:stretch>
            <a:fillRect/>
          </a:stretch>
        </p:blipFill>
        <p:spPr>
          <a:xfrm>
            <a:off x="598695" y="2581414"/>
            <a:ext cx="7539824" cy="4219348"/>
          </a:xfrm>
          <a:prstGeom prst="rect">
            <a:avLst/>
          </a:prstGeom>
        </p:spPr>
      </p:pic>
    </p:spTree>
    <p:extLst>
      <p:ext uri="{BB962C8B-B14F-4D97-AF65-F5344CB8AC3E}">
        <p14:creationId xmlns:p14="http://schemas.microsoft.com/office/powerpoint/2010/main" val="3603001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72936" y="1174536"/>
            <a:ext cx="2246128" cy="4508927"/>
          </a:xfrm>
          <a:prstGeom prst="rect">
            <a:avLst/>
          </a:prstGeom>
          <a:noFill/>
        </p:spPr>
        <p:txBody>
          <a:bodyPr wrap="none" rtlCol="0">
            <a:spAutoFit/>
          </a:bodyPr>
          <a:lstStyle/>
          <a:p>
            <a:r>
              <a:rPr lang="en-US" altLang="zh-CN" sz="28700" dirty="0">
                <a:solidFill>
                  <a:schemeClr val="bg1"/>
                </a:solidFill>
                <a:cs typeface="+mn-ea"/>
                <a:sym typeface="+mn-lt"/>
              </a:rPr>
              <a:t>6</a:t>
            </a:r>
            <a:endParaRPr lang="zh-CN" altLang="en-US" sz="28700" dirty="0">
              <a:solidFill>
                <a:schemeClr val="bg1"/>
              </a:solidFill>
              <a:cs typeface="+mn-ea"/>
              <a:sym typeface="+mn-lt"/>
            </a:endParaRPr>
          </a:p>
        </p:txBody>
      </p:sp>
      <p:sp>
        <p:nvSpPr>
          <p:cNvPr id="2" name="文本占位符 1"/>
          <p:cNvSpPr>
            <a:spLocks noGrp="1"/>
          </p:cNvSpPr>
          <p:nvPr>
            <p:ph type="body" sz="quarter" idx="11"/>
          </p:nvPr>
        </p:nvSpPr>
        <p:spPr>
          <a:xfrm>
            <a:off x="3704734" y="2980266"/>
            <a:ext cx="4788817" cy="897467"/>
          </a:xfrm>
        </p:spPr>
        <p:txBody>
          <a:bodyPr/>
          <a:lstStyle/>
          <a:p>
            <a:r>
              <a:rPr kumimoji="1" lang="en-US" altLang="zh-CN" dirty="0">
                <a:cs typeface="+mn-ea"/>
                <a:sym typeface="+mn-lt"/>
              </a:rPr>
              <a:t>DEMO TIME</a:t>
            </a:r>
            <a:endParaRPr kumimoji="1" lang="zh-CN" altLang="en-US" dirty="0">
              <a:cs typeface="+mn-ea"/>
              <a:sym typeface="+mn-lt"/>
            </a:endParaRPr>
          </a:p>
        </p:txBody>
      </p:sp>
    </p:spTree>
    <p:extLst>
      <p:ext uri="{BB962C8B-B14F-4D97-AF65-F5344CB8AC3E}">
        <p14:creationId xmlns:p14="http://schemas.microsoft.com/office/powerpoint/2010/main" val="18951464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椭圆 1023"/>
          <p:cNvSpPr/>
          <p:nvPr/>
        </p:nvSpPr>
        <p:spPr>
          <a:xfrm>
            <a:off x="6743053" y="1656429"/>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5" name="椭圆 644"/>
          <p:cNvSpPr/>
          <p:nvPr/>
        </p:nvSpPr>
        <p:spPr>
          <a:xfrm>
            <a:off x="6743053" y="2349602"/>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646" name="椭圆 645"/>
          <p:cNvSpPr/>
          <p:nvPr/>
        </p:nvSpPr>
        <p:spPr>
          <a:xfrm>
            <a:off x="6743053" y="3042775"/>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7" name="椭圆 646"/>
          <p:cNvSpPr/>
          <p:nvPr/>
        </p:nvSpPr>
        <p:spPr>
          <a:xfrm>
            <a:off x="6743053" y="3735948"/>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25" name="矩形 1024"/>
          <p:cNvSpPr/>
          <p:nvPr/>
        </p:nvSpPr>
        <p:spPr>
          <a:xfrm>
            <a:off x="7247378" y="1577640"/>
            <a:ext cx="2994731" cy="646331"/>
          </a:xfrm>
          <a:prstGeom prst="rect">
            <a:avLst/>
          </a:prstGeom>
        </p:spPr>
        <p:txBody>
          <a:bodyPr wrap="none">
            <a:spAutoFit/>
          </a:bodyPr>
          <a:lstStyle/>
          <a:p>
            <a:r>
              <a:rPr lang="en-US" altLang="zh-CN" dirty="0">
                <a:cs typeface="+mn-ea"/>
                <a:sym typeface="+mn-lt"/>
              </a:rPr>
              <a:t>Part 1  SYSTEM </a:t>
            </a:r>
            <a:r>
              <a:rPr lang="en-US" altLang="zh-CN" dirty="0" smtClean="0">
                <a:cs typeface="+mn-ea"/>
                <a:sym typeface="+mn-lt"/>
              </a:rPr>
              <a:t>OVERVIEW</a:t>
            </a:r>
            <a:endParaRPr lang="zh-CN" altLang="en-US" dirty="0">
              <a:cs typeface="+mn-ea"/>
              <a:sym typeface="+mn-lt"/>
            </a:endParaRPr>
          </a:p>
          <a:p>
            <a:endParaRPr lang="zh-CN" altLang="en-US" dirty="0">
              <a:cs typeface="+mn-ea"/>
              <a:sym typeface="+mn-lt"/>
            </a:endParaRPr>
          </a:p>
        </p:txBody>
      </p:sp>
      <p:sp>
        <p:nvSpPr>
          <p:cNvPr id="655" name="矩形 654"/>
          <p:cNvSpPr/>
          <p:nvPr/>
        </p:nvSpPr>
        <p:spPr>
          <a:xfrm>
            <a:off x="7247378" y="2271527"/>
            <a:ext cx="2792168" cy="369332"/>
          </a:xfrm>
          <a:prstGeom prst="rect">
            <a:avLst/>
          </a:prstGeom>
        </p:spPr>
        <p:txBody>
          <a:bodyPr wrap="square">
            <a:spAutoFit/>
          </a:bodyPr>
          <a:lstStyle/>
          <a:p>
            <a:r>
              <a:rPr lang="en-US" altLang="zh-CN" dirty="0">
                <a:cs typeface="+mn-ea"/>
                <a:sym typeface="+mn-lt"/>
              </a:rPr>
              <a:t>Part 2  USE</a:t>
            </a:r>
            <a:r>
              <a:rPr lang="zh-CN" altLang="en-US" dirty="0">
                <a:cs typeface="+mn-ea"/>
                <a:sym typeface="+mn-lt"/>
              </a:rPr>
              <a:t> </a:t>
            </a:r>
            <a:r>
              <a:rPr lang="en-US" altLang="zh-CN" dirty="0" smtClean="0">
                <a:cs typeface="+mn-ea"/>
                <a:sym typeface="+mn-lt"/>
              </a:rPr>
              <a:t>CASE</a:t>
            </a:r>
            <a:endParaRPr lang="zh-CN" altLang="en-US" dirty="0">
              <a:cs typeface="+mn-ea"/>
              <a:sym typeface="+mn-lt"/>
            </a:endParaRPr>
          </a:p>
        </p:txBody>
      </p:sp>
      <p:sp>
        <p:nvSpPr>
          <p:cNvPr id="656" name="矩形 655"/>
          <p:cNvSpPr/>
          <p:nvPr/>
        </p:nvSpPr>
        <p:spPr>
          <a:xfrm>
            <a:off x="7247378" y="2965414"/>
            <a:ext cx="3111749" cy="369332"/>
          </a:xfrm>
          <a:prstGeom prst="rect">
            <a:avLst/>
          </a:prstGeom>
        </p:spPr>
        <p:txBody>
          <a:bodyPr wrap="none">
            <a:spAutoFit/>
          </a:bodyPr>
          <a:lstStyle/>
          <a:p>
            <a:r>
              <a:rPr lang="en-US" altLang="zh-CN" dirty="0">
                <a:cs typeface="+mn-ea"/>
                <a:sym typeface="+mn-lt"/>
              </a:rPr>
              <a:t>Part 3  FRONT-END DESIGN</a:t>
            </a:r>
            <a:endParaRPr lang="zh-CN" altLang="en-US" dirty="0">
              <a:cs typeface="+mn-ea"/>
              <a:sym typeface="+mn-lt"/>
            </a:endParaRPr>
          </a:p>
        </p:txBody>
      </p:sp>
      <p:sp>
        <p:nvSpPr>
          <p:cNvPr id="657" name="矩形 656"/>
          <p:cNvSpPr/>
          <p:nvPr/>
        </p:nvSpPr>
        <p:spPr>
          <a:xfrm>
            <a:off x="7247378" y="3659301"/>
            <a:ext cx="3018775" cy="369332"/>
          </a:xfrm>
          <a:prstGeom prst="rect">
            <a:avLst/>
          </a:prstGeom>
        </p:spPr>
        <p:txBody>
          <a:bodyPr wrap="none">
            <a:spAutoFit/>
          </a:bodyPr>
          <a:lstStyle/>
          <a:p>
            <a:r>
              <a:rPr lang="en-US" altLang="zh-CN" dirty="0">
                <a:cs typeface="+mn-ea"/>
                <a:sym typeface="+mn-lt"/>
              </a:rPr>
              <a:t>Part 4  BACK-END DESIGN</a:t>
            </a:r>
            <a:endParaRPr lang="zh-CN" altLang="en-US" dirty="0">
              <a:cs typeface="+mn-ea"/>
              <a:sym typeface="+mn-lt"/>
            </a:endParaRPr>
          </a:p>
        </p:txBody>
      </p:sp>
      <p:sp>
        <p:nvSpPr>
          <p:cNvPr id="659" name="矩形 658"/>
          <p:cNvSpPr/>
          <p:nvPr/>
        </p:nvSpPr>
        <p:spPr>
          <a:xfrm>
            <a:off x="7247378" y="4353188"/>
            <a:ext cx="2230098" cy="369332"/>
          </a:xfrm>
          <a:prstGeom prst="rect">
            <a:avLst/>
          </a:prstGeom>
        </p:spPr>
        <p:txBody>
          <a:bodyPr wrap="none">
            <a:spAutoFit/>
          </a:bodyPr>
          <a:lstStyle/>
          <a:p>
            <a:r>
              <a:rPr lang="en-US" altLang="zh-CN" dirty="0">
                <a:cs typeface="+mn-ea"/>
                <a:sym typeface="+mn-lt"/>
              </a:rPr>
              <a:t>Part 5  DATABASE  </a:t>
            </a:r>
            <a:endParaRPr lang="zh-CN" altLang="en-US" dirty="0">
              <a:cs typeface="+mn-ea"/>
              <a:sym typeface="+mn-lt"/>
            </a:endParaRPr>
          </a:p>
        </p:txBody>
      </p:sp>
      <p:sp>
        <p:nvSpPr>
          <p:cNvPr id="1029" name="文本占位符 1028"/>
          <p:cNvSpPr>
            <a:spLocks noGrp="1"/>
          </p:cNvSpPr>
          <p:nvPr>
            <p:ph type="body" sz="quarter" idx="10"/>
          </p:nvPr>
        </p:nvSpPr>
        <p:spPr>
          <a:xfrm>
            <a:off x="2642268" y="3063641"/>
            <a:ext cx="2113306" cy="1344613"/>
          </a:xfrm>
        </p:spPr>
        <p:txBody>
          <a:bodyPr/>
          <a:lstStyle/>
          <a:p>
            <a:pPr lvl="0" algn="ctr" defTabSz="914377">
              <a:lnSpc>
                <a:spcPct val="100000"/>
              </a:lnSpc>
              <a:spcBef>
                <a:spcPts val="0"/>
              </a:spcBef>
            </a:pPr>
            <a:r>
              <a:rPr lang="en-US" altLang="zh-CN" sz="3600" b="1" dirty="0">
                <a:ln>
                  <a:solidFill>
                    <a:srgbClr val="000000">
                      <a:lumMod val="50000"/>
                      <a:lumOff val="50000"/>
                    </a:srgbClr>
                  </a:solidFill>
                </a:ln>
                <a:solidFill>
                  <a:srgbClr val="FFFFFF"/>
                </a:solidFill>
                <a:cs typeface="+mn-ea"/>
                <a:sym typeface="+mn-lt"/>
              </a:rPr>
              <a:t>Content</a:t>
            </a:r>
            <a:endParaRPr lang="zh-CN" altLang="en-US" sz="3600" b="1" dirty="0">
              <a:ln>
                <a:solidFill>
                  <a:srgbClr val="000000">
                    <a:lumMod val="50000"/>
                    <a:lumOff val="50000"/>
                  </a:srgbClr>
                </a:solidFill>
              </a:ln>
              <a:solidFill>
                <a:srgbClr val="FFFFFF"/>
              </a:solidFill>
              <a:cs typeface="+mn-ea"/>
              <a:sym typeface="+mn-lt"/>
            </a:endParaRPr>
          </a:p>
        </p:txBody>
      </p:sp>
      <p:sp>
        <p:nvSpPr>
          <p:cNvPr id="13" name="矩形 12"/>
          <p:cNvSpPr/>
          <p:nvPr/>
        </p:nvSpPr>
        <p:spPr>
          <a:xfrm>
            <a:off x="7234361" y="5047075"/>
            <a:ext cx="1717137" cy="369332"/>
          </a:xfrm>
          <a:prstGeom prst="rect">
            <a:avLst/>
          </a:prstGeom>
        </p:spPr>
        <p:txBody>
          <a:bodyPr wrap="none">
            <a:spAutoFit/>
          </a:bodyPr>
          <a:lstStyle/>
          <a:p>
            <a:r>
              <a:rPr lang="en-US" altLang="zh-CN" dirty="0">
                <a:cs typeface="+mn-ea"/>
                <a:sym typeface="+mn-lt"/>
              </a:rPr>
              <a:t>Part 6   DEMO</a:t>
            </a:r>
            <a:endParaRPr lang="zh-CN" altLang="en-US" dirty="0">
              <a:cs typeface="+mn-ea"/>
              <a:sym typeface="+mn-lt"/>
            </a:endParaRPr>
          </a:p>
        </p:txBody>
      </p:sp>
      <p:sp>
        <p:nvSpPr>
          <p:cNvPr id="14" name="矩形 13"/>
          <p:cNvSpPr/>
          <p:nvPr/>
        </p:nvSpPr>
        <p:spPr>
          <a:xfrm>
            <a:off x="7234361" y="869281"/>
            <a:ext cx="4671472" cy="369332"/>
          </a:xfrm>
          <a:prstGeom prst="rect">
            <a:avLst/>
          </a:prstGeom>
        </p:spPr>
        <p:txBody>
          <a:bodyPr wrap="none">
            <a:spAutoFit/>
          </a:bodyPr>
          <a:lstStyle/>
          <a:p>
            <a:r>
              <a:rPr lang="en-US" altLang="zh-CN" dirty="0">
                <a:cs typeface="+mn-ea"/>
                <a:sym typeface="+mn-lt"/>
              </a:rPr>
              <a:t>Part </a:t>
            </a:r>
            <a:r>
              <a:rPr lang="en-US" altLang="zh-CN" dirty="0" smtClean="0">
                <a:cs typeface="+mn-ea"/>
                <a:sym typeface="+mn-lt"/>
              </a:rPr>
              <a:t>0  MOTIVATION AND BACKGROUND</a:t>
            </a:r>
            <a:endParaRPr lang="zh-CN" altLang="en-US" dirty="0">
              <a:cs typeface="+mn-ea"/>
              <a:sym typeface="+mn-lt"/>
            </a:endParaRPr>
          </a:p>
        </p:txBody>
      </p:sp>
      <p:sp>
        <p:nvSpPr>
          <p:cNvPr id="15" name="椭圆 14"/>
          <p:cNvSpPr/>
          <p:nvPr/>
        </p:nvSpPr>
        <p:spPr>
          <a:xfrm>
            <a:off x="6759987" y="955576"/>
            <a:ext cx="211754" cy="2117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4367763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dirty="0">
                <a:cs typeface="+mn-ea"/>
                <a:sym typeface="+mn-lt"/>
              </a:rPr>
              <a:t>THANK YOU FOR LISTENING</a:t>
            </a:r>
          </a:p>
        </p:txBody>
      </p:sp>
      <p:sp>
        <p:nvSpPr>
          <p:cNvPr id="3" name="文本占位符 2"/>
          <p:cNvSpPr>
            <a:spLocks noGrp="1"/>
          </p:cNvSpPr>
          <p:nvPr>
            <p:ph type="body" sz="quarter" idx="11"/>
          </p:nvPr>
        </p:nvSpPr>
        <p:spPr/>
        <p:txBody>
          <a:bodyPr/>
          <a:lstStyle/>
          <a:p>
            <a:r>
              <a:rPr lang="en-US" altLang="zh-CN" b="1" dirty="0" err="1">
                <a:cs typeface="+mn-ea"/>
                <a:sym typeface="+mn-lt"/>
              </a:rPr>
              <a:t>HU,Li</a:t>
            </a:r>
            <a:r>
              <a:rPr lang="en-US" altLang="zh-CN" b="1" dirty="0">
                <a:cs typeface="+mn-ea"/>
                <a:sym typeface="+mn-lt"/>
              </a:rPr>
              <a:t> Tao    </a:t>
            </a:r>
            <a:r>
              <a:rPr lang="en-US" altLang="zh-CN" b="1" dirty="0" err="1">
                <a:cs typeface="+mn-ea"/>
                <a:sym typeface="+mn-lt"/>
              </a:rPr>
              <a:t>MAO,Zhi</a:t>
            </a:r>
            <a:r>
              <a:rPr lang="en-US" altLang="zh-CN" b="1" dirty="0">
                <a:cs typeface="+mn-ea"/>
                <a:sym typeface="+mn-lt"/>
              </a:rPr>
              <a:t> Yuan</a:t>
            </a:r>
          </a:p>
          <a:p>
            <a:r>
              <a:rPr lang="en-US" altLang="zh-CN" b="1" dirty="0" err="1">
                <a:cs typeface="+mn-ea"/>
                <a:sym typeface="+mn-lt"/>
              </a:rPr>
              <a:t>LIU,Yu</a:t>
            </a:r>
            <a:r>
              <a:rPr lang="en-US" altLang="zh-CN" b="1" dirty="0">
                <a:cs typeface="+mn-ea"/>
                <a:sym typeface="+mn-lt"/>
              </a:rPr>
              <a:t> Chen   </a:t>
            </a:r>
            <a:r>
              <a:rPr lang="en-US" altLang="zh-CN" b="1" dirty="0" err="1">
                <a:cs typeface="+mn-ea"/>
                <a:sym typeface="+mn-lt"/>
              </a:rPr>
              <a:t>CUI,Zhi</a:t>
            </a:r>
            <a:r>
              <a:rPr lang="en-US" altLang="zh-CN" b="1" dirty="0">
                <a:cs typeface="+mn-ea"/>
                <a:sym typeface="+mn-lt"/>
              </a:rPr>
              <a:t> Wei</a:t>
            </a:r>
          </a:p>
          <a:p>
            <a:endParaRPr lang="en-US" altLang="zh-CN" dirty="0">
              <a:latin typeface="+mn-lt"/>
              <a:cs typeface="+mn-ea"/>
              <a:sym typeface="+mn-lt"/>
            </a:endParaRPr>
          </a:p>
        </p:txBody>
      </p:sp>
      <p:sp>
        <p:nvSpPr>
          <p:cNvPr id="4" name="文本占位符 3"/>
          <p:cNvSpPr>
            <a:spLocks noGrp="1"/>
          </p:cNvSpPr>
          <p:nvPr>
            <p:ph type="body" sz="quarter" idx="12"/>
          </p:nvPr>
        </p:nvSpPr>
        <p:spPr/>
        <p:txBody>
          <a:bodyPr/>
          <a:lstStyle/>
          <a:p>
            <a:r>
              <a:rPr lang="en-US" altLang="zh-CN" dirty="0">
                <a:latin typeface="+mn-lt"/>
                <a:cs typeface="+mn-ea"/>
                <a:sym typeface="+mn-lt"/>
              </a:rPr>
              <a:t> </a:t>
            </a:r>
          </a:p>
        </p:txBody>
      </p:sp>
    </p:spTree>
    <p:extLst>
      <p:ext uri="{BB962C8B-B14F-4D97-AF65-F5344CB8AC3E}">
        <p14:creationId xmlns:p14="http://schemas.microsoft.com/office/powerpoint/2010/main" val="8764350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72936" y="1174536"/>
            <a:ext cx="2246128" cy="4508927"/>
          </a:xfrm>
          <a:prstGeom prst="rect">
            <a:avLst/>
          </a:prstGeom>
          <a:noFill/>
        </p:spPr>
        <p:txBody>
          <a:bodyPr wrap="none" rtlCol="0">
            <a:spAutoFit/>
          </a:bodyPr>
          <a:lstStyle/>
          <a:p>
            <a:r>
              <a:rPr lang="en-US" altLang="zh-CN" sz="28700" dirty="0" smtClean="0">
                <a:solidFill>
                  <a:schemeClr val="bg1"/>
                </a:solidFill>
                <a:cs typeface="+mn-ea"/>
                <a:sym typeface="+mn-lt"/>
              </a:rPr>
              <a:t>0</a:t>
            </a:r>
            <a:endParaRPr lang="zh-CN" altLang="en-US" sz="28700" dirty="0">
              <a:solidFill>
                <a:schemeClr val="bg1"/>
              </a:solidFill>
              <a:cs typeface="+mn-ea"/>
              <a:sym typeface="+mn-lt"/>
            </a:endParaRPr>
          </a:p>
        </p:txBody>
      </p:sp>
      <p:sp>
        <p:nvSpPr>
          <p:cNvPr id="2" name="文本占位符 1"/>
          <p:cNvSpPr>
            <a:spLocks noGrp="1"/>
          </p:cNvSpPr>
          <p:nvPr>
            <p:ph type="body" sz="quarter" idx="11"/>
          </p:nvPr>
        </p:nvSpPr>
        <p:spPr>
          <a:xfrm>
            <a:off x="3318235" y="2340467"/>
            <a:ext cx="5920033" cy="2422689"/>
          </a:xfrm>
        </p:spPr>
        <p:txBody>
          <a:bodyPr/>
          <a:lstStyle/>
          <a:p>
            <a:r>
              <a:rPr lang="en-US" altLang="zh-CN">
                <a:cs typeface="+mn-ea"/>
                <a:sym typeface="+mn-lt"/>
              </a:rPr>
              <a:t>MOTIVATION AND BACKGROUND</a:t>
            </a:r>
            <a:endParaRPr lang="zh-CN" altLang="en-US" dirty="0">
              <a:cs typeface="+mn-ea"/>
              <a:sym typeface="+mn-lt"/>
            </a:endParaRPr>
          </a:p>
        </p:txBody>
      </p:sp>
    </p:spTree>
    <p:extLst>
      <p:ext uri="{BB962C8B-B14F-4D97-AF65-F5344CB8AC3E}">
        <p14:creationId xmlns:p14="http://schemas.microsoft.com/office/powerpoint/2010/main" val="4829463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72936" y="1174536"/>
            <a:ext cx="2246128" cy="4508927"/>
          </a:xfrm>
          <a:prstGeom prst="rect">
            <a:avLst/>
          </a:prstGeom>
          <a:noFill/>
        </p:spPr>
        <p:txBody>
          <a:bodyPr wrap="none" rtlCol="0">
            <a:spAutoFit/>
          </a:bodyPr>
          <a:lstStyle/>
          <a:p>
            <a:r>
              <a:rPr lang="en-US" altLang="zh-CN" sz="28700" dirty="0">
                <a:solidFill>
                  <a:schemeClr val="bg1"/>
                </a:solidFill>
                <a:cs typeface="+mn-ea"/>
                <a:sym typeface="+mn-lt"/>
              </a:rPr>
              <a:t>1</a:t>
            </a:r>
            <a:endParaRPr lang="zh-CN" altLang="en-US" sz="28700" dirty="0">
              <a:solidFill>
                <a:schemeClr val="bg1"/>
              </a:solidFill>
              <a:cs typeface="+mn-ea"/>
              <a:sym typeface="+mn-lt"/>
            </a:endParaRPr>
          </a:p>
        </p:txBody>
      </p:sp>
      <p:sp>
        <p:nvSpPr>
          <p:cNvPr id="2" name="文本占位符 1"/>
          <p:cNvSpPr>
            <a:spLocks noGrp="1"/>
          </p:cNvSpPr>
          <p:nvPr>
            <p:ph type="body" sz="quarter" idx="11"/>
          </p:nvPr>
        </p:nvSpPr>
        <p:spPr>
          <a:xfrm>
            <a:off x="3318235" y="2696066"/>
            <a:ext cx="5920033" cy="2422689"/>
          </a:xfrm>
        </p:spPr>
        <p:txBody>
          <a:bodyPr/>
          <a:lstStyle/>
          <a:p>
            <a:r>
              <a:rPr lang="en-US" altLang="zh-CN" dirty="0">
                <a:cs typeface="+mn-ea"/>
                <a:sym typeface="+mn-lt"/>
              </a:rPr>
              <a:t>SYSTEM </a:t>
            </a:r>
            <a:r>
              <a:rPr lang="en-US" altLang="zh-CN" dirty="0" smtClean="0">
                <a:cs typeface="+mn-ea"/>
                <a:sym typeface="+mn-lt"/>
              </a:rPr>
              <a:t>OVERVIEW</a:t>
            </a:r>
            <a:endParaRPr lang="zh-CN" altLang="en-US" dirty="0">
              <a:cs typeface="+mn-ea"/>
              <a:sym typeface="+mn-lt"/>
            </a:endParaRPr>
          </a:p>
          <a:p>
            <a:endParaRPr lang="zh-CN" altLang="en-US" dirty="0">
              <a:cs typeface="+mn-ea"/>
              <a:sym typeface="+mn-lt"/>
            </a:endParaRPr>
          </a:p>
        </p:txBody>
      </p:sp>
    </p:spTree>
    <p:extLst>
      <p:ext uri="{BB962C8B-B14F-4D97-AF65-F5344CB8AC3E}">
        <p14:creationId xmlns:p14="http://schemas.microsoft.com/office/powerpoint/2010/main" val="4266116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8730" y="51718"/>
            <a:ext cx="5476973" cy="461434"/>
          </a:xfrm>
        </p:spPr>
        <p:txBody>
          <a:bodyPr/>
          <a:lstStyle/>
          <a:p>
            <a:r>
              <a:rPr lang="en-US" altLang="zh-CN" b="1" dirty="0">
                <a:solidFill>
                  <a:schemeClr val="accent1"/>
                </a:solidFill>
                <a:cs typeface="+mn-ea"/>
                <a:sym typeface="+mn-lt"/>
              </a:rPr>
              <a:t>Part One </a:t>
            </a:r>
            <a:r>
              <a:rPr lang="en-US" altLang="zh-CN" dirty="0">
                <a:cs typeface="+mn-ea"/>
                <a:sym typeface="+mn-lt"/>
              </a:rPr>
              <a:t>SYSTEM BLOCK DIAGRAM</a:t>
            </a:r>
            <a:endParaRPr lang="zh-CN" altLang="en-US" dirty="0">
              <a:cs typeface="+mn-ea"/>
              <a:sym typeface="+mn-lt"/>
            </a:endParaRPr>
          </a:p>
          <a:p>
            <a:endParaRPr lang="zh-CN" altLang="en-US" b="1" dirty="0">
              <a:solidFill>
                <a:schemeClr val="accent1"/>
              </a:solidFill>
              <a:cs typeface="+mn-ea"/>
              <a:sym typeface="+mn-lt"/>
            </a:endParaRPr>
          </a:p>
        </p:txBody>
      </p:sp>
      <p:grpSp>
        <p:nvGrpSpPr>
          <p:cNvPr id="9" name="组合 8"/>
          <p:cNvGrpSpPr/>
          <p:nvPr/>
        </p:nvGrpSpPr>
        <p:grpSpPr>
          <a:xfrm>
            <a:off x="611714" y="258014"/>
            <a:ext cx="5252710" cy="3170986"/>
            <a:chOff x="611714" y="258014"/>
            <a:chExt cx="5252710" cy="3170986"/>
          </a:xfrm>
        </p:grpSpPr>
        <p:grpSp>
          <p:nvGrpSpPr>
            <p:cNvPr id="15" name="组合 14"/>
            <p:cNvGrpSpPr/>
            <p:nvPr/>
          </p:nvGrpSpPr>
          <p:grpSpPr>
            <a:xfrm>
              <a:off x="611714" y="258014"/>
              <a:ext cx="5252710" cy="3170986"/>
              <a:chOff x="1291167" y="1160058"/>
              <a:chExt cx="5252710" cy="3170986"/>
            </a:xfrm>
          </p:grpSpPr>
          <p:sp>
            <p:nvSpPr>
              <p:cNvPr id="7" name="等腰三角形 6"/>
              <p:cNvSpPr/>
              <p:nvPr/>
            </p:nvSpPr>
            <p:spPr>
              <a:xfrm>
                <a:off x="1291167" y="3811036"/>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1443567" y="2045044"/>
                <a:ext cx="5100310" cy="228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梯形 4"/>
              <p:cNvSpPr/>
              <p:nvPr/>
            </p:nvSpPr>
            <p:spPr>
              <a:xfrm rot="18877615">
                <a:off x="569134" y="2256802"/>
                <a:ext cx="2990172" cy="796684"/>
              </a:xfrm>
              <a:prstGeom prst="trapezoid">
                <a:avLst>
                  <a:gd name="adj" fmla="val 1001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等腰三角形 5"/>
              <p:cNvSpPr/>
              <p:nvPr/>
            </p:nvSpPr>
            <p:spPr>
              <a:xfrm>
                <a:off x="3222023" y="1862138"/>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文本框 7"/>
            <p:cNvSpPr txBox="1"/>
            <p:nvPr/>
          </p:nvSpPr>
          <p:spPr>
            <a:xfrm>
              <a:off x="1345448" y="1396834"/>
              <a:ext cx="383438" cy="523220"/>
            </a:xfrm>
            <a:prstGeom prst="rect">
              <a:avLst/>
            </a:prstGeom>
            <a:noFill/>
          </p:spPr>
          <p:txBody>
            <a:bodyPr wrap="none" rtlCol="0">
              <a:spAutoFit/>
            </a:bodyPr>
            <a:lstStyle/>
            <a:p>
              <a:r>
                <a:rPr lang="en-US" altLang="zh-CN" sz="2800" b="1" dirty="0">
                  <a:solidFill>
                    <a:schemeClr val="tx1">
                      <a:lumMod val="75000"/>
                      <a:lumOff val="25000"/>
                    </a:schemeClr>
                  </a:solidFill>
                  <a:cs typeface="+mn-ea"/>
                  <a:sym typeface="+mn-lt"/>
                </a:rPr>
                <a:t>1</a:t>
              </a:r>
              <a:endParaRPr lang="zh-CN" altLang="en-US" sz="2800" b="1" dirty="0">
                <a:solidFill>
                  <a:schemeClr val="tx1">
                    <a:lumMod val="75000"/>
                    <a:lumOff val="25000"/>
                  </a:schemeClr>
                </a:solidFill>
                <a:cs typeface="+mn-ea"/>
                <a:sym typeface="+mn-lt"/>
              </a:endParaRPr>
            </a:p>
          </p:txBody>
        </p:sp>
        <p:sp>
          <p:nvSpPr>
            <p:cNvPr id="39" name="矩形 38"/>
            <p:cNvSpPr/>
            <p:nvPr/>
          </p:nvSpPr>
          <p:spPr>
            <a:xfrm>
              <a:off x="1821467" y="1478575"/>
              <a:ext cx="3536112" cy="369332"/>
            </a:xfrm>
            <a:prstGeom prst="rect">
              <a:avLst/>
            </a:prstGeom>
          </p:spPr>
          <p:txBody>
            <a:bodyPr wrap="square">
              <a:spAutoFit/>
            </a:bodyPr>
            <a:lstStyle/>
            <a:p>
              <a:pPr algn="ctr" defTabSz="609585"/>
              <a:r>
                <a:rPr lang="en-US" altLang="zh-CN" b="1" dirty="0">
                  <a:solidFill>
                    <a:schemeClr val="bg1"/>
                  </a:solidFill>
                  <a:cs typeface="+mn-ea"/>
                  <a:sym typeface="+mn-lt"/>
                </a:rPr>
                <a:t>Collect User Information</a:t>
              </a:r>
              <a:endParaRPr lang="zh-CN" altLang="en-US" b="1" dirty="0">
                <a:solidFill>
                  <a:schemeClr val="bg1"/>
                </a:solidFill>
                <a:cs typeface="+mn-ea"/>
                <a:sym typeface="+mn-lt"/>
              </a:endParaRPr>
            </a:p>
          </p:txBody>
        </p:sp>
        <p:sp>
          <p:nvSpPr>
            <p:cNvPr id="43" name="矩形 42"/>
            <p:cNvSpPr/>
            <p:nvPr/>
          </p:nvSpPr>
          <p:spPr>
            <a:xfrm>
              <a:off x="2231830" y="1818796"/>
              <a:ext cx="3429412" cy="1292662"/>
            </a:xfrm>
            <a:prstGeom prst="rect">
              <a:avLst/>
            </a:prstGeom>
          </p:spPr>
          <p:txBody>
            <a:bodyPr wrap="square">
              <a:spAutoFit/>
            </a:bodyPr>
            <a:lstStyle/>
            <a:p>
              <a:pPr algn="just" defTabSz="609585">
                <a:lnSpc>
                  <a:spcPct val="130000"/>
                </a:lnSpc>
              </a:pPr>
              <a:r>
                <a:rPr lang="en-US" altLang="zh-CN" sz="1200" b="1" dirty="0">
                  <a:solidFill>
                    <a:schemeClr val="bg1"/>
                  </a:solidFill>
                  <a:cs typeface="+mn-ea"/>
                  <a:sym typeface="+mn-lt"/>
                </a:rPr>
                <a:t>Basic information:  </a:t>
              </a:r>
            </a:p>
            <a:p>
              <a:pPr algn="just" defTabSz="609585">
                <a:lnSpc>
                  <a:spcPct val="130000"/>
                </a:lnSpc>
              </a:pPr>
              <a:r>
                <a:rPr lang="en-US" altLang="zh-CN" sz="1200" b="1" dirty="0">
                  <a:solidFill>
                    <a:schemeClr val="bg1"/>
                  </a:solidFill>
                  <a:cs typeface="+mn-ea"/>
                  <a:sym typeface="+mn-lt"/>
                </a:rPr>
                <a:t>Gender;</a:t>
              </a:r>
            </a:p>
            <a:p>
              <a:pPr algn="just" defTabSz="609585">
                <a:lnSpc>
                  <a:spcPct val="130000"/>
                </a:lnSpc>
              </a:pPr>
              <a:r>
                <a:rPr lang="en-US" altLang="zh-CN" sz="1200" b="1" dirty="0">
                  <a:solidFill>
                    <a:schemeClr val="bg1"/>
                  </a:solidFill>
                  <a:cs typeface="+mn-ea"/>
                  <a:sym typeface="+mn-lt"/>
                </a:rPr>
                <a:t>Name; </a:t>
              </a:r>
            </a:p>
            <a:p>
              <a:pPr algn="just" defTabSz="609585">
                <a:lnSpc>
                  <a:spcPct val="130000"/>
                </a:lnSpc>
              </a:pPr>
              <a:r>
                <a:rPr lang="en-US" altLang="zh-CN" sz="1200" b="1" dirty="0">
                  <a:solidFill>
                    <a:schemeClr val="bg1"/>
                  </a:solidFill>
                  <a:cs typeface="+mn-ea"/>
                  <a:sym typeface="+mn-lt"/>
                </a:rPr>
                <a:t>Age</a:t>
              </a:r>
              <a:endParaRPr lang="zh-CN" altLang="en-US" sz="1200" b="1" dirty="0">
                <a:solidFill>
                  <a:schemeClr val="bg1"/>
                </a:solidFill>
                <a:cs typeface="+mn-ea"/>
                <a:sym typeface="+mn-lt"/>
              </a:endParaRPr>
            </a:p>
            <a:p>
              <a:pPr algn="just" defTabSz="609585">
                <a:lnSpc>
                  <a:spcPct val="130000"/>
                </a:lnSpc>
              </a:pPr>
              <a:endParaRPr lang="zh-CN" altLang="en-US" sz="1200" b="1" dirty="0">
                <a:solidFill>
                  <a:schemeClr val="bg1"/>
                </a:solidFill>
                <a:cs typeface="+mn-ea"/>
                <a:sym typeface="+mn-lt"/>
              </a:endParaRPr>
            </a:p>
          </p:txBody>
        </p:sp>
      </p:grpSp>
      <p:grpSp>
        <p:nvGrpSpPr>
          <p:cNvPr id="47" name="组合 46"/>
          <p:cNvGrpSpPr/>
          <p:nvPr/>
        </p:nvGrpSpPr>
        <p:grpSpPr>
          <a:xfrm>
            <a:off x="6225114" y="258014"/>
            <a:ext cx="5252710" cy="3170986"/>
            <a:chOff x="611714" y="258014"/>
            <a:chExt cx="5252710" cy="3170986"/>
          </a:xfrm>
        </p:grpSpPr>
        <p:grpSp>
          <p:nvGrpSpPr>
            <p:cNvPr id="48" name="组合 47"/>
            <p:cNvGrpSpPr/>
            <p:nvPr/>
          </p:nvGrpSpPr>
          <p:grpSpPr>
            <a:xfrm>
              <a:off x="611714" y="258014"/>
              <a:ext cx="5252710" cy="3170986"/>
              <a:chOff x="1291167" y="1160058"/>
              <a:chExt cx="5252710" cy="3170986"/>
            </a:xfrm>
          </p:grpSpPr>
          <p:sp>
            <p:nvSpPr>
              <p:cNvPr id="52" name="等腰三角形 51"/>
              <p:cNvSpPr/>
              <p:nvPr/>
            </p:nvSpPr>
            <p:spPr>
              <a:xfrm>
                <a:off x="1291167" y="3811036"/>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矩形 52"/>
              <p:cNvSpPr/>
              <p:nvPr/>
            </p:nvSpPr>
            <p:spPr>
              <a:xfrm>
                <a:off x="1443567" y="2045044"/>
                <a:ext cx="5100310" cy="228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4" name="梯形 53"/>
              <p:cNvSpPr/>
              <p:nvPr/>
            </p:nvSpPr>
            <p:spPr>
              <a:xfrm rot="18877615">
                <a:off x="569134" y="2256802"/>
                <a:ext cx="2990172" cy="796684"/>
              </a:xfrm>
              <a:prstGeom prst="trapezoid">
                <a:avLst>
                  <a:gd name="adj" fmla="val 1001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5" name="等腰三角形 54"/>
              <p:cNvSpPr/>
              <p:nvPr/>
            </p:nvSpPr>
            <p:spPr>
              <a:xfrm>
                <a:off x="3222023" y="1862138"/>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9" name="文本框 48"/>
            <p:cNvSpPr txBox="1"/>
            <p:nvPr/>
          </p:nvSpPr>
          <p:spPr>
            <a:xfrm>
              <a:off x="1345448" y="1396834"/>
              <a:ext cx="385042" cy="523220"/>
            </a:xfrm>
            <a:prstGeom prst="rect">
              <a:avLst/>
            </a:prstGeom>
            <a:noFill/>
          </p:spPr>
          <p:txBody>
            <a:bodyPr wrap="none" rtlCol="0">
              <a:spAutoFit/>
            </a:bodyPr>
            <a:lstStyle/>
            <a:p>
              <a:r>
                <a:rPr lang="en-US" altLang="zh-CN" sz="2800" b="1" dirty="0">
                  <a:solidFill>
                    <a:schemeClr val="tx1">
                      <a:lumMod val="75000"/>
                      <a:lumOff val="25000"/>
                    </a:schemeClr>
                  </a:solidFill>
                  <a:cs typeface="+mn-ea"/>
                  <a:sym typeface="+mn-lt"/>
                </a:rPr>
                <a:t>2</a:t>
              </a:r>
              <a:endParaRPr lang="zh-CN" altLang="en-US" sz="2800" b="1" dirty="0">
                <a:solidFill>
                  <a:schemeClr val="tx1">
                    <a:lumMod val="75000"/>
                    <a:lumOff val="25000"/>
                  </a:schemeClr>
                </a:solidFill>
                <a:cs typeface="+mn-ea"/>
                <a:sym typeface="+mn-lt"/>
              </a:endParaRPr>
            </a:p>
          </p:txBody>
        </p:sp>
        <p:sp>
          <p:nvSpPr>
            <p:cNvPr id="50" name="矩形 49"/>
            <p:cNvSpPr/>
            <p:nvPr/>
          </p:nvSpPr>
          <p:spPr>
            <a:xfrm>
              <a:off x="2391330" y="1478575"/>
              <a:ext cx="1712328" cy="369332"/>
            </a:xfrm>
            <a:prstGeom prst="rect">
              <a:avLst/>
            </a:prstGeom>
          </p:spPr>
          <p:txBody>
            <a:bodyPr wrap="none">
              <a:spAutoFit/>
            </a:bodyPr>
            <a:lstStyle/>
            <a:p>
              <a:pPr algn="ctr" defTabSz="609585"/>
              <a:r>
                <a:rPr lang="en-US" altLang="zh-CN" b="1" dirty="0">
                  <a:solidFill>
                    <a:schemeClr val="bg1"/>
                  </a:solidFill>
                  <a:cs typeface="+mn-ea"/>
                  <a:sym typeface="+mn-lt"/>
                </a:rPr>
                <a:t>Test</a:t>
              </a:r>
              <a:r>
                <a:rPr lang="zh-CN" altLang="en-US" b="1" dirty="0">
                  <a:solidFill>
                    <a:schemeClr val="bg1"/>
                  </a:solidFill>
                  <a:cs typeface="+mn-ea"/>
                  <a:sym typeface="+mn-lt"/>
                </a:rPr>
                <a:t> </a:t>
              </a:r>
              <a:r>
                <a:rPr lang="en-US" altLang="zh-CN" b="1" dirty="0">
                  <a:solidFill>
                    <a:schemeClr val="bg1"/>
                  </a:solidFill>
                  <a:cs typeface="+mn-ea"/>
                  <a:sym typeface="+mn-lt"/>
                </a:rPr>
                <a:t>questions</a:t>
              </a:r>
              <a:endParaRPr lang="zh-CN" altLang="en-US" b="1" dirty="0">
                <a:solidFill>
                  <a:schemeClr val="bg1"/>
                </a:solidFill>
                <a:cs typeface="+mn-ea"/>
                <a:sym typeface="+mn-lt"/>
              </a:endParaRPr>
            </a:p>
          </p:txBody>
        </p:sp>
        <p:sp>
          <p:nvSpPr>
            <p:cNvPr id="51" name="矩形 50"/>
            <p:cNvSpPr/>
            <p:nvPr/>
          </p:nvSpPr>
          <p:spPr>
            <a:xfrm>
              <a:off x="2231830" y="1818796"/>
              <a:ext cx="3429412" cy="1292662"/>
            </a:xfrm>
            <a:prstGeom prst="rect">
              <a:avLst/>
            </a:prstGeom>
          </p:spPr>
          <p:txBody>
            <a:bodyPr wrap="square">
              <a:spAutoFit/>
            </a:bodyPr>
            <a:lstStyle/>
            <a:p>
              <a:pPr algn="just" defTabSz="609585">
                <a:lnSpc>
                  <a:spcPct val="130000"/>
                </a:lnSpc>
              </a:pPr>
              <a:r>
                <a:rPr lang="en-US" altLang="zh-CN" sz="1200" b="1" dirty="0">
                  <a:solidFill>
                    <a:schemeClr val="bg1"/>
                  </a:solidFill>
                  <a:cs typeface="+mn-ea"/>
                  <a:sym typeface="+mn-lt"/>
                </a:rPr>
                <a:t>Four Parts:</a:t>
              </a:r>
            </a:p>
            <a:p>
              <a:pPr algn="just" defTabSz="609585">
                <a:lnSpc>
                  <a:spcPct val="130000"/>
                </a:lnSpc>
              </a:pPr>
              <a:r>
                <a:rPr lang="en-US" altLang="zh-CN" sz="1200" b="1" dirty="0">
                  <a:solidFill>
                    <a:schemeClr val="bg1"/>
                  </a:solidFill>
                  <a:cs typeface="+mn-ea"/>
                  <a:sym typeface="+mn-lt"/>
                </a:rPr>
                <a:t>Picture recognition;</a:t>
              </a:r>
            </a:p>
            <a:p>
              <a:pPr algn="just" defTabSz="609585">
                <a:lnSpc>
                  <a:spcPct val="130000"/>
                </a:lnSpc>
              </a:pPr>
              <a:r>
                <a:rPr lang="en-US" altLang="zh-CN" sz="1200" b="1" dirty="0">
                  <a:solidFill>
                    <a:schemeClr val="bg1"/>
                  </a:solidFill>
                  <a:cs typeface="+mn-ea"/>
                  <a:sym typeface="+mn-lt"/>
                </a:rPr>
                <a:t>Commonsense question;</a:t>
              </a:r>
            </a:p>
            <a:p>
              <a:pPr algn="just" defTabSz="609585">
                <a:lnSpc>
                  <a:spcPct val="130000"/>
                </a:lnSpc>
              </a:pPr>
              <a:r>
                <a:rPr lang="en-US" altLang="zh-CN" sz="1200" b="1" dirty="0">
                  <a:solidFill>
                    <a:schemeClr val="bg1"/>
                  </a:solidFill>
                  <a:cs typeface="+mn-ea"/>
                  <a:sym typeface="+mn-lt"/>
                </a:rPr>
                <a:t>Memory test;</a:t>
              </a:r>
            </a:p>
            <a:p>
              <a:pPr algn="just" defTabSz="609585">
                <a:lnSpc>
                  <a:spcPct val="130000"/>
                </a:lnSpc>
              </a:pPr>
              <a:r>
                <a:rPr lang="en-US" altLang="zh-CN" sz="1200" b="1" dirty="0">
                  <a:solidFill>
                    <a:schemeClr val="bg1"/>
                  </a:solidFill>
                  <a:cs typeface="+mn-ea"/>
                  <a:sym typeface="+mn-lt"/>
                </a:rPr>
                <a:t>Basic math calculation.</a:t>
              </a:r>
              <a:endParaRPr lang="zh-CN" altLang="en-US" sz="1200" b="1" dirty="0">
                <a:solidFill>
                  <a:schemeClr val="bg1"/>
                </a:solidFill>
                <a:cs typeface="+mn-ea"/>
                <a:sym typeface="+mn-lt"/>
              </a:endParaRPr>
            </a:p>
          </p:txBody>
        </p:sp>
      </p:grpSp>
      <p:grpSp>
        <p:nvGrpSpPr>
          <p:cNvPr id="56" name="组合 55"/>
          <p:cNvGrpSpPr/>
          <p:nvPr/>
        </p:nvGrpSpPr>
        <p:grpSpPr>
          <a:xfrm>
            <a:off x="611714" y="2831881"/>
            <a:ext cx="5252710" cy="3170986"/>
            <a:chOff x="611714" y="258014"/>
            <a:chExt cx="5252710" cy="3170986"/>
          </a:xfrm>
        </p:grpSpPr>
        <p:grpSp>
          <p:nvGrpSpPr>
            <p:cNvPr id="57" name="组合 56"/>
            <p:cNvGrpSpPr/>
            <p:nvPr/>
          </p:nvGrpSpPr>
          <p:grpSpPr>
            <a:xfrm>
              <a:off x="611714" y="258014"/>
              <a:ext cx="5252710" cy="3170986"/>
              <a:chOff x="1291167" y="1160058"/>
              <a:chExt cx="5252710" cy="3170986"/>
            </a:xfrm>
          </p:grpSpPr>
          <p:sp>
            <p:nvSpPr>
              <p:cNvPr id="61" name="等腰三角形 60"/>
              <p:cNvSpPr/>
              <p:nvPr/>
            </p:nvSpPr>
            <p:spPr>
              <a:xfrm>
                <a:off x="1291167" y="3811036"/>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矩形 61"/>
              <p:cNvSpPr/>
              <p:nvPr/>
            </p:nvSpPr>
            <p:spPr>
              <a:xfrm>
                <a:off x="1443567" y="2045044"/>
                <a:ext cx="5100310" cy="228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Based on the user’s answers and performance</a:t>
                </a:r>
                <a:endParaRPr lang="zh-CN" altLang="en-US" b="1" dirty="0">
                  <a:cs typeface="+mn-ea"/>
                  <a:sym typeface="+mn-lt"/>
                </a:endParaRPr>
              </a:p>
            </p:txBody>
          </p:sp>
          <p:sp>
            <p:nvSpPr>
              <p:cNvPr id="63" name="梯形 62"/>
              <p:cNvSpPr/>
              <p:nvPr/>
            </p:nvSpPr>
            <p:spPr>
              <a:xfrm rot="18877615">
                <a:off x="569134" y="2256802"/>
                <a:ext cx="2990172" cy="796684"/>
              </a:xfrm>
              <a:prstGeom prst="trapezoid">
                <a:avLst>
                  <a:gd name="adj" fmla="val 1001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4" name="等腰三角形 63"/>
              <p:cNvSpPr/>
              <p:nvPr/>
            </p:nvSpPr>
            <p:spPr>
              <a:xfrm>
                <a:off x="3222023" y="1862138"/>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8" name="文本框 57"/>
            <p:cNvSpPr txBox="1"/>
            <p:nvPr/>
          </p:nvSpPr>
          <p:spPr>
            <a:xfrm>
              <a:off x="1345448" y="1396834"/>
              <a:ext cx="385042" cy="523220"/>
            </a:xfrm>
            <a:prstGeom prst="rect">
              <a:avLst/>
            </a:prstGeom>
            <a:noFill/>
          </p:spPr>
          <p:txBody>
            <a:bodyPr wrap="none" rtlCol="0">
              <a:spAutoFit/>
            </a:bodyPr>
            <a:lstStyle/>
            <a:p>
              <a:r>
                <a:rPr lang="en-US" altLang="zh-CN" sz="2800" b="1" dirty="0">
                  <a:solidFill>
                    <a:schemeClr val="tx1">
                      <a:lumMod val="75000"/>
                      <a:lumOff val="25000"/>
                    </a:schemeClr>
                  </a:solidFill>
                  <a:cs typeface="+mn-ea"/>
                  <a:sym typeface="+mn-lt"/>
                </a:rPr>
                <a:t>3</a:t>
              </a:r>
              <a:endParaRPr lang="zh-CN" altLang="en-US" sz="2800" b="1" dirty="0">
                <a:solidFill>
                  <a:schemeClr val="tx1">
                    <a:lumMod val="75000"/>
                    <a:lumOff val="25000"/>
                  </a:schemeClr>
                </a:solidFill>
                <a:cs typeface="+mn-ea"/>
                <a:sym typeface="+mn-lt"/>
              </a:endParaRPr>
            </a:p>
          </p:txBody>
        </p:sp>
        <p:sp>
          <p:nvSpPr>
            <p:cNvPr id="59" name="矩形 58"/>
            <p:cNvSpPr/>
            <p:nvPr/>
          </p:nvSpPr>
          <p:spPr>
            <a:xfrm>
              <a:off x="1981766" y="1478575"/>
              <a:ext cx="3199834" cy="369332"/>
            </a:xfrm>
            <a:prstGeom prst="rect">
              <a:avLst/>
            </a:prstGeom>
          </p:spPr>
          <p:txBody>
            <a:bodyPr wrap="square">
              <a:spAutoFit/>
            </a:bodyPr>
            <a:lstStyle/>
            <a:p>
              <a:pPr algn="ctr" defTabSz="609585"/>
              <a:r>
                <a:rPr lang="en-US" altLang="zh-CN" b="1" dirty="0">
                  <a:solidFill>
                    <a:schemeClr val="bg1"/>
                  </a:solidFill>
                  <a:cs typeface="+mn-ea"/>
                  <a:sym typeface="+mn-lt"/>
                </a:rPr>
                <a:t>Test</a:t>
              </a:r>
              <a:r>
                <a:rPr lang="zh-CN" altLang="en-US" b="1" dirty="0">
                  <a:solidFill>
                    <a:schemeClr val="bg1"/>
                  </a:solidFill>
                  <a:cs typeface="+mn-ea"/>
                  <a:sym typeface="+mn-lt"/>
                </a:rPr>
                <a:t> </a:t>
              </a:r>
              <a:r>
                <a:rPr lang="en-US" altLang="zh-CN" b="1" dirty="0">
                  <a:solidFill>
                    <a:schemeClr val="bg1"/>
                  </a:solidFill>
                  <a:cs typeface="+mn-ea"/>
                  <a:sym typeface="+mn-lt"/>
                </a:rPr>
                <a:t>Result Evaluation</a:t>
              </a:r>
              <a:endParaRPr lang="zh-CN" altLang="en-US" b="1" dirty="0">
                <a:solidFill>
                  <a:schemeClr val="bg1"/>
                </a:solidFill>
                <a:cs typeface="+mn-ea"/>
                <a:sym typeface="+mn-lt"/>
              </a:endParaRPr>
            </a:p>
          </p:txBody>
        </p:sp>
        <p:sp>
          <p:nvSpPr>
            <p:cNvPr id="60" name="矩形 59"/>
            <p:cNvSpPr/>
            <p:nvPr/>
          </p:nvSpPr>
          <p:spPr>
            <a:xfrm>
              <a:off x="2231830" y="1818796"/>
              <a:ext cx="3429412" cy="306559"/>
            </a:xfrm>
            <a:prstGeom prst="rect">
              <a:avLst/>
            </a:prstGeom>
          </p:spPr>
          <p:txBody>
            <a:bodyPr wrap="square">
              <a:spAutoFit/>
            </a:bodyPr>
            <a:lstStyle/>
            <a:p>
              <a:pPr algn="just" defTabSz="609585">
                <a:lnSpc>
                  <a:spcPct val="130000"/>
                </a:lnSpc>
              </a:pPr>
              <a:endParaRPr lang="zh-CN" altLang="en-US" sz="1200" dirty="0">
                <a:solidFill>
                  <a:schemeClr val="bg1"/>
                </a:solidFill>
                <a:cs typeface="+mn-ea"/>
                <a:sym typeface="+mn-lt"/>
              </a:endParaRPr>
            </a:p>
          </p:txBody>
        </p:sp>
      </p:grpSp>
      <p:grpSp>
        <p:nvGrpSpPr>
          <p:cNvPr id="65" name="组合 64"/>
          <p:cNvGrpSpPr/>
          <p:nvPr/>
        </p:nvGrpSpPr>
        <p:grpSpPr>
          <a:xfrm>
            <a:off x="6225114" y="2831881"/>
            <a:ext cx="5252710" cy="3170986"/>
            <a:chOff x="611714" y="258014"/>
            <a:chExt cx="5252710" cy="3170986"/>
          </a:xfrm>
        </p:grpSpPr>
        <p:grpSp>
          <p:nvGrpSpPr>
            <p:cNvPr id="66" name="组合 65"/>
            <p:cNvGrpSpPr/>
            <p:nvPr/>
          </p:nvGrpSpPr>
          <p:grpSpPr>
            <a:xfrm>
              <a:off x="611714" y="258014"/>
              <a:ext cx="5252710" cy="3170986"/>
              <a:chOff x="1291167" y="1160058"/>
              <a:chExt cx="5252710" cy="3170986"/>
            </a:xfrm>
          </p:grpSpPr>
          <p:sp>
            <p:nvSpPr>
              <p:cNvPr id="70" name="等腰三角形 69"/>
              <p:cNvSpPr/>
              <p:nvPr/>
            </p:nvSpPr>
            <p:spPr>
              <a:xfrm>
                <a:off x="1291167" y="3811036"/>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a:off x="1443567" y="2045044"/>
                <a:ext cx="5100310" cy="228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Answer the users’ question about there evaluation result</a:t>
                </a:r>
                <a:endParaRPr lang="zh-CN" altLang="en-US" b="1" dirty="0">
                  <a:cs typeface="+mn-ea"/>
                  <a:sym typeface="+mn-lt"/>
                </a:endParaRPr>
              </a:p>
            </p:txBody>
          </p:sp>
          <p:sp>
            <p:nvSpPr>
              <p:cNvPr id="72" name="梯形 71"/>
              <p:cNvSpPr/>
              <p:nvPr/>
            </p:nvSpPr>
            <p:spPr>
              <a:xfrm rot="18877615">
                <a:off x="569134" y="2256802"/>
                <a:ext cx="2990172" cy="796684"/>
              </a:xfrm>
              <a:prstGeom prst="trapezoid">
                <a:avLst>
                  <a:gd name="adj" fmla="val 1001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3" name="等腰三角形 72"/>
              <p:cNvSpPr/>
              <p:nvPr/>
            </p:nvSpPr>
            <p:spPr>
              <a:xfrm>
                <a:off x="3222023" y="1862138"/>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7" name="文本框 66"/>
            <p:cNvSpPr txBox="1"/>
            <p:nvPr/>
          </p:nvSpPr>
          <p:spPr>
            <a:xfrm>
              <a:off x="1345448" y="1396834"/>
              <a:ext cx="385042" cy="523220"/>
            </a:xfrm>
            <a:prstGeom prst="rect">
              <a:avLst/>
            </a:prstGeom>
            <a:noFill/>
          </p:spPr>
          <p:txBody>
            <a:bodyPr wrap="none" rtlCol="0">
              <a:spAutoFit/>
            </a:bodyPr>
            <a:lstStyle/>
            <a:p>
              <a:r>
                <a:rPr lang="en-US" altLang="zh-CN" sz="2800" b="1" dirty="0">
                  <a:solidFill>
                    <a:schemeClr val="tx1">
                      <a:lumMod val="75000"/>
                      <a:lumOff val="25000"/>
                    </a:schemeClr>
                  </a:solidFill>
                  <a:cs typeface="+mn-ea"/>
                  <a:sym typeface="+mn-lt"/>
                </a:rPr>
                <a:t>4</a:t>
              </a:r>
              <a:endParaRPr lang="zh-CN" altLang="en-US" sz="2800" b="1" dirty="0">
                <a:solidFill>
                  <a:schemeClr val="tx1">
                    <a:lumMod val="75000"/>
                    <a:lumOff val="25000"/>
                  </a:schemeClr>
                </a:solidFill>
                <a:cs typeface="+mn-ea"/>
                <a:sym typeface="+mn-lt"/>
              </a:endParaRPr>
            </a:p>
          </p:txBody>
        </p:sp>
        <p:sp>
          <p:nvSpPr>
            <p:cNvPr id="68" name="矩形 67"/>
            <p:cNvSpPr/>
            <p:nvPr/>
          </p:nvSpPr>
          <p:spPr>
            <a:xfrm>
              <a:off x="2378507" y="1478575"/>
              <a:ext cx="1737976" cy="369332"/>
            </a:xfrm>
            <a:prstGeom prst="rect">
              <a:avLst/>
            </a:prstGeom>
          </p:spPr>
          <p:txBody>
            <a:bodyPr wrap="none">
              <a:spAutoFit/>
            </a:bodyPr>
            <a:lstStyle/>
            <a:p>
              <a:pPr algn="ctr" defTabSz="609585"/>
              <a:r>
                <a:rPr lang="en-US" altLang="zh-CN" b="1" dirty="0">
                  <a:solidFill>
                    <a:schemeClr val="bg1"/>
                  </a:solidFill>
                  <a:cs typeface="+mn-ea"/>
                  <a:sym typeface="+mn-lt"/>
                </a:rPr>
                <a:t>Q&amp;A For Users</a:t>
              </a:r>
              <a:endParaRPr lang="zh-CN" altLang="en-US" b="1" dirty="0">
                <a:solidFill>
                  <a:schemeClr val="bg1"/>
                </a:solidFill>
                <a:cs typeface="+mn-ea"/>
                <a:sym typeface="+mn-lt"/>
              </a:endParaRPr>
            </a:p>
          </p:txBody>
        </p:sp>
        <p:sp>
          <p:nvSpPr>
            <p:cNvPr id="69" name="矩形 68"/>
            <p:cNvSpPr/>
            <p:nvPr/>
          </p:nvSpPr>
          <p:spPr>
            <a:xfrm>
              <a:off x="2231830" y="1818796"/>
              <a:ext cx="3429412" cy="306559"/>
            </a:xfrm>
            <a:prstGeom prst="rect">
              <a:avLst/>
            </a:prstGeom>
          </p:spPr>
          <p:txBody>
            <a:bodyPr wrap="square">
              <a:spAutoFit/>
            </a:bodyPr>
            <a:lstStyle/>
            <a:p>
              <a:pPr algn="just" defTabSz="609585">
                <a:lnSpc>
                  <a:spcPct val="130000"/>
                </a:lnSpc>
              </a:pPr>
              <a:endParaRPr lang="zh-CN" altLang="en-US" sz="1200" dirty="0">
                <a:solidFill>
                  <a:schemeClr val="bg1"/>
                </a:solidFill>
                <a:cs typeface="+mn-ea"/>
                <a:sym typeface="+mn-lt"/>
              </a:endParaRPr>
            </a:p>
          </p:txBody>
        </p:sp>
      </p:grpSp>
    </p:spTree>
    <p:extLst>
      <p:ext uri="{BB962C8B-B14F-4D97-AF65-F5344CB8AC3E}">
        <p14:creationId xmlns:p14="http://schemas.microsoft.com/office/powerpoint/2010/main" val="29553012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97584" y="51718"/>
            <a:ext cx="5420411" cy="461434"/>
          </a:xfrm>
        </p:spPr>
        <p:txBody>
          <a:bodyPr/>
          <a:lstStyle/>
          <a:p>
            <a:r>
              <a:rPr lang="en-US" altLang="zh-CN" b="1" dirty="0">
                <a:cs typeface="+mn-ea"/>
                <a:sym typeface="+mn-lt"/>
              </a:rPr>
              <a:t>Part One </a:t>
            </a:r>
            <a:r>
              <a:rPr lang="en-US" altLang="zh-CN" dirty="0">
                <a:cs typeface="+mn-ea"/>
                <a:sym typeface="+mn-lt"/>
              </a:rPr>
              <a:t>SYSTEM </a:t>
            </a:r>
            <a:r>
              <a:rPr lang="en-US" altLang="zh-CN" dirty="0" smtClean="0">
                <a:cs typeface="+mn-ea"/>
                <a:sym typeface="+mn-lt"/>
              </a:rPr>
              <a:t>OVERVIEW</a:t>
            </a:r>
            <a:endParaRPr lang="zh-CN" altLang="en-US" b="1" dirty="0">
              <a:cs typeface="+mn-ea"/>
              <a:sym typeface="+mn-lt"/>
            </a:endParaRPr>
          </a:p>
        </p:txBody>
      </p:sp>
      <p:sp>
        <p:nvSpPr>
          <p:cNvPr id="38" name="右箭头 37"/>
          <p:cNvSpPr/>
          <p:nvPr/>
        </p:nvSpPr>
        <p:spPr>
          <a:xfrm rot="5400000" flipV="1">
            <a:off x="9524211" y="2598651"/>
            <a:ext cx="333871" cy="584466"/>
          </a:xfrm>
          <a:prstGeom prst="rightArrow">
            <a:avLst>
              <a:gd name="adj1" fmla="val 74152"/>
              <a:gd name="adj2" fmla="val 74888"/>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0" name="直接连接符 39"/>
          <p:cNvCxnSpPr/>
          <p:nvPr/>
        </p:nvCxnSpPr>
        <p:spPr>
          <a:xfrm>
            <a:off x="833967" y="4588933"/>
            <a:ext cx="10341186" cy="0"/>
          </a:xfrm>
          <a:prstGeom prst="line">
            <a:avLst/>
          </a:prstGeom>
          <a:ln>
            <a:solidFill>
              <a:schemeClr val="tx1">
                <a:lumMod val="75000"/>
                <a:lumOff val="2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833966" y="1472665"/>
            <a:ext cx="3686587" cy="1251284"/>
            <a:chOff x="833966" y="1472665"/>
            <a:chExt cx="3686587" cy="1251284"/>
          </a:xfrm>
        </p:grpSpPr>
        <p:sp>
          <p:nvSpPr>
            <p:cNvPr id="26" name="右箭头标注 25"/>
            <p:cNvSpPr/>
            <p:nvPr/>
          </p:nvSpPr>
          <p:spPr>
            <a:xfrm>
              <a:off x="833966" y="1472665"/>
              <a:ext cx="3686587" cy="1251284"/>
            </a:xfrm>
            <a:prstGeom prst="rightArrowCallout">
              <a:avLst>
                <a:gd name="adj1" fmla="val 34231"/>
                <a:gd name="adj2" fmla="val 25000"/>
                <a:gd name="adj3" fmla="val 36538"/>
                <a:gd name="adj4" fmla="val 8086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1" name="组合 46"/>
            <p:cNvGrpSpPr/>
            <p:nvPr/>
          </p:nvGrpSpPr>
          <p:grpSpPr>
            <a:xfrm>
              <a:off x="1153250" y="1892160"/>
              <a:ext cx="535187" cy="412291"/>
              <a:chOff x="2486025" y="3619500"/>
              <a:chExt cx="1500188" cy="1155700"/>
            </a:xfrm>
            <a:solidFill>
              <a:schemeClr val="bg1"/>
            </a:solidFill>
          </p:grpSpPr>
          <p:sp>
            <p:nvSpPr>
              <p:cNvPr id="42"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59" name="矩形 58"/>
            <p:cNvSpPr/>
            <p:nvPr/>
          </p:nvSpPr>
          <p:spPr>
            <a:xfrm>
              <a:off x="1619970" y="1744362"/>
              <a:ext cx="1593706" cy="707886"/>
            </a:xfrm>
            <a:prstGeom prst="rect">
              <a:avLst/>
            </a:prstGeom>
          </p:spPr>
          <p:txBody>
            <a:bodyPr wrap="none">
              <a:spAutoFit/>
            </a:bodyPr>
            <a:lstStyle/>
            <a:p>
              <a:pPr algn="ctr" defTabSz="609585"/>
              <a:r>
                <a:rPr lang="en-US" altLang="zh-CN" sz="2000" b="1" dirty="0">
                  <a:solidFill>
                    <a:schemeClr val="bg1"/>
                  </a:solidFill>
                  <a:cs typeface="+mn-ea"/>
                  <a:sym typeface="+mn-lt"/>
                </a:rPr>
                <a:t>Basic</a:t>
              </a:r>
            </a:p>
            <a:p>
              <a:pPr algn="ctr" defTabSz="609585"/>
              <a:r>
                <a:rPr lang="en-US" altLang="zh-CN" sz="2000" b="1" dirty="0">
                  <a:solidFill>
                    <a:schemeClr val="bg1"/>
                  </a:solidFill>
                  <a:cs typeface="+mn-ea"/>
                  <a:sym typeface="+mn-lt"/>
                </a:rPr>
                <a:t>Information</a:t>
              </a:r>
              <a:endParaRPr lang="zh-CN" altLang="en-US" sz="2000" b="1" dirty="0">
                <a:solidFill>
                  <a:schemeClr val="bg1"/>
                </a:solidFill>
                <a:cs typeface="+mn-ea"/>
                <a:sym typeface="+mn-lt"/>
              </a:endParaRPr>
            </a:p>
          </p:txBody>
        </p:sp>
      </p:grpSp>
      <p:grpSp>
        <p:nvGrpSpPr>
          <p:cNvPr id="5" name="组合 4"/>
          <p:cNvGrpSpPr/>
          <p:nvPr/>
        </p:nvGrpSpPr>
        <p:grpSpPr>
          <a:xfrm>
            <a:off x="4520553" y="1472665"/>
            <a:ext cx="3686587" cy="1251284"/>
            <a:chOff x="4520553" y="1472665"/>
            <a:chExt cx="3686587" cy="1251284"/>
          </a:xfrm>
        </p:grpSpPr>
        <p:sp>
          <p:nvSpPr>
            <p:cNvPr id="33" name="右箭头标注 32"/>
            <p:cNvSpPr/>
            <p:nvPr/>
          </p:nvSpPr>
          <p:spPr>
            <a:xfrm>
              <a:off x="4520553" y="1472665"/>
              <a:ext cx="3686587" cy="1251284"/>
            </a:xfrm>
            <a:prstGeom prst="rightArrowCallout">
              <a:avLst>
                <a:gd name="adj1" fmla="val 34231"/>
                <a:gd name="adj2" fmla="val 25000"/>
                <a:gd name="adj3" fmla="val 36538"/>
                <a:gd name="adj4" fmla="val 8086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7" name="组合 46"/>
            <p:cNvGrpSpPr/>
            <p:nvPr/>
          </p:nvGrpSpPr>
          <p:grpSpPr>
            <a:xfrm>
              <a:off x="4914006" y="1892160"/>
              <a:ext cx="535187" cy="412291"/>
              <a:chOff x="2486025" y="3619500"/>
              <a:chExt cx="1500188" cy="1155700"/>
            </a:xfrm>
            <a:solidFill>
              <a:schemeClr val="bg1"/>
            </a:solidFill>
          </p:grpSpPr>
          <p:sp>
            <p:nvSpPr>
              <p:cNvPr id="48"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60" name="矩形 59"/>
            <p:cNvSpPr/>
            <p:nvPr/>
          </p:nvSpPr>
          <p:spPr>
            <a:xfrm>
              <a:off x="5383826" y="1744362"/>
              <a:ext cx="1664238" cy="707886"/>
            </a:xfrm>
            <a:prstGeom prst="rect">
              <a:avLst/>
            </a:prstGeom>
          </p:spPr>
          <p:txBody>
            <a:bodyPr wrap="none">
              <a:spAutoFit/>
            </a:bodyPr>
            <a:lstStyle/>
            <a:p>
              <a:pPr algn="ctr" defTabSz="609585"/>
              <a:r>
                <a:rPr lang="en-US" altLang="zh-CN" sz="2000" b="1" dirty="0">
                  <a:solidFill>
                    <a:schemeClr val="bg1"/>
                  </a:solidFill>
                  <a:cs typeface="+mn-ea"/>
                  <a:sym typeface="+mn-lt"/>
                </a:rPr>
                <a:t>Picture </a:t>
              </a:r>
            </a:p>
            <a:p>
              <a:pPr algn="ctr" defTabSz="609585"/>
              <a:r>
                <a:rPr lang="en-US" altLang="zh-CN" sz="2000" b="1" dirty="0">
                  <a:solidFill>
                    <a:schemeClr val="bg1"/>
                  </a:solidFill>
                  <a:cs typeface="+mn-ea"/>
                  <a:sym typeface="+mn-lt"/>
                </a:rPr>
                <a:t>Recognition</a:t>
              </a:r>
            </a:p>
          </p:txBody>
        </p:sp>
      </p:grpSp>
      <p:grpSp>
        <p:nvGrpSpPr>
          <p:cNvPr id="6" name="组合 5"/>
          <p:cNvGrpSpPr/>
          <p:nvPr/>
        </p:nvGrpSpPr>
        <p:grpSpPr>
          <a:xfrm>
            <a:off x="8207141" y="1472664"/>
            <a:ext cx="2968012" cy="1251285"/>
            <a:chOff x="8207141" y="1472664"/>
            <a:chExt cx="2968012" cy="1251285"/>
          </a:xfrm>
        </p:grpSpPr>
        <p:sp>
          <p:nvSpPr>
            <p:cNvPr id="28" name="矩形 27"/>
            <p:cNvSpPr/>
            <p:nvPr/>
          </p:nvSpPr>
          <p:spPr>
            <a:xfrm>
              <a:off x="8207141" y="1472664"/>
              <a:ext cx="2968012" cy="12512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Common</a:t>
              </a:r>
            </a:p>
            <a:p>
              <a:pPr algn="ctr"/>
              <a:r>
                <a:rPr lang="en-US" altLang="zh-CN" b="1" dirty="0">
                  <a:cs typeface="+mn-ea"/>
                  <a:sym typeface="+mn-lt"/>
                </a:rPr>
                <a:t>Sense </a:t>
              </a:r>
            </a:p>
            <a:p>
              <a:pPr algn="ctr"/>
              <a:r>
                <a:rPr lang="en-US" altLang="zh-CN" b="1" dirty="0">
                  <a:cs typeface="+mn-ea"/>
                  <a:sym typeface="+mn-lt"/>
                </a:rPr>
                <a:t>Questions </a:t>
              </a:r>
            </a:p>
          </p:txBody>
        </p:sp>
        <p:grpSp>
          <p:nvGrpSpPr>
            <p:cNvPr id="53" name="组合 52"/>
            <p:cNvGrpSpPr/>
            <p:nvPr/>
          </p:nvGrpSpPr>
          <p:grpSpPr>
            <a:xfrm>
              <a:off x="8536234" y="1892160"/>
              <a:ext cx="535187" cy="412291"/>
              <a:chOff x="2486025" y="3619500"/>
              <a:chExt cx="1500188" cy="1155700"/>
            </a:xfrm>
            <a:solidFill>
              <a:schemeClr val="bg1"/>
            </a:solidFill>
          </p:grpSpPr>
          <p:sp>
            <p:nvSpPr>
              <p:cNvPr id="54"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63" name="矩形 62"/>
            <p:cNvSpPr/>
            <p:nvPr/>
          </p:nvSpPr>
          <p:spPr>
            <a:xfrm>
              <a:off x="9751984" y="1744362"/>
              <a:ext cx="184730" cy="400110"/>
            </a:xfrm>
            <a:prstGeom prst="rect">
              <a:avLst/>
            </a:prstGeom>
          </p:spPr>
          <p:txBody>
            <a:bodyPr wrap="none">
              <a:spAutoFit/>
            </a:bodyPr>
            <a:lstStyle/>
            <a:p>
              <a:pPr algn="ctr" defTabSz="609585"/>
              <a:endParaRPr lang="en-US" altLang="zh-CN" sz="2000" b="1" dirty="0">
                <a:solidFill>
                  <a:schemeClr val="bg1"/>
                </a:solidFill>
                <a:cs typeface="+mn-ea"/>
                <a:sym typeface="+mn-lt"/>
              </a:endParaRPr>
            </a:p>
          </p:txBody>
        </p:sp>
      </p:grpSp>
      <p:grpSp>
        <p:nvGrpSpPr>
          <p:cNvPr id="9" name="组合 8"/>
          <p:cNvGrpSpPr/>
          <p:nvPr/>
        </p:nvGrpSpPr>
        <p:grpSpPr>
          <a:xfrm>
            <a:off x="833966" y="3057820"/>
            <a:ext cx="2968013" cy="1251284"/>
            <a:chOff x="833966" y="3057820"/>
            <a:chExt cx="2968013" cy="1251284"/>
          </a:xfrm>
        </p:grpSpPr>
        <p:sp>
          <p:nvSpPr>
            <p:cNvPr id="34" name="矩形 33"/>
            <p:cNvSpPr/>
            <p:nvPr/>
          </p:nvSpPr>
          <p:spPr>
            <a:xfrm>
              <a:off x="833966" y="3057820"/>
              <a:ext cx="2968013" cy="12512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4" name="组合 46"/>
            <p:cNvGrpSpPr/>
            <p:nvPr/>
          </p:nvGrpSpPr>
          <p:grpSpPr>
            <a:xfrm>
              <a:off x="1153251" y="3477316"/>
              <a:ext cx="535187" cy="412291"/>
              <a:chOff x="2486025" y="3619500"/>
              <a:chExt cx="1500188" cy="1155700"/>
            </a:xfrm>
            <a:solidFill>
              <a:schemeClr val="bg1"/>
            </a:solidFill>
          </p:grpSpPr>
          <p:sp>
            <p:nvSpPr>
              <p:cNvPr id="45"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64" name="矩形 63"/>
            <p:cNvSpPr/>
            <p:nvPr/>
          </p:nvSpPr>
          <p:spPr>
            <a:xfrm>
              <a:off x="2035145" y="3337649"/>
              <a:ext cx="763351" cy="400110"/>
            </a:xfrm>
            <a:prstGeom prst="rect">
              <a:avLst/>
            </a:prstGeom>
          </p:spPr>
          <p:txBody>
            <a:bodyPr wrap="none">
              <a:spAutoFit/>
            </a:bodyPr>
            <a:lstStyle/>
            <a:p>
              <a:pPr algn="ctr" defTabSz="609585"/>
              <a:r>
                <a:rPr lang="en-US" altLang="zh-CN" sz="2000" b="1" dirty="0" smtClean="0">
                  <a:solidFill>
                    <a:schemeClr val="bg1"/>
                  </a:solidFill>
                  <a:cs typeface="+mn-ea"/>
                  <a:sym typeface="+mn-lt"/>
                </a:rPr>
                <a:t>Q&amp;A</a:t>
              </a:r>
            </a:p>
          </p:txBody>
        </p:sp>
      </p:grpSp>
      <p:grpSp>
        <p:nvGrpSpPr>
          <p:cNvPr id="8" name="组合 7"/>
          <p:cNvGrpSpPr/>
          <p:nvPr/>
        </p:nvGrpSpPr>
        <p:grpSpPr>
          <a:xfrm>
            <a:off x="3801979" y="3057820"/>
            <a:ext cx="3686587" cy="1295492"/>
            <a:chOff x="3801979" y="3057820"/>
            <a:chExt cx="3686587" cy="1295492"/>
          </a:xfrm>
        </p:grpSpPr>
        <p:sp>
          <p:nvSpPr>
            <p:cNvPr id="35" name="右箭头标注 34"/>
            <p:cNvSpPr/>
            <p:nvPr/>
          </p:nvSpPr>
          <p:spPr>
            <a:xfrm flipH="1">
              <a:off x="3801979" y="3057820"/>
              <a:ext cx="3686587" cy="1251284"/>
            </a:xfrm>
            <a:prstGeom prst="rightArrowCallout">
              <a:avLst>
                <a:gd name="adj1" fmla="val 34231"/>
                <a:gd name="adj2" fmla="val 25000"/>
                <a:gd name="adj3" fmla="val 36538"/>
                <a:gd name="adj4" fmla="val 80862"/>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0" name="组合 46"/>
            <p:cNvGrpSpPr/>
            <p:nvPr/>
          </p:nvGrpSpPr>
          <p:grpSpPr>
            <a:xfrm>
              <a:off x="4914007" y="3477316"/>
              <a:ext cx="535187" cy="412291"/>
              <a:chOff x="2486025" y="3619500"/>
              <a:chExt cx="1500188" cy="1155700"/>
            </a:xfrm>
            <a:solidFill>
              <a:schemeClr val="bg1"/>
            </a:solidFill>
          </p:grpSpPr>
          <p:sp>
            <p:nvSpPr>
              <p:cNvPr id="51"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65" name="矩形 64"/>
            <p:cNvSpPr/>
            <p:nvPr/>
          </p:nvSpPr>
          <p:spPr>
            <a:xfrm>
              <a:off x="5406268" y="3337649"/>
              <a:ext cx="1619354" cy="1015663"/>
            </a:xfrm>
            <a:prstGeom prst="rect">
              <a:avLst/>
            </a:prstGeom>
          </p:spPr>
          <p:txBody>
            <a:bodyPr wrap="none">
              <a:spAutoFit/>
            </a:bodyPr>
            <a:lstStyle/>
            <a:p>
              <a:pPr algn="ctr" defTabSz="609585"/>
              <a:r>
                <a:rPr lang="en-US" altLang="zh-CN" sz="2000" b="1" dirty="0">
                  <a:solidFill>
                    <a:schemeClr val="bg1"/>
                  </a:solidFill>
                  <a:cs typeface="+mn-ea"/>
                  <a:sym typeface="+mn-lt"/>
                </a:rPr>
                <a:t>Basic</a:t>
              </a:r>
              <a:r>
                <a:rPr lang="zh-CN" altLang="en-US" sz="2000" b="1" dirty="0">
                  <a:solidFill>
                    <a:schemeClr val="bg1"/>
                  </a:solidFill>
                  <a:cs typeface="+mn-ea"/>
                  <a:sym typeface="+mn-lt"/>
                </a:rPr>
                <a:t> </a:t>
              </a:r>
              <a:endParaRPr lang="en-US" altLang="zh-CN" sz="2000" b="1" dirty="0">
                <a:solidFill>
                  <a:schemeClr val="bg1"/>
                </a:solidFill>
                <a:cs typeface="+mn-ea"/>
                <a:sym typeface="+mn-lt"/>
              </a:endParaRPr>
            </a:p>
            <a:p>
              <a:pPr algn="ctr" defTabSz="609585"/>
              <a:r>
                <a:rPr lang="en-US" altLang="zh-CN" sz="2000" b="1" dirty="0">
                  <a:solidFill>
                    <a:schemeClr val="bg1"/>
                  </a:solidFill>
                  <a:cs typeface="+mn-ea"/>
                  <a:sym typeface="+mn-lt"/>
                </a:rPr>
                <a:t>Math</a:t>
              </a:r>
            </a:p>
            <a:p>
              <a:pPr algn="ctr" defTabSz="609585"/>
              <a:r>
                <a:rPr lang="en-US" altLang="zh-CN" sz="2000" b="1" dirty="0">
                  <a:solidFill>
                    <a:schemeClr val="bg1"/>
                  </a:solidFill>
                  <a:cs typeface="+mn-ea"/>
                  <a:sym typeface="+mn-lt"/>
                </a:rPr>
                <a:t>Calculation</a:t>
              </a:r>
            </a:p>
          </p:txBody>
        </p:sp>
      </p:grpSp>
      <p:grpSp>
        <p:nvGrpSpPr>
          <p:cNvPr id="7" name="组合 6"/>
          <p:cNvGrpSpPr/>
          <p:nvPr/>
        </p:nvGrpSpPr>
        <p:grpSpPr>
          <a:xfrm>
            <a:off x="7488566" y="3057820"/>
            <a:ext cx="3686587" cy="1251284"/>
            <a:chOff x="7488566" y="3057820"/>
            <a:chExt cx="3686587" cy="1251284"/>
          </a:xfrm>
        </p:grpSpPr>
        <p:sp>
          <p:nvSpPr>
            <p:cNvPr id="36" name="右箭头标注 35"/>
            <p:cNvSpPr/>
            <p:nvPr/>
          </p:nvSpPr>
          <p:spPr>
            <a:xfrm flipH="1">
              <a:off x="7488566" y="3057820"/>
              <a:ext cx="3686587" cy="1251284"/>
            </a:xfrm>
            <a:prstGeom prst="rightArrowCallout">
              <a:avLst>
                <a:gd name="adj1" fmla="val 34231"/>
                <a:gd name="adj2" fmla="val 25000"/>
                <a:gd name="adj3" fmla="val 36538"/>
                <a:gd name="adj4" fmla="val 80862"/>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6" name="组合 46"/>
            <p:cNvGrpSpPr/>
            <p:nvPr/>
          </p:nvGrpSpPr>
          <p:grpSpPr>
            <a:xfrm>
              <a:off x="8536235" y="3477316"/>
              <a:ext cx="535187" cy="412291"/>
              <a:chOff x="2486025" y="3619500"/>
              <a:chExt cx="1500188" cy="1155700"/>
            </a:xfrm>
            <a:solidFill>
              <a:schemeClr val="bg1"/>
            </a:solidFill>
          </p:grpSpPr>
          <p:sp>
            <p:nvSpPr>
              <p:cNvPr id="57"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66" name="矩形 65"/>
            <p:cNvSpPr/>
            <p:nvPr/>
          </p:nvSpPr>
          <p:spPr>
            <a:xfrm>
              <a:off x="9237453" y="3337649"/>
              <a:ext cx="1213794" cy="707886"/>
            </a:xfrm>
            <a:prstGeom prst="rect">
              <a:avLst/>
            </a:prstGeom>
          </p:spPr>
          <p:txBody>
            <a:bodyPr wrap="none">
              <a:spAutoFit/>
            </a:bodyPr>
            <a:lstStyle/>
            <a:p>
              <a:pPr algn="ctr" defTabSz="609585"/>
              <a:r>
                <a:rPr lang="en-US" altLang="zh-CN" sz="2000" b="1" dirty="0">
                  <a:solidFill>
                    <a:schemeClr val="bg1"/>
                  </a:solidFill>
                  <a:cs typeface="+mn-ea"/>
                  <a:sym typeface="+mn-lt"/>
                </a:rPr>
                <a:t>Memory</a:t>
              </a:r>
            </a:p>
            <a:p>
              <a:pPr algn="ctr" defTabSz="609585"/>
              <a:r>
                <a:rPr lang="en-US" altLang="zh-CN" sz="2000" b="1" dirty="0">
                  <a:solidFill>
                    <a:schemeClr val="bg1"/>
                  </a:solidFill>
                  <a:cs typeface="+mn-ea"/>
                  <a:sym typeface="+mn-lt"/>
                </a:rPr>
                <a:t>Test</a:t>
              </a:r>
            </a:p>
          </p:txBody>
        </p:sp>
      </p:grpSp>
      <p:sp>
        <p:nvSpPr>
          <p:cNvPr id="67" name="矩形 66"/>
          <p:cNvSpPr/>
          <p:nvPr/>
        </p:nvSpPr>
        <p:spPr>
          <a:xfrm>
            <a:off x="1535566" y="4709282"/>
            <a:ext cx="1471878" cy="400110"/>
          </a:xfrm>
          <a:prstGeom prst="rect">
            <a:avLst/>
          </a:prstGeom>
        </p:spPr>
        <p:txBody>
          <a:bodyPr wrap="none">
            <a:spAutoFit/>
          </a:bodyPr>
          <a:lstStyle/>
          <a:p>
            <a:pPr algn="ctr" defTabSz="609585"/>
            <a:r>
              <a:rPr lang="en-US" altLang="zh-CN" sz="2000" b="1" dirty="0">
                <a:solidFill>
                  <a:schemeClr val="tx1">
                    <a:lumMod val="85000"/>
                    <a:lumOff val="15000"/>
                  </a:schemeClr>
                </a:solidFill>
                <a:cs typeface="+mn-ea"/>
                <a:sym typeface="+mn-lt"/>
              </a:rPr>
              <a:t>Evaluation</a:t>
            </a:r>
            <a:endParaRPr lang="zh-CN" altLang="en-US" sz="2000" b="1" dirty="0">
              <a:solidFill>
                <a:schemeClr val="tx1">
                  <a:lumMod val="85000"/>
                  <a:lumOff val="15000"/>
                </a:schemeClr>
              </a:solidFill>
              <a:cs typeface="+mn-ea"/>
              <a:sym typeface="+mn-lt"/>
            </a:endParaRPr>
          </a:p>
        </p:txBody>
      </p:sp>
      <p:sp>
        <p:nvSpPr>
          <p:cNvPr id="68" name="矩形 67"/>
          <p:cNvSpPr/>
          <p:nvPr/>
        </p:nvSpPr>
        <p:spPr>
          <a:xfrm>
            <a:off x="1153251" y="5049503"/>
            <a:ext cx="10021902" cy="621645"/>
          </a:xfrm>
          <a:prstGeom prst="rect">
            <a:avLst/>
          </a:prstGeom>
        </p:spPr>
        <p:txBody>
          <a:bodyPr wrap="square">
            <a:spAutoFit/>
          </a:bodyPr>
          <a:lstStyle/>
          <a:p>
            <a:pPr algn="just" defTabSz="609585">
              <a:lnSpc>
                <a:spcPct val="130000"/>
              </a:lnSpc>
            </a:pPr>
            <a:r>
              <a:rPr lang="en-US" altLang="zh-CN" sz="1400" b="1" dirty="0">
                <a:solidFill>
                  <a:schemeClr val="tx1">
                    <a:lumMod val="85000"/>
                    <a:lumOff val="15000"/>
                  </a:schemeClr>
                </a:solidFill>
                <a:cs typeface="+mn-ea"/>
                <a:sym typeface="+mn-lt"/>
              </a:rPr>
              <a:t>After finishing all the questions, the robot will give the test results of each parts and risk of illness. </a:t>
            </a:r>
          </a:p>
          <a:p>
            <a:pPr algn="just" defTabSz="609585">
              <a:lnSpc>
                <a:spcPct val="130000"/>
              </a:lnSpc>
            </a:pPr>
            <a:r>
              <a:rPr lang="en-US" altLang="zh-CN" sz="1400" b="1" dirty="0">
                <a:solidFill>
                  <a:schemeClr val="tx1">
                    <a:lumMod val="85000"/>
                    <a:lumOff val="15000"/>
                  </a:schemeClr>
                </a:solidFill>
                <a:cs typeface="+mn-ea"/>
                <a:sym typeface="+mn-lt"/>
              </a:rPr>
              <a:t>Users can also ask questions to the robot at the end of evaluation.</a:t>
            </a:r>
            <a:endParaRPr lang="zh-CN" altLang="en-US" sz="1400" b="1" dirty="0">
              <a:solidFill>
                <a:schemeClr val="tx1">
                  <a:lumMod val="85000"/>
                  <a:lumOff val="15000"/>
                </a:schemeClr>
              </a:solidFill>
              <a:cs typeface="+mn-ea"/>
              <a:sym typeface="+mn-lt"/>
            </a:endParaRPr>
          </a:p>
        </p:txBody>
      </p:sp>
      <p:sp>
        <p:nvSpPr>
          <p:cNvPr id="69" name="椭圆 68"/>
          <p:cNvSpPr/>
          <p:nvPr/>
        </p:nvSpPr>
        <p:spPr>
          <a:xfrm>
            <a:off x="826335" y="4803460"/>
            <a:ext cx="211754" cy="2117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90794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72936" y="1174536"/>
            <a:ext cx="2246128" cy="4508927"/>
          </a:xfrm>
          <a:prstGeom prst="rect">
            <a:avLst/>
          </a:prstGeom>
          <a:noFill/>
        </p:spPr>
        <p:txBody>
          <a:bodyPr wrap="none" rtlCol="0">
            <a:spAutoFit/>
          </a:bodyPr>
          <a:lstStyle/>
          <a:p>
            <a:r>
              <a:rPr lang="en-US" altLang="zh-CN" sz="28700" dirty="0">
                <a:solidFill>
                  <a:schemeClr val="bg1"/>
                </a:solidFill>
                <a:cs typeface="+mn-ea"/>
                <a:sym typeface="+mn-lt"/>
              </a:rPr>
              <a:t>2</a:t>
            </a:r>
            <a:endParaRPr lang="zh-CN" altLang="en-US" sz="28700" dirty="0">
              <a:solidFill>
                <a:schemeClr val="bg1"/>
              </a:solidFill>
              <a:cs typeface="+mn-ea"/>
              <a:sym typeface="+mn-lt"/>
            </a:endParaRPr>
          </a:p>
        </p:txBody>
      </p:sp>
      <p:sp>
        <p:nvSpPr>
          <p:cNvPr id="2" name="文本占位符 1"/>
          <p:cNvSpPr>
            <a:spLocks noGrp="1"/>
          </p:cNvSpPr>
          <p:nvPr>
            <p:ph type="body" sz="quarter" idx="11"/>
          </p:nvPr>
        </p:nvSpPr>
        <p:spPr>
          <a:xfrm>
            <a:off x="3440784" y="2980266"/>
            <a:ext cx="5363851" cy="897467"/>
          </a:xfrm>
        </p:spPr>
        <p:txBody>
          <a:bodyPr/>
          <a:lstStyle/>
          <a:p>
            <a:r>
              <a:rPr lang="en-US" altLang="zh-CN" dirty="0">
                <a:cs typeface="+mn-ea"/>
                <a:sym typeface="+mn-lt"/>
              </a:rPr>
              <a:t>USE</a:t>
            </a:r>
            <a:r>
              <a:rPr lang="zh-CN" altLang="en-US" dirty="0">
                <a:cs typeface="+mn-ea"/>
                <a:sym typeface="+mn-lt"/>
              </a:rPr>
              <a:t> </a:t>
            </a:r>
            <a:r>
              <a:rPr lang="en-US" altLang="zh-CN" dirty="0">
                <a:cs typeface="+mn-ea"/>
                <a:sym typeface="+mn-lt"/>
              </a:rPr>
              <a:t>CASE</a:t>
            </a:r>
            <a:endParaRPr lang="zh-CN" altLang="en-US" dirty="0">
              <a:cs typeface="+mn-ea"/>
              <a:sym typeface="+mn-lt"/>
            </a:endParaRPr>
          </a:p>
        </p:txBody>
      </p:sp>
    </p:spTree>
    <p:extLst>
      <p:ext uri="{BB962C8B-B14F-4D97-AF65-F5344CB8AC3E}">
        <p14:creationId xmlns:p14="http://schemas.microsoft.com/office/powerpoint/2010/main" val="26616739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dirty="0">
                <a:cs typeface="+mn-ea"/>
                <a:sym typeface="+mn-lt"/>
              </a:rPr>
              <a:t>Part Two USE</a:t>
            </a:r>
            <a:r>
              <a:rPr lang="zh-CN" altLang="en-US" b="1" dirty="0">
                <a:cs typeface="+mn-ea"/>
                <a:sym typeface="+mn-lt"/>
              </a:rPr>
              <a:t> </a:t>
            </a:r>
            <a:r>
              <a:rPr lang="en-US" altLang="zh-CN" b="1" dirty="0">
                <a:cs typeface="+mn-ea"/>
                <a:sym typeface="+mn-lt"/>
              </a:rPr>
              <a:t>CASE</a:t>
            </a:r>
            <a:endParaRPr lang="zh-CN" altLang="en-US" b="1" dirty="0">
              <a:cs typeface="+mn-ea"/>
              <a:sym typeface="+mn-lt"/>
            </a:endParaRPr>
          </a:p>
        </p:txBody>
      </p:sp>
      <p:sp>
        <p:nvSpPr>
          <p:cNvPr id="18" name="矩形 17"/>
          <p:cNvSpPr/>
          <p:nvPr/>
        </p:nvSpPr>
        <p:spPr>
          <a:xfrm rot="20846530">
            <a:off x="237358" y="1764973"/>
            <a:ext cx="2580325" cy="2973122"/>
          </a:xfrm>
          <a:prstGeom prst="rect">
            <a:avLst/>
          </a:prstGeom>
        </p:spPr>
        <p:txBody>
          <a:bodyPr wrap="square">
            <a:spAutoFit/>
          </a:bodyPr>
          <a:lstStyle/>
          <a:p>
            <a:pPr algn="just" defTabSz="609585">
              <a:lnSpc>
                <a:spcPct val="130000"/>
              </a:lnSpc>
            </a:pPr>
            <a:r>
              <a:rPr lang="en-US" altLang="zh-CN" sz="1600" b="1" dirty="0">
                <a:solidFill>
                  <a:schemeClr val="bg1"/>
                </a:solidFill>
                <a:cs typeface="+mn-ea"/>
                <a:sym typeface="+mn-lt"/>
              </a:rPr>
              <a:t>That will be counted to wrong answer, the test will go on. If you give a wrong answer, nothing will happen, if you don’t know the answer or refuse,  the system will say ”That ok let’s go on to next question.”  </a:t>
            </a:r>
            <a:endParaRPr lang="zh-CN" altLang="en-US" sz="1600" b="1" dirty="0">
              <a:solidFill>
                <a:schemeClr val="bg1"/>
              </a:solidFill>
              <a:cs typeface="+mn-ea"/>
              <a:sym typeface="+mn-lt"/>
            </a:endParaRPr>
          </a:p>
        </p:txBody>
      </p:sp>
      <p:sp>
        <p:nvSpPr>
          <p:cNvPr id="19" name="椭圆 18"/>
          <p:cNvSpPr/>
          <p:nvPr/>
        </p:nvSpPr>
        <p:spPr>
          <a:xfrm rot="20846530">
            <a:off x="710744" y="1438578"/>
            <a:ext cx="211754" cy="2117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rot="20846530">
            <a:off x="9397898" y="2615390"/>
            <a:ext cx="2580325" cy="2332946"/>
          </a:xfrm>
          <a:prstGeom prst="rect">
            <a:avLst/>
          </a:prstGeom>
        </p:spPr>
        <p:txBody>
          <a:bodyPr wrap="square">
            <a:spAutoFit/>
          </a:bodyPr>
          <a:lstStyle/>
          <a:p>
            <a:pPr algn="just" defTabSz="609585">
              <a:lnSpc>
                <a:spcPct val="130000"/>
              </a:lnSpc>
            </a:pPr>
            <a:r>
              <a:rPr lang="en-US" altLang="zh-CN" sz="1600" b="1" dirty="0">
                <a:solidFill>
                  <a:schemeClr val="bg1"/>
                </a:solidFill>
                <a:cs typeface="+mn-ea"/>
                <a:sym typeface="+mn-lt"/>
              </a:rPr>
              <a:t>The system will repeat the question, that will not be counted to correct or wrong answer as long as you do not give an answer or refuse</a:t>
            </a:r>
            <a:endParaRPr lang="zh-CN" altLang="en-US" sz="1600" b="1" dirty="0">
              <a:solidFill>
                <a:schemeClr val="bg1"/>
              </a:solidFill>
              <a:cs typeface="+mn-ea"/>
              <a:sym typeface="+mn-lt"/>
            </a:endParaRPr>
          </a:p>
        </p:txBody>
      </p:sp>
      <p:grpSp>
        <p:nvGrpSpPr>
          <p:cNvPr id="4" name="组合 3"/>
          <p:cNvGrpSpPr/>
          <p:nvPr/>
        </p:nvGrpSpPr>
        <p:grpSpPr>
          <a:xfrm>
            <a:off x="2760678" y="1241659"/>
            <a:ext cx="6631701" cy="4265908"/>
            <a:chOff x="2760678" y="1241659"/>
            <a:chExt cx="6631701" cy="4265908"/>
          </a:xfrm>
        </p:grpSpPr>
        <p:grpSp>
          <p:nvGrpSpPr>
            <p:cNvPr id="16" name="组合 15"/>
            <p:cNvGrpSpPr/>
            <p:nvPr/>
          </p:nvGrpSpPr>
          <p:grpSpPr>
            <a:xfrm>
              <a:off x="2760678" y="1241659"/>
              <a:ext cx="6631701" cy="4265908"/>
              <a:chOff x="-454420" y="1050962"/>
              <a:chExt cx="7224609" cy="4647301"/>
            </a:xfrm>
          </p:grpSpPr>
          <p:sp>
            <p:nvSpPr>
              <p:cNvPr id="5" name="五边形 4"/>
              <p:cNvSpPr/>
              <p:nvPr/>
            </p:nvSpPr>
            <p:spPr>
              <a:xfrm rot="20902312" flipH="1" flipV="1">
                <a:off x="-454420" y="2095396"/>
                <a:ext cx="2502876" cy="90215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五边形 5"/>
              <p:cNvSpPr/>
              <p:nvPr/>
            </p:nvSpPr>
            <p:spPr>
              <a:xfrm rot="20902312">
                <a:off x="4310176" y="3913855"/>
                <a:ext cx="2460013" cy="90215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平行四边形 6"/>
              <p:cNvSpPr/>
              <p:nvPr/>
            </p:nvSpPr>
            <p:spPr>
              <a:xfrm>
                <a:off x="1295911" y="3374613"/>
                <a:ext cx="3953930" cy="1250073"/>
              </a:xfrm>
              <a:prstGeom prst="parallelogram">
                <a:avLst>
                  <a:gd name="adj" fmla="val 9415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平行四边形 7"/>
              <p:cNvSpPr/>
              <p:nvPr/>
            </p:nvSpPr>
            <p:spPr>
              <a:xfrm>
                <a:off x="1295912" y="2334662"/>
                <a:ext cx="3953930" cy="1250073"/>
              </a:xfrm>
              <a:prstGeom prst="parallelogram">
                <a:avLst>
                  <a:gd name="adj" fmla="val 9415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等腰三角形 11"/>
              <p:cNvSpPr/>
              <p:nvPr/>
            </p:nvSpPr>
            <p:spPr>
              <a:xfrm rot="10129552">
                <a:off x="4380764" y="4617103"/>
                <a:ext cx="907686" cy="381000"/>
              </a:xfrm>
              <a:prstGeom prst="triangle">
                <a:avLst>
                  <a:gd name="adj" fmla="val 1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等腰三角形 12"/>
              <p:cNvSpPr/>
              <p:nvPr/>
            </p:nvSpPr>
            <p:spPr>
              <a:xfrm rot="10129552" flipH="1" flipV="1">
                <a:off x="1078763" y="1947130"/>
                <a:ext cx="907686" cy="381000"/>
              </a:xfrm>
              <a:prstGeom prst="triangle">
                <a:avLst>
                  <a:gd name="adj" fmla="val 1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p:cNvPicPr>
                <a:picLocks noChangeAspect="1"/>
              </p:cNvPicPr>
              <p:nvPr/>
            </p:nvPicPr>
            <p:blipFill rotWithShape="1">
              <a:blip r:embed="rId2">
                <a:clrChange>
                  <a:clrFrom>
                    <a:srgbClr val="404040"/>
                  </a:clrFrom>
                  <a:clrTo>
                    <a:srgbClr val="404040">
                      <a:alpha val="0"/>
                    </a:srgbClr>
                  </a:clrTo>
                </a:clrChange>
              </a:blip>
              <a:srcRect t="868" b="92817"/>
              <a:stretch/>
            </p:blipFill>
            <p:spPr>
              <a:xfrm>
                <a:off x="905078" y="1050962"/>
                <a:ext cx="4647304" cy="4647301"/>
              </a:xfrm>
              <a:prstGeom prst="rect">
                <a:avLst/>
              </a:prstGeom>
            </p:spPr>
          </p:pic>
          <p:sp>
            <p:nvSpPr>
              <p:cNvPr id="9" name="平行四边形 8"/>
              <p:cNvSpPr/>
              <p:nvPr/>
            </p:nvSpPr>
            <p:spPr>
              <a:xfrm rot="20902312">
                <a:off x="950296" y="2004132"/>
                <a:ext cx="4453467" cy="902150"/>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平行四边形 9"/>
              <p:cNvSpPr/>
              <p:nvPr/>
            </p:nvSpPr>
            <p:spPr>
              <a:xfrm rot="20902312">
                <a:off x="950295" y="3028599"/>
                <a:ext cx="4453467" cy="902150"/>
              </a:xfrm>
              <a:prstGeom prst="parallelogram">
                <a:avLst>
                  <a:gd name="adj" fmla="val 23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平行四边形 10"/>
              <p:cNvSpPr/>
              <p:nvPr/>
            </p:nvSpPr>
            <p:spPr>
              <a:xfrm rot="20902312">
                <a:off x="950295" y="4053068"/>
                <a:ext cx="4453467" cy="902150"/>
              </a:xfrm>
              <a:prstGeom prst="parallelogram">
                <a:avLst>
                  <a:gd name="adj" fmla="val 23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cs typeface="+mn-ea"/>
                    <a:sym typeface="+mn-lt"/>
                  </a:rPr>
                  <a:t>Say pardon or let the robot repeat again</a:t>
                </a:r>
                <a:endParaRPr lang="zh-CN" altLang="en-US" sz="2000" b="1" dirty="0">
                  <a:solidFill>
                    <a:schemeClr val="tx1"/>
                  </a:solidFill>
                  <a:cs typeface="+mn-ea"/>
                  <a:sym typeface="+mn-lt"/>
                </a:endParaRPr>
              </a:p>
            </p:txBody>
          </p:sp>
        </p:grpSp>
        <p:sp>
          <p:nvSpPr>
            <p:cNvPr id="25" name="矩形 24"/>
            <p:cNvSpPr/>
            <p:nvPr/>
          </p:nvSpPr>
          <p:spPr>
            <a:xfrm rot="20922695">
              <a:off x="4598640" y="2182816"/>
              <a:ext cx="2994730" cy="707886"/>
            </a:xfrm>
            <a:prstGeom prst="rect">
              <a:avLst/>
            </a:prstGeom>
          </p:spPr>
          <p:txBody>
            <a:bodyPr wrap="none">
              <a:spAutoFit/>
            </a:bodyPr>
            <a:lstStyle/>
            <a:p>
              <a:pPr algn="ctr" defTabSz="609585"/>
              <a:r>
                <a:rPr lang="en-US" altLang="zh-CN" sz="2000" b="1" dirty="0">
                  <a:solidFill>
                    <a:schemeClr val="tx1">
                      <a:lumMod val="85000"/>
                      <a:lumOff val="15000"/>
                    </a:schemeClr>
                  </a:solidFill>
                  <a:cs typeface="+mn-ea"/>
                  <a:sym typeface="+mn-lt"/>
                </a:rPr>
                <a:t>Refuse to answer or</a:t>
              </a:r>
            </a:p>
            <a:p>
              <a:pPr algn="ctr" defTabSz="609585"/>
              <a:r>
                <a:rPr lang="en-US" altLang="zh-CN" sz="2000" b="1" dirty="0">
                  <a:solidFill>
                    <a:schemeClr val="tx1">
                      <a:lumMod val="85000"/>
                      <a:lumOff val="15000"/>
                    </a:schemeClr>
                  </a:solidFill>
                  <a:cs typeface="+mn-ea"/>
                  <a:sym typeface="+mn-lt"/>
                </a:rPr>
                <a:t>give the wrong answer</a:t>
              </a:r>
              <a:endParaRPr lang="zh-CN" altLang="en-US" sz="2000" b="1" dirty="0">
                <a:solidFill>
                  <a:schemeClr val="tx1">
                    <a:lumMod val="85000"/>
                    <a:lumOff val="15000"/>
                  </a:schemeClr>
                </a:solidFill>
                <a:cs typeface="+mn-ea"/>
                <a:sym typeface="+mn-lt"/>
              </a:endParaRPr>
            </a:p>
          </p:txBody>
        </p:sp>
        <p:sp>
          <p:nvSpPr>
            <p:cNvPr id="26" name="矩形 25"/>
            <p:cNvSpPr/>
            <p:nvPr/>
          </p:nvSpPr>
          <p:spPr>
            <a:xfrm rot="20922695">
              <a:off x="4164225" y="3094938"/>
              <a:ext cx="3863558" cy="707886"/>
            </a:xfrm>
            <a:prstGeom prst="rect">
              <a:avLst/>
            </a:prstGeom>
          </p:spPr>
          <p:txBody>
            <a:bodyPr wrap="none">
              <a:spAutoFit/>
            </a:bodyPr>
            <a:lstStyle/>
            <a:p>
              <a:pPr algn="ctr" defTabSz="609585"/>
              <a:r>
                <a:rPr lang="en-US" altLang="zh-CN" sz="2000" b="1" dirty="0">
                  <a:solidFill>
                    <a:schemeClr val="tx1">
                      <a:lumMod val="85000"/>
                      <a:lumOff val="15000"/>
                    </a:schemeClr>
                  </a:solidFill>
                  <a:cs typeface="+mn-ea"/>
                  <a:sym typeface="+mn-lt"/>
                </a:rPr>
                <a:t>Give correct answer will </a:t>
              </a:r>
            </a:p>
            <a:p>
              <a:pPr algn="ctr" defTabSz="609585"/>
              <a:r>
                <a:rPr lang="en-US" altLang="zh-CN" sz="2000" b="1" dirty="0">
                  <a:solidFill>
                    <a:schemeClr val="tx1">
                      <a:lumMod val="85000"/>
                      <a:lumOff val="15000"/>
                    </a:schemeClr>
                  </a:solidFill>
                  <a:cs typeface="+mn-ea"/>
                  <a:sym typeface="+mn-lt"/>
                </a:rPr>
                <a:t>Continue to the next question </a:t>
              </a:r>
              <a:endParaRPr lang="zh-CN" altLang="en-US" sz="2000" b="1" dirty="0">
                <a:solidFill>
                  <a:schemeClr val="tx1">
                    <a:lumMod val="85000"/>
                    <a:lumOff val="15000"/>
                  </a:schemeClr>
                </a:solidFill>
                <a:cs typeface="+mn-ea"/>
                <a:sym typeface="+mn-lt"/>
              </a:endParaRPr>
            </a:p>
          </p:txBody>
        </p:sp>
        <p:sp>
          <p:nvSpPr>
            <p:cNvPr id="27" name="矩形 26"/>
            <p:cNvSpPr/>
            <p:nvPr/>
          </p:nvSpPr>
          <p:spPr>
            <a:xfrm rot="20922695">
              <a:off x="6003633" y="4115596"/>
              <a:ext cx="184730" cy="584775"/>
            </a:xfrm>
            <a:prstGeom prst="rect">
              <a:avLst/>
            </a:prstGeom>
          </p:spPr>
          <p:txBody>
            <a:bodyPr wrap="none">
              <a:spAutoFit/>
            </a:bodyPr>
            <a:lstStyle/>
            <a:p>
              <a:pPr algn="ctr" defTabSz="609585"/>
              <a:endParaRPr lang="zh-CN" altLang="en-US" sz="3200" b="1" dirty="0">
                <a:solidFill>
                  <a:schemeClr val="tx1">
                    <a:lumMod val="85000"/>
                    <a:lumOff val="15000"/>
                  </a:schemeClr>
                </a:solidFill>
                <a:cs typeface="+mn-ea"/>
                <a:sym typeface="+mn-lt"/>
              </a:endParaRPr>
            </a:p>
          </p:txBody>
        </p:sp>
      </p:grpSp>
    </p:spTree>
    <p:extLst>
      <p:ext uri="{BB962C8B-B14F-4D97-AF65-F5344CB8AC3E}">
        <p14:creationId xmlns:p14="http://schemas.microsoft.com/office/powerpoint/2010/main" val="3569282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72936" y="1174536"/>
            <a:ext cx="2246128" cy="4508927"/>
          </a:xfrm>
          <a:prstGeom prst="rect">
            <a:avLst/>
          </a:prstGeom>
          <a:noFill/>
        </p:spPr>
        <p:txBody>
          <a:bodyPr wrap="none" rtlCol="0">
            <a:spAutoFit/>
          </a:bodyPr>
          <a:lstStyle/>
          <a:p>
            <a:r>
              <a:rPr lang="en-US" altLang="zh-CN" sz="28700" dirty="0">
                <a:solidFill>
                  <a:schemeClr val="bg1"/>
                </a:solidFill>
                <a:cs typeface="+mn-ea"/>
                <a:sym typeface="+mn-lt"/>
              </a:rPr>
              <a:t>3</a:t>
            </a:r>
            <a:endParaRPr lang="zh-CN" altLang="en-US" sz="28700" dirty="0">
              <a:solidFill>
                <a:schemeClr val="bg1"/>
              </a:solidFill>
              <a:cs typeface="+mn-ea"/>
              <a:sym typeface="+mn-lt"/>
            </a:endParaRPr>
          </a:p>
        </p:txBody>
      </p:sp>
      <p:sp>
        <p:nvSpPr>
          <p:cNvPr id="2" name="文本占位符 1"/>
          <p:cNvSpPr>
            <a:spLocks noGrp="1"/>
          </p:cNvSpPr>
          <p:nvPr>
            <p:ph type="body" sz="quarter" idx="11"/>
          </p:nvPr>
        </p:nvSpPr>
        <p:spPr>
          <a:xfrm>
            <a:off x="3223967" y="2573518"/>
            <a:ext cx="5806911" cy="1781666"/>
          </a:xfrm>
        </p:spPr>
        <p:txBody>
          <a:bodyPr/>
          <a:lstStyle/>
          <a:p>
            <a:r>
              <a:rPr lang="en-US" altLang="zh-CN" dirty="0">
                <a:cs typeface="+mn-ea"/>
                <a:sym typeface="+mn-lt"/>
              </a:rPr>
              <a:t>FRONT-END DESIGN</a:t>
            </a:r>
            <a:endParaRPr lang="zh-CN" altLang="en-US" dirty="0">
              <a:cs typeface="+mn-ea"/>
              <a:sym typeface="+mn-lt"/>
            </a:endParaRPr>
          </a:p>
        </p:txBody>
      </p:sp>
    </p:spTree>
    <p:extLst>
      <p:ext uri="{BB962C8B-B14F-4D97-AF65-F5344CB8AC3E}">
        <p14:creationId xmlns:p14="http://schemas.microsoft.com/office/powerpoint/2010/main" val="11466717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自定义 2">
      <a:dk1>
        <a:srgbClr val="000000"/>
      </a:dk1>
      <a:lt1>
        <a:srgbClr val="FFFFFF"/>
      </a:lt1>
      <a:dk2>
        <a:srgbClr val="010101"/>
      </a:dk2>
      <a:lt2>
        <a:srgbClr val="FFFFFF"/>
      </a:lt2>
      <a:accent1>
        <a:srgbClr val="FFC000"/>
      </a:accent1>
      <a:accent2>
        <a:srgbClr val="B2A32B"/>
      </a:accent2>
      <a:accent3>
        <a:srgbClr val="6EA8CC"/>
      </a:accent3>
      <a:accent4>
        <a:srgbClr val="BDE6FF"/>
      </a:accent4>
      <a:accent5>
        <a:srgbClr val="000000"/>
      </a:accent5>
      <a:accent6>
        <a:srgbClr val="FFE93D"/>
      </a:accent6>
      <a:hlink>
        <a:srgbClr val="0563C1"/>
      </a:hlink>
      <a:folHlink>
        <a:srgbClr val="954F72"/>
      </a:folHlink>
    </a:clrScheme>
    <a:fontScheme name="Temp">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658</TotalTime>
  <Words>627</Words>
  <Application>Microsoft Macintosh PowerPoint</Application>
  <PresentationFormat>宽屏</PresentationFormat>
  <Paragraphs>109</Paragraphs>
  <Slides>20</Slides>
  <Notes>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20</vt:i4>
      </vt:variant>
    </vt:vector>
  </HeadingPairs>
  <TitlesOfParts>
    <vt:vector size="29" baseType="lpstr">
      <vt:lpstr>Calibri</vt:lpstr>
      <vt:lpstr>Century Gothic</vt:lpstr>
      <vt:lpstr>Segoe UI Light</vt:lpstr>
      <vt:lpstr>等线</vt:lpstr>
      <vt:lpstr>宋体</vt:lpstr>
      <vt:lpstr>微软雅黑</vt:lpstr>
      <vt:lpstr>Arial</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Litao HU</cp:lastModifiedBy>
  <cp:revision>104</cp:revision>
  <dcterms:created xsi:type="dcterms:W3CDTF">2015-08-18T02:51:41Z</dcterms:created>
  <dcterms:modified xsi:type="dcterms:W3CDTF">2017-05-11T03:00:43Z</dcterms:modified>
  <cp:category/>
</cp:coreProperties>
</file>