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D1AC-AC42-44DA-BDE2-898FCA753975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8464-441C-496D-9AB6-726BC2FD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7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49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3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95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4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71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6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0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9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9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0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3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34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FPTU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 Pham</dc:creator>
  <cp:lastModifiedBy>Binh Pham</cp:lastModifiedBy>
  <cp:revision>20</cp:revision>
  <dcterms:created xsi:type="dcterms:W3CDTF">2018-02-19T04:25:47Z</dcterms:created>
  <dcterms:modified xsi:type="dcterms:W3CDTF">2018-02-24T10:40:22Z</dcterms:modified>
</cp:coreProperties>
</file>