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5BF-468F-4D41-9E7D-8A994D7E15A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298E-B76C-433A-B77C-7737C98D0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1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5BF-468F-4D41-9E7D-8A994D7E15A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298E-B76C-433A-B77C-7737C98D0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0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5BF-468F-4D41-9E7D-8A994D7E15A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298E-B76C-433A-B77C-7737C98D0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5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5BF-468F-4D41-9E7D-8A994D7E15A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298E-B76C-433A-B77C-7737C98D0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1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5BF-468F-4D41-9E7D-8A994D7E15A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298E-B76C-433A-B77C-7737C98D0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7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5BF-468F-4D41-9E7D-8A994D7E15A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298E-B76C-433A-B77C-7737C98D0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5BF-468F-4D41-9E7D-8A994D7E15A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298E-B76C-433A-B77C-7737C98D0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5BF-468F-4D41-9E7D-8A994D7E15A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298E-B76C-433A-B77C-7737C98D0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5BF-468F-4D41-9E7D-8A994D7E15A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298E-B76C-433A-B77C-7737C98D0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5BF-468F-4D41-9E7D-8A994D7E15A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298E-B76C-433A-B77C-7737C98D0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0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5BF-468F-4D41-9E7D-8A994D7E15A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298E-B76C-433A-B77C-7737C98D0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0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D65BF-468F-4D41-9E7D-8A994D7E15A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F298E-B76C-433A-B77C-7737C98D02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2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95709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043" y="3741320"/>
            <a:ext cx="1352127" cy="70986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94512" y="146095"/>
            <a:ext cx="63212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Chewy" panose="02000000000000000000" pitchFamily="2" charset="0"/>
              </a:rPr>
              <a:t>Propuesta </a:t>
            </a:r>
            <a:r>
              <a:rPr lang="es-MX" dirty="0" err="1" smtClean="0">
                <a:latin typeface="Chewy" panose="02000000000000000000" pitchFamily="2" charset="0"/>
              </a:rPr>
              <a:t>Oshwi</a:t>
            </a:r>
            <a:r>
              <a:rPr lang="es-MX" dirty="0" smtClean="0">
                <a:latin typeface="Chewy" panose="02000000000000000000" pitchFamily="2" charset="0"/>
              </a:rPr>
              <a:t> </a:t>
            </a:r>
            <a:r>
              <a:rPr lang="es-MX" dirty="0" err="1" smtClean="0">
                <a:latin typeface="Chewy" panose="02000000000000000000" pitchFamily="2" charset="0"/>
              </a:rPr>
              <a:t>Badge</a:t>
            </a:r>
            <a:r>
              <a:rPr lang="es-MX" dirty="0" smtClean="0">
                <a:latin typeface="Chewy" panose="02000000000000000000" pitchFamily="2" charset="0"/>
              </a:rPr>
              <a:t> 2019 M0 “Recargado”</a:t>
            </a:r>
          </a:p>
          <a:p>
            <a:r>
              <a:rPr lang="es-MX" dirty="0" smtClean="0">
                <a:latin typeface="Chewy" panose="02000000000000000000" pitchFamily="2" charset="0"/>
              </a:rPr>
              <a:t>Mejoras</a:t>
            </a:r>
          </a:p>
          <a:p>
            <a:r>
              <a:rPr lang="es-MX" dirty="0" smtClean="0">
                <a:latin typeface="Chewy" panose="02000000000000000000" pitchFamily="2" charset="0"/>
              </a:rPr>
              <a:t>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>
                <a:latin typeface="Chewy" panose="02000000000000000000" pitchFamily="2" charset="0"/>
              </a:rPr>
              <a:t>Microcontrolador: SAMD21G (32 bits ARM M0)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>
                <a:latin typeface="Chewy" panose="02000000000000000000" pitchFamily="2" charset="0"/>
              </a:rPr>
              <a:t>Led: WS2812B-2020 (Mas faciles de soldar)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>
                <a:latin typeface="Chewy" panose="02000000000000000000" pitchFamily="2" charset="0"/>
              </a:rPr>
              <a:t>Tentáculos: </a:t>
            </a:r>
            <a:r>
              <a:rPr lang="es-MX" dirty="0" err="1" smtClean="0">
                <a:latin typeface="Chewy" panose="02000000000000000000" pitchFamily="2" charset="0"/>
              </a:rPr>
              <a:t>Touch</a:t>
            </a:r>
            <a:r>
              <a:rPr lang="es-MX" dirty="0" smtClean="0">
                <a:latin typeface="Chewy" panose="02000000000000000000" pitchFamily="2" charset="0"/>
              </a:rPr>
              <a:t> </a:t>
            </a:r>
            <a:r>
              <a:rPr lang="es-MX" dirty="0" err="1" smtClean="0">
                <a:latin typeface="Chewy" panose="02000000000000000000" pitchFamily="2" charset="0"/>
              </a:rPr>
              <a:t>sense</a:t>
            </a:r>
            <a:endParaRPr lang="es-MX" dirty="0" smtClean="0">
              <a:latin typeface="Chewy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>
                <a:latin typeface="Chewy" panose="02000000000000000000" pitchFamily="2" charset="0"/>
              </a:rPr>
              <a:t>Pantalla: TFT 0.96 SPI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>
                <a:latin typeface="Chewy" panose="02000000000000000000" pitchFamily="2" charset="0"/>
              </a:rPr>
              <a:t>USB: Micro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>
                <a:latin typeface="Chewy" panose="02000000000000000000" pitchFamily="2" charset="0"/>
              </a:rPr>
              <a:t>Puerto para Batería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>
                <a:latin typeface="Chewy" panose="02000000000000000000" pitchFamily="2" charset="0"/>
              </a:rPr>
              <a:t>Memoria Flash SPI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>
                <a:latin typeface="Chewy" panose="02000000000000000000" pitchFamily="2" charset="0"/>
              </a:rPr>
              <a:t>Lectora de </a:t>
            </a:r>
            <a:r>
              <a:rPr lang="es-MX" dirty="0" err="1" smtClean="0">
                <a:latin typeface="Chewy" panose="02000000000000000000" pitchFamily="2" charset="0"/>
              </a:rPr>
              <a:t>MicroSD</a:t>
            </a:r>
            <a:endParaRPr lang="es-MX" dirty="0" smtClean="0">
              <a:latin typeface="Chewy" panose="02000000000000000000" pitchFamily="2" charset="0"/>
            </a:endParaRPr>
          </a:p>
          <a:p>
            <a:r>
              <a:rPr lang="es-MX" dirty="0" smtClean="0">
                <a:latin typeface="Chewy" panose="02000000000000000000" pitchFamily="2" charset="0"/>
              </a:rPr>
              <a:t>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>
                <a:latin typeface="Chewy" panose="02000000000000000000" pitchFamily="2" charset="0"/>
              </a:rPr>
              <a:t>Al estar basado en la Placa </a:t>
            </a:r>
            <a:r>
              <a:rPr lang="es-MX" dirty="0" err="1" smtClean="0">
                <a:latin typeface="Chewy" panose="02000000000000000000" pitchFamily="2" charset="0"/>
              </a:rPr>
              <a:t>Circuit</a:t>
            </a:r>
            <a:r>
              <a:rPr lang="es-MX" dirty="0" smtClean="0">
                <a:latin typeface="Chewy" panose="02000000000000000000" pitchFamily="2" charset="0"/>
              </a:rPr>
              <a:t> Express de </a:t>
            </a:r>
            <a:r>
              <a:rPr lang="es-MX" dirty="0" err="1" smtClean="0">
                <a:latin typeface="Chewy" panose="02000000000000000000" pitchFamily="2" charset="0"/>
              </a:rPr>
              <a:t>Adafruit</a:t>
            </a:r>
            <a:r>
              <a:rPr lang="es-MX" dirty="0" smtClean="0">
                <a:latin typeface="Chewy" panose="02000000000000000000" pitchFamily="2" charset="0"/>
              </a:rPr>
              <a:t>, será compatible con: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err="1" smtClean="0">
                <a:latin typeface="Chewy" panose="02000000000000000000" pitchFamily="2" charset="0"/>
              </a:rPr>
              <a:t>Makecode</a:t>
            </a:r>
            <a:r>
              <a:rPr lang="es-MX" dirty="0" smtClean="0">
                <a:latin typeface="Chewy" panose="02000000000000000000" pitchFamily="2" charset="0"/>
              </a:rPr>
              <a:t> (Lenguaje de bloques), al menos eso espero </a:t>
            </a:r>
            <a:r>
              <a:rPr lang="es-MX" dirty="0" smtClean="0">
                <a:latin typeface="Chewy" panose="02000000000000000000" pitchFamily="2" charset="0"/>
                <a:sym typeface="Wingdings" panose="05000000000000000000" pitchFamily="2" charset="2"/>
              </a:rPr>
              <a:t></a:t>
            </a:r>
            <a:endParaRPr lang="es-MX" dirty="0" smtClean="0">
              <a:latin typeface="Chewy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err="1" smtClean="0">
                <a:latin typeface="Chewy" panose="02000000000000000000" pitchFamily="2" charset="0"/>
              </a:rPr>
              <a:t>Arduino</a:t>
            </a:r>
            <a:r>
              <a:rPr lang="es-MX" dirty="0" smtClean="0">
                <a:latin typeface="Chewy" panose="02000000000000000000" pitchFamily="2" charset="0"/>
              </a:rPr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err="1" smtClean="0">
                <a:latin typeface="Chewy" panose="02000000000000000000" pitchFamily="2" charset="0"/>
              </a:rPr>
              <a:t>CircuitPython</a:t>
            </a:r>
            <a:r>
              <a:rPr lang="es-MX" dirty="0" smtClean="0">
                <a:latin typeface="Chewy" panose="02000000000000000000" pitchFamily="2" charset="0"/>
              </a:rPr>
              <a:t>/</a:t>
            </a:r>
            <a:r>
              <a:rPr lang="es-MX" dirty="0" err="1" smtClean="0">
                <a:latin typeface="Chewy" panose="02000000000000000000" pitchFamily="2" charset="0"/>
              </a:rPr>
              <a:t>MicroPython</a:t>
            </a:r>
            <a:endParaRPr lang="es-MX" dirty="0" smtClean="0">
              <a:latin typeface="Chewy" panose="02000000000000000000" pitchFamily="2" charset="0"/>
            </a:endParaRPr>
          </a:p>
          <a:p>
            <a:endParaRPr lang="es-MX" dirty="0" smtClean="0">
              <a:latin typeface="Chewy" panose="02000000000000000000" pitchFamily="2" charset="0"/>
            </a:endParaRPr>
          </a:p>
          <a:p>
            <a:endParaRPr lang="es-MX" dirty="0">
              <a:latin typeface="Chewy" panose="02000000000000000000" pitchFamily="2" charset="0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 flipH="1">
            <a:off x="4736630" y="1550504"/>
            <a:ext cx="1197032" cy="3895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 flipV="1">
            <a:off x="4929809" y="755374"/>
            <a:ext cx="992989" cy="4605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62" y="240817"/>
            <a:ext cx="1174603" cy="975071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>
          <a:xfrm flipH="1">
            <a:off x="3465973" y="2184953"/>
            <a:ext cx="2432902" cy="1556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931" y="4821240"/>
            <a:ext cx="1239078" cy="556036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847" y="5768467"/>
            <a:ext cx="885245" cy="901622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61" y="5176922"/>
            <a:ext cx="1644436" cy="1584999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205" y="5167188"/>
            <a:ext cx="1923711" cy="1641567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" t="23578" r="1455" b="21246"/>
          <a:stretch/>
        </p:blipFill>
        <p:spPr>
          <a:xfrm>
            <a:off x="10506243" y="1550504"/>
            <a:ext cx="1476451" cy="866722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0" t="13131" r="6754" b="15565"/>
          <a:stretch/>
        </p:blipFill>
        <p:spPr>
          <a:xfrm>
            <a:off x="10897841" y="2600299"/>
            <a:ext cx="819071" cy="704023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1" t="26174" r="16841" b="27739"/>
          <a:stretch/>
        </p:blipFill>
        <p:spPr>
          <a:xfrm>
            <a:off x="9028436" y="1788128"/>
            <a:ext cx="1158492" cy="812171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94" y="3656564"/>
            <a:ext cx="847725" cy="638175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485" y="2703408"/>
            <a:ext cx="984197" cy="805583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8" t="17801" r="20558" b="24286"/>
          <a:stretch/>
        </p:blipFill>
        <p:spPr>
          <a:xfrm>
            <a:off x="3722834" y="1460810"/>
            <a:ext cx="1013796" cy="104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56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79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Chewy</vt:lpstr>
      <vt:lpstr>Wingdings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12</cp:revision>
  <dcterms:created xsi:type="dcterms:W3CDTF">2019-05-28T01:50:15Z</dcterms:created>
  <dcterms:modified xsi:type="dcterms:W3CDTF">2019-05-28T02:55:30Z</dcterms:modified>
</cp:coreProperties>
</file>