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4.xml" ContentType="application/xml"/>
  <Override PartName="/customXml/itemProps3.xml" ContentType="application/vnd.openxmlformats-officedocument.customXmlProperties+xml"/>
  <Override PartName="/customXml/_rels/item4.xml.rels" ContentType="application/vnd.openxmlformats-package.relationship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customXml" Target="../customXml/item4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424242"/>
                </a:solidFill>
                <a:latin typeface="Arial"/>
              </a:rPr>
              <a:t>Click to move the slide</a:t>
            </a:r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Click to edit the notes format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2CB01AA-6578-44E5-B9DB-843DBD631769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775EC2-BF92-4AA8-836C-428CB789A869}" type="slidenum">
              <a:rPr b="0" lang="fr-FR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D01D36-BBC2-40D8-9B3C-C31D719EF62D}" type="slidenum">
              <a:rPr b="0" lang="fr-FR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6EBFF7-FC36-43EB-9D01-6E19E60774C5}" type="slidenum">
              <a:rPr b="0" lang="fr-FR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F94130-3B3F-4A31-BA4E-F97E7A9F6A76}" type="slidenum">
              <a:rPr b="0" lang="fr-FR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8AF367-65FD-4038-9D0D-84C0BB4A66BF}" type="slidenum">
              <a:rPr b="0" lang="fr-FR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FA579E-DA18-46D4-AB03-D329BD2ADE48}" type="slidenum">
              <a:rPr b="0" lang="fr-FR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4000" y="401976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50056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7604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1968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3240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17604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1968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324000" y="1808280"/>
            <a:ext cx="4247640" cy="423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424764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324000" y="1808280"/>
            <a:ext cx="4247640" cy="423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50056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4000" y="401976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250056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7604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1968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240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17604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31968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324000" y="1808280"/>
            <a:ext cx="4247640" cy="423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424764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424764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50056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24000" y="401976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250056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7604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1968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3240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17604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31968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324000" y="1808280"/>
            <a:ext cx="4247640" cy="423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424764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250056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4000" y="401976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250056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17604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3196800" y="180828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3240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17604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3196800" y="4019760"/>
            <a:ext cx="136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42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00560" y="401976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400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500560" y="1808280"/>
            <a:ext cx="207252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24000" y="4019760"/>
            <a:ext cx="4247640" cy="201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17" descr=""/>
          <p:cNvPicPr/>
          <p:nvPr/>
        </p:nvPicPr>
        <p:blipFill>
          <a:blip r:embed="rId2"/>
          <a:stretch/>
        </p:blipFill>
        <p:spPr>
          <a:xfrm>
            <a:off x="0" y="0"/>
            <a:ext cx="719640" cy="469440"/>
          </a:xfrm>
          <a:prstGeom prst="rect">
            <a:avLst/>
          </a:prstGeom>
          <a:ln>
            <a:noFill/>
          </a:ln>
        </p:spPr>
      </p:pic>
      <p:pic>
        <p:nvPicPr>
          <p:cNvPr id="1" name="Image 19" descr=""/>
          <p:cNvPicPr/>
          <p:nvPr/>
        </p:nvPicPr>
        <p:blipFill>
          <a:blip r:embed="rId3"/>
          <a:stretch/>
        </p:blipFill>
        <p:spPr>
          <a:xfrm>
            <a:off x="0" y="864000"/>
            <a:ext cx="719640" cy="469440"/>
          </a:xfrm>
          <a:prstGeom prst="rect">
            <a:avLst/>
          </a:prstGeom>
          <a:ln>
            <a:noFill/>
          </a:ln>
        </p:spPr>
      </p:pic>
      <p:pic>
        <p:nvPicPr>
          <p:cNvPr id="2" name="Image 8" descr=""/>
          <p:cNvPicPr/>
          <p:nvPr/>
        </p:nvPicPr>
        <p:blipFill>
          <a:blip r:embed="rId4"/>
          <a:stretch/>
        </p:blipFill>
        <p:spPr>
          <a:xfrm>
            <a:off x="0" y="6228000"/>
            <a:ext cx="9143640" cy="4323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 lIns="720000" rIns="720000" tIns="1080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424242"/>
                </a:solidFill>
                <a:latin typeface="Arial"/>
              </a:rPr>
              <a:t>Sélectionner l’icône pour insérer une image, puis disposer l’image en arrière plan </a:t>
            </a:r>
            <a:r>
              <a:rPr b="0" lang="fr-FR" sz="1800" spc="-1" strike="noStrike">
                <a:solidFill>
                  <a:srgbClr val="424242"/>
                </a:solidFill>
                <a:latin typeface="Arial"/>
              </a:rPr>
              <a:t>(Sélectionner l’image avec le bouton droit de la souris / Mettre à l’arrière plan)</a:t>
            </a:r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62040" y="900000"/>
            <a:ext cx="7819560" cy="2340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Arial"/>
              </a:rPr>
              <a:t>Titre</a:t>
            </a:r>
            <a:endParaRPr b="0" lang="fr-FR" sz="32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fr-FR" sz="2100" spc="-1" strike="noStrike">
                <a:solidFill>
                  <a:srgbClr val="ffffff"/>
                </a:solidFill>
                <a:latin typeface="Arial"/>
              </a:rPr>
              <a:t>Date</a:t>
            </a:r>
            <a:endParaRPr b="0" lang="fr-FR" sz="2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0" y="432000"/>
            <a:ext cx="1439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00" spc="-1" strike="noStrike">
                <a:solidFill>
                  <a:srgbClr val="f07d00"/>
                </a:solidFill>
                <a:latin typeface="Arial"/>
              </a:rPr>
              <a:t> </a:t>
            </a:r>
            <a:endParaRPr b="0" lang="fr-FR" sz="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0" y="3312000"/>
            <a:ext cx="1439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00" spc="-1" strike="noStrike">
                <a:solidFill>
                  <a:srgbClr val="f07d00"/>
                </a:solidFill>
                <a:latin typeface="Arial"/>
              </a:rPr>
              <a:t> </a:t>
            </a:r>
            <a:endParaRPr b="0" lang="fr-FR" sz="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0" y="5940000"/>
            <a:ext cx="914328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00" spc="-1" strike="noStrike">
                <a:solidFill>
                  <a:srgbClr val="f07d00"/>
                </a:solidFill>
                <a:latin typeface="Arial"/>
              </a:rPr>
              <a:t> </a:t>
            </a:r>
            <a:endParaRPr b="0" lang="fr-FR" sz="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0" y="4500000"/>
            <a:ext cx="3239640" cy="1295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00" spc="-1" strike="noStrike">
                <a:solidFill>
                  <a:srgbClr val="f07d00"/>
                </a:solidFill>
                <a:latin typeface="Arial"/>
              </a:rPr>
              <a:t> </a:t>
            </a:r>
            <a:endParaRPr b="0" lang="fr-FR" sz="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/>
          </p:nvPr>
        </p:nvSpPr>
        <p:spPr>
          <a:xfrm>
            <a:off x="0" y="6694560"/>
            <a:ext cx="326520" cy="163080"/>
          </a:xfrm>
          <a:prstGeom prst="rect">
            <a:avLst/>
          </a:prstGeom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00/00/2015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ftr"/>
          </p:nvPr>
        </p:nvSpPr>
        <p:spPr>
          <a:xfrm>
            <a:off x="0" y="6694560"/>
            <a:ext cx="326520" cy="163080"/>
          </a:xfrm>
          <a:prstGeom prst="rect">
            <a:avLst/>
          </a:prstGeom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PRESENTATION TITLE ( FOOTER CAN BE PERSONALIZED AS FOLLOW: INSERT / HEADER AND </a:t>
            </a: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FOOTER")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11" name="PlaceHolder 9"/>
          <p:cNvSpPr>
            <a:spLocks noGrp="1"/>
          </p:cNvSpPr>
          <p:nvPr>
            <p:ph type="sldNum"/>
          </p:nvPr>
        </p:nvSpPr>
        <p:spPr>
          <a:xfrm>
            <a:off x="0" y="6694560"/>
            <a:ext cx="326520" cy="163080"/>
          </a:xfrm>
          <a:prstGeom prst="rect">
            <a:avLst/>
          </a:prstGeom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6058DBFA-02B6-42E9-BA51-298461253BF1}" type="slidenum">
              <a:rPr b="0" lang="fr-FR" sz="100" spc="-1" strike="noStrike">
                <a:solidFill>
                  <a:srgbClr val="b1b1b1"/>
                </a:solidFill>
                <a:latin typeface="Arial"/>
              </a:rPr>
              <a:t>7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12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424242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17" descr=""/>
          <p:cNvPicPr/>
          <p:nvPr/>
        </p:nvPicPr>
        <p:blipFill>
          <a:blip r:embed="rId2"/>
          <a:stretch/>
        </p:blipFill>
        <p:spPr>
          <a:xfrm>
            <a:off x="0" y="0"/>
            <a:ext cx="719640" cy="469440"/>
          </a:xfrm>
          <a:prstGeom prst="rect">
            <a:avLst/>
          </a:prstGeom>
          <a:ln>
            <a:noFill/>
          </a:ln>
        </p:spPr>
      </p:pic>
      <p:pic>
        <p:nvPicPr>
          <p:cNvPr id="50" name="Image 19" descr=""/>
          <p:cNvPicPr/>
          <p:nvPr/>
        </p:nvPicPr>
        <p:blipFill>
          <a:blip r:embed="rId3"/>
          <a:stretch/>
        </p:blipFill>
        <p:spPr>
          <a:xfrm>
            <a:off x="0" y="864000"/>
            <a:ext cx="719640" cy="469440"/>
          </a:xfrm>
          <a:prstGeom prst="rect">
            <a:avLst/>
          </a:prstGeom>
          <a:ln>
            <a:noFill/>
          </a:ln>
        </p:spPr>
      </p:pic>
      <p:pic>
        <p:nvPicPr>
          <p:cNvPr id="51" name="Image 8" descr=""/>
          <p:cNvPicPr/>
          <p:nvPr/>
        </p:nvPicPr>
        <p:blipFill>
          <a:blip r:embed="rId4"/>
          <a:stretch/>
        </p:blipFill>
        <p:spPr>
          <a:xfrm>
            <a:off x="0" y="6228000"/>
            <a:ext cx="9143640" cy="432360"/>
          </a:xfrm>
          <a:prstGeom prst="rect">
            <a:avLst/>
          </a:prstGeom>
          <a:ln>
            <a:noFill/>
          </a:ln>
        </p:spPr>
      </p:pic>
      <p:pic>
        <p:nvPicPr>
          <p:cNvPr id="52" name="Image 21" descr=""/>
          <p:cNvPicPr/>
          <p:nvPr/>
        </p:nvPicPr>
        <p:blipFill>
          <a:blip r:embed="rId5"/>
          <a:stretch/>
        </p:blipFill>
        <p:spPr>
          <a:xfrm>
            <a:off x="0" y="0"/>
            <a:ext cx="719640" cy="469440"/>
          </a:xfrm>
          <a:prstGeom prst="rect">
            <a:avLst/>
          </a:prstGeom>
          <a:ln>
            <a:noFill/>
          </a:ln>
        </p:spPr>
      </p:pic>
      <p:pic>
        <p:nvPicPr>
          <p:cNvPr id="53" name="Image 22" descr=""/>
          <p:cNvPicPr/>
          <p:nvPr/>
        </p:nvPicPr>
        <p:blipFill>
          <a:blip r:embed="rId6"/>
          <a:stretch/>
        </p:blipFill>
        <p:spPr>
          <a:xfrm>
            <a:off x="0" y="648000"/>
            <a:ext cx="719640" cy="469440"/>
          </a:xfrm>
          <a:prstGeom prst="rect">
            <a:avLst/>
          </a:prstGeom>
          <a:ln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4000" y="333360"/>
            <a:ext cx="8496000" cy="6469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fr-FR" sz="2300" spc="-1" strike="noStrike">
                <a:solidFill>
                  <a:srgbClr val="00aaff"/>
                </a:solidFill>
                <a:latin typeface="Arial"/>
              </a:rPr>
              <a:t>TIT</a:t>
            </a:r>
            <a:r>
              <a:rPr b="1" lang="fr-FR" sz="2300" spc="-1" strike="noStrike">
                <a:solidFill>
                  <a:srgbClr val="00aaff"/>
                </a:solidFill>
                <a:latin typeface="Arial"/>
              </a:rPr>
              <a:t>RE</a:t>
            </a:r>
            <a:endParaRPr b="0" lang="fr-FR" sz="23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440" y="1476000"/>
            <a:ext cx="2987640" cy="1079640"/>
          </a:xfrm>
          <a:prstGeom prst="rect">
            <a:avLst/>
          </a:prstGeom>
        </p:spPr>
        <p:txBody>
          <a:bodyPr lIns="936000" rIns="0" tIns="0" bIns="0" anchor="ctr"/>
          <a:p>
            <a:pPr>
              <a:lnSpc>
                <a:spcPct val="100000"/>
              </a:lnSpc>
            </a:pPr>
            <a:r>
              <a:rPr b="0" lang="fr-FR" sz="2500" spc="-1" strike="noStrike">
                <a:solidFill>
                  <a:srgbClr val="ffffff"/>
                </a:solidFill>
                <a:latin typeface="Arial"/>
              </a:rPr>
              <a:t>Chapitre 0</a:t>
            </a:r>
            <a:endParaRPr b="0" lang="fr-FR" sz="2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273120" y="1444320"/>
            <a:ext cx="5543640" cy="11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10000"/>
              </a:lnSpc>
            </a:pPr>
            <a:r>
              <a:rPr b="0" lang="fr-FR" sz="1700" spc="-1" strike="noStrike">
                <a:solidFill>
                  <a:srgbClr val="424242"/>
                </a:solidFill>
                <a:latin typeface="Arial"/>
              </a:rPr>
              <a:t>Texte niveau 1</a:t>
            </a:r>
            <a:endParaRPr b="0" lang="fr-FR" sz="1700" spc="-1" strike="noStrike">
              <a:solidFill>
                <a:srgbClr val="424242"/>
              </a:solidFill>
              <a:latin typeface="Arial"/>
            </a:endParaRPr>
          </a:p>
          <a:p>
            <a:pPr lvl="1" indent="-107640">
              <a:lnSpc>
                <a:spcPct val="110000"/>
              </a:lnSpc>
              <a:buClr>
                <a:srgbClr val="424242"/>
              </a:buClr>
              <a:buFont typeface="Arial"/>
              <a:buChar char="-"/>
            </a:pPr>
            <a:r>
              <a:rPr b="0" lang="fr-FR" sz="1400" spc="-1" strike="noStrike">
                <a:solidFill>
                  <a:srgbClr val="424242"/>
                </a:solidFill>
                <a:latin typeface="Arial"/>
              </a:rPr>
              <a:t>Texte niveau 2</a:t>
            </a:r>
            <a:endParaRPr b="0" lang="fr-FR" sz="14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0" y="2728800"/>
            <a:ext cx="2987640" cy="1079640"/>
          </a:xfrm>
          <a:prstGeom prst="rect">
            <a:avLst/>
          </a:prstGeom>
        </p:spPr>
        <p:txBody>
          <a:bodyPr lIns="936000" rIns="0" tIns="0" bIns="0" anchor="ctr"/>
          <a:p>
            <a:pPr>
              <a:lnSpc>
                <a:spcPct val="100000"/>
              </a:lnSpc>
            </a:pPr>
            <a:r>
              <a:rPr b="0" lang="fr-FR" sz="2500" spc="-1" strike="noStrike">
                <a:solidFill>
                  <a:srgbClr val="ffffff"/>
                </a:solidFill>
                <a:latin typeface="Arial"/>
              </a:rPr>
              <a:t>Chapitre 0</a:t>
            </a:r>
            <a:endParaRPr b="0" lang="fr-FR" sz="2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3271320" y="2693520"/>
            <a:ext cx="5543640" cy="11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10000"/>
              </a:lnSpc>
            </a:pPr>
            <a:r>
              <a:rPr b="0" lang="fr-FR" sz="1700" spc="-1" strike="noStrike">
                <a:solidFill>
                  <a:srgbClr val="424242"/>
                </a:solidFill>
                <a:latin typeface="Arial"/>
              </a:rPr>
              <a:t>Texte niveau 1</a:t>
            </a:r>
            <a:endParaRPr b="0" lang="fr-FR" sz="1700" spc="-1" strike="noStrike">
              <a:solidFill>
                <a:srgbClr val="424242"/>
              </a:solidFill>
              <a:latin typeface="Arial"/>
            </a:endParaRPr>
          </a:p>
          <a:p>
            <a:pPr lvl="1" indent="-107640">
              <a:lnSpc>
                <a:spcPct val="110000"/>
              </a:lnSpc>
              <a:buClr>
                <a:srgbClr val="424242"/>
              </a:buClr>
              <a:buFont typeface="Arial"/>
              <a:buChar char="-"/>
            </a:pPr>
            <a:r>
              <a:rPr b="0" lang="fr-FR" sz="1400" spc="-1" strike="noStrike">
                <a:solidFill>
                  <a:srgbClr val="424242"/>
                </a:solidFill>
                <a:latin typeface="Arial"/>
              </a:rPr>
              <a:t>Texte niveau 2</a:t>
            </a:r>
            <a:endParaRPr b="0" lang="fr-FR" sz="14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1440" y="3978000"/>
            <a:ext cx="2987640" cy="1079640"/>
          </a:xfrm>
          <a:prstGeom prst="rect">
            <a:avLst/>
          </a:prstGeom>
        </p:spPr>
        <p:txBody>
          <a:bodyPr lIns="936000" rIns="0" tIns="0" bIns="0" anchor="ctr"/>
          <a:p>
            <a:pPr>
              <a:lnSpc>
                <a:spcPct val="100000"/>
              </a:lnSpc>
            </a:pPr>
            <a:r>
              <a:rPr b="0" lang="fr-FR" sz="2500" spc="-1" strike="noStrike">
                <a:solidFill>
                  <a:srgbClr val="ffffff"/>
                </a:solidFill>
                <a:latin typeface="Arial"/>
              </a:rPr>
              <a:t>Chapitre 0</a:t>
            </a:r>
            <a:endParaRPr b="0" lang="fr-FR" sz="2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273120" y="3942720"/>
            <a:ext cx="5543640" cy="11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10000"/>
              </a:lnSpc>
            </a:pPr>
            <a:r>
              <a:rPr b="0" lang="fr-FR" sz="1700" spc="-1" strike="noStrike">
                <a:solidFill>
                  <a:srgbClr val="424242"/>
                </a:solidFill>
                <a:latin typeface="Arial"/>
              </a:rPr>
              <a:t>Texte niveau 1</a:t>
            </a:r>
            <a:endParaRPr b="0" lang="fr-FR" sz="1700" spc="-1" strike="noStrike">
              <a:solidFill>
                <a:srgbClr val="424242"/>
              </a:solidFill>
              <a:latin typeface="Arial"/>
            </a:endParaRPr>
          </a:p>
          <a:p>
            <a:pPr lvl="1" indent="-107640">
              <a:lnSpc>
                <a:spcPct val="110000"/>
              </a:lnSpc>
              <a:buClr>
                <a:srgbClr val="424242"/>
              </a:buClr>
              <a:buFont typeface="Arial"/>
              <a:buChar char="-"/>
            </a:pPr>
            <a:r>
              <a:rPr b="0" lang="fr-FR" sz="1400" spc="-1" strike="noStrike">
                <a:solidFill>
                  <a:srgbClr val="424242"/>
                </a:solidFill>
                <a:latin typeface="Arial"/>
              </a:rPr>
              <a:t>Texte niveau 2</a:t>
            </a:r>
            <a:endParaRPr b="0" lang="fr-FR" sz="14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0" y="5230800"/>
            <a:ext cx="2987640" cy="1079640"/>
          </a:xfrm>
          <a:prstGeom prst="rect">
            <a:avLst/>
          </a:prstGeom>
        </p:spPr>
        <p:txBody>
          <a:bodyPr lIns="936000" rIns="0" tIns="0" bIns="0" anchor="ctr"/>
          <a:p>
            <a:pPr>
              <a:lnSpc>
                <a:spcPct val="100000"/>
              </a:lnSpc>
            </a:pPr>
            <a:r>
              <a:rPr b="0" lang="fr-FR" sz="2500" spc="-1" strike="noStrike">
                <a:solidFill>
                  <a:srgbClr val="ffffff"/>
                </a:solidFill>
                <a:latin typeface="Arial"/>
              </a:rPr>
              <a:t>Chapitre 0</a:t>
            </a:r>
            <a:endParaRPr b="0" lang="fr-FR" sz="2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body"/>
          </p:nvPr>
        </p:nvSpPr>
        <p:spPr>
          <a:xfrm>
            <a:off x="3273840" y="5192280"/>
            <a:ext cx="5543640" cy="11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10000"/>
              </a:lnSpc>
            </a:pPr>
            <a:r>
              <a:rPr b="0" lang="fr-FR" sz="1700" spc="-1" strike="noStrike">
                <a:solidFill>
                  <a:srgbClr val="424242"/>
                </a:solidFill>
                <a:latin typeface="Arial"/>
              </a:rPr>
              <a:t>Texte niveau 1</a:t>
            </a:r>
            <a:endParaRPr b="0" lang="fr-FR" sz="1700" spc="-1" strike="noStrike">
              <a:solidFill>
                <a:srgbClr val="424242"/>
              </a:solidFill>
              <a:latin typeface="Arial"/>
            </a:endParaRPr>
          </a:p>
          <a:p>
            <a:pPr lvl="1" indent="-107640">
              <a:lnSpc>
                <a:spcPct val="110000"/>
              </a:lnSpc>
              <a:buClr>
                <a:srgbClr val="424242"/>
              </a:buClr>
              <a:buFont typeface="Arial"/>
              <a:buChar char="-"/>
            </a:pPr>
            <a:r>
              <a:rPr b="0" lang="fr-FR" sz="1400" spc="-1" strike="noStrike">
                <a:solidFill>
                  <a:srgbClr val="424242"/>
                </a:solidFill>
                <a:latin typeface="Arial"/>
              </a:rPr>
              <a:t>Texte niveau 2</a:t>
            </a:r>
            <a:endParaRPr b="0" lang="fr-FR" sz="14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dt"/>
          </p:nvPr>
        </p:nvSpPr>
        <p:spPr>
          <a:xfrm>
            <a:off x="0" y="6694560"/>
            <a:ext cx="326520" cy="163080"/>
          </a:xfrm>
          <a:prstGeom prst="rect">
            <a:avLst/>
          </a:prstGeom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00/00/2015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64" name="PlaceHolder 11"/>
          <p:cNvSpPr>
            <a:spLocks noGrp="1"/>
          </p:cNvSpPr>
          <p:nvPr>
            <p:ph type="ftr"/>
          </p:nvPr>
        </p:nvSpPr>
        <p:spPr>
          <a:xfrm>
            <a:off x="0" y="6694560"/>
            <a:ext cx="326520" cy="163080"/>
          </a:xfrm>
          <a:prstGeom prst="rect">
            <a:avLst/>
          </a:prstGeom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PRESENTATION TITLE ( FOOTER CAN BE PERSONALIZED AS FOLLOW: INSERT / HEADER AND FOOTER")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sldNum"/>
          </p:nvPr>
        </p:nvSpPr>
        <p:spPr>
          <a:xfrm>
            <a:off x="0" y="6694560"/>
            <a:ext cx="326520" cy="163080"/>
          </a:xfrm>
          <a:prstGeom prst="rect">
            <a:avLst/>
          </a:prstGeom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AF2D3D42-3840-44BE-8CCF-A36453A6BEC2}" type="slidenum">
              <a:rPr b="0" lang="fr-FR" sz="1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17" descr=""/>
          <p:cNvPicPr/>
          <p:nvPr/>
        </p:nvPicPr>
        <p:blipFill>
          <a:blip r:embed="rId2"/>
          <a:stretch/>
        </p:blipFill>
        <p:spPr>
          <a:xfrm>
            <a:off x="0" y="0"/>
            <a:ext cx="719640" cy="469440"/>
          </a:xfrm>
          <a:prstGeom prst="rect">
            <a:avLst/>
          </a:prstGeom>
          <a:ln>
            <a:noFill/>
          </a:ln>
        </p:spPr>
      </p:pic>
      <p:pic>
        <p:nvPicPr>
          <p:cNvPr id="103" name="Image 19" descr=""/>
          <p:cNvPicPr/>
          <p:nvPr/>
        </p:nvPicPr>
        <p:blipFill>
          <a:blip r:embed="rId3"/>
          <a:stretch/>
        </p:blipFill>
        <p:spPr>
          <a:xfrm>
            <a:off x="0" y="864000"/>
            <a:ext cx="719640" cy="469440"/>
          </a:xfrm>
          <a:prstGeom prst="rect">
            <a:avLst/>
          </a:prstGeom>
          <a:ln>
            <a:noFill/>
          </a:ln>
        </p:spPr>
      </p:pic>
      <p:pic>
        <p:nvPicPr>
          <p:cNvPr id="104" name="Image 8" descr=""/>
          <p:cNvPicPr/>
          <p:nvPr/>
        </p:nvPicPr>
        <p:blipFill>
          <a:blip r:embed="rId4"/>
          <a:stretch/>
        </p:blipFill>
        <p:spPr>
          <a:xfrm>
            <a:off x="0" y="6228000"/>
            <a:ext cx="9143640" cy="432360"/>
          </a:xfrm>
          <a:prstGeom prst="rect">
            <a:avLst/>
          </a:prstGeom>
          <a:ln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62040" y="2844000"/>
            <a:ext cx="5213880" cy="11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aaff"/>
                </a:solidFill>
                <a:latin typeface="Arial"/>
              </a:rPr>
              <a:t>Titre de chapitre</a:t>
            </a:r>
            <a:endParaRPr b="0" lang="fr-FR" sz="32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878800" y="0"/>
            <a:ext cx="3264840" cy="6857640"/>
          </a:xfrm>
          <a:prstGeom prst="rect">
            <a:avLst/>
          </a:prstGeom>
        </p:spPr>
        <p:txBody>
          <a:bodyPr lIns="36000" rIns="36000" tIns="1620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424242"/>
                </a:solidFill>
                <a:latin typeface="Arial"/>
              </a:rPr>
              <a:t>Sélectionner l’icône pour insérer une image, puis disposer l’image en arrière plan (Sélectionner l’image avec le bouton droit de la souris / Mettre à l’arrière plan)</a:t>
            </a:r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/>
          </p:nvPr>
        </p:nvSpPr>
        <p:spPr>
          <a:xfrm>
            <a:off x="0" y="6694560"/>
            <a:ext cx="326520" cy="163080"/>
          </a:xfrm>
          <a:prstGeom prst="rect">
            <a:avLst/>
          </a:prstGeom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00/00/2015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ftr"/>
          </p:nvPr>
        </p:nvSpPr>
        <p:spPr>
          <a:xfrm>
            <a:off x="0" y="6694560"/>
            <a:ext cx="326520" cy="163080"/>
          </a:xfrm>
          <a:prstGeom prst="rect">
            <a:avLst/>
          </a:prstGeom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PRESENTATION TITLE ( FOOTER CAN BE PERSONALIZED AS FOLLOW: INSERT / HEADER AND </a:t>
            </a: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FOOTER")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sldNum"/>
          </p:nvPr>
        </p:nvSpPr>
        <p:spPr>
          <a:xfrm>
            <a:off x="0" y="6694560"/>
            <a:ext cx="326520" cy="163080"/>
          </a:xfrm>
          <a:prstGeom prst="rect">
            <a:avLst/>
          </a:prstGeom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0FF5CA5B-5562-44CE-A83F-299810E71095}" type="slidenum">
              <a:rPr b="0" lang="fr-FR" sz="1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0" y="4500000"/>
            <a:ext cx="3239640" cy="1295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00" spc="-1" strike="noStrike">
                <a:solidFill>
                  <a:srgbClr val="f07d00"/>
                </a:solidFill>
                <a:latin typeface="Arial"/>
              </a:rPr>
              <a:t> </a:t>
            </a:r>
            <a:endParaRPr b="0" lang="fr-FR" sz="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0" y="432000"/>
            <a:ext cx="1439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00" spc="-1" strike="noStrike">
                <a:solidFill>
                  <a:srgbClr val="f07d00"/>
                </a:solidFill>
                <a:latin typeface="Arial"/>
              </a:rPr>
              <a:t> </a:t>
            </a:r>
            <a:endParaRPr b="0" lang="fr-FR" sz="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12" name="PlaceHolder 8"/>
          <p:cNvSpPr>
            <a:spLocks noGrp="1"/>
          </p:cNvSpPr>
          <p:nvPr>
            <p:ph type="body"/>
          </p:nvPr>
        </p:nvSpPr>
        <p:spPr>
          <a:xfrm>
            <a:off x="0" y="828000"/>
            <a:ext cx="3599640" cy="197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00" spc="-1" strike="noStrike">
                <a:solidFill>
                  <a:srgbClr val="f07d00"/>
                </a:solidFill>
                <a:latin typeface="Arial"/>
              </a:rPr>
              <a:t> </a:t>
            </a:r>
            <a:endParaRPr b="0" lang="fr-FR" sz="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13" name="PlaceHolder 9"/>
          <p:cNvSpPr>
            <a:spLocks noGrp="1"/>
          </p:cNvSpPr>
          <p:nvPr>
            <p:ph type="body"/>
          </p:nvPr>
        </p:nvSpPr>
        <p:spPr>
          <a:xfrm>
            <a:off x="0" y="3816000"/>
            <a:ext cx="1439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00" spc="-1" strike="noStrike">
                <a:solidFill>
                  <a:srgbClr val="f07d00"/>
                </a:solidFill>
                <a:latin typeface="Arial"/>
              </a:rPr>
              <a:t> </a:t>
            </a:r>
            <a:endParaRPr b="0" lang="fr-FR" sz="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14" name="PlaceHolder 10"/>
          <p:cNvSpPr>
            <a:spLocks noGrp="1"/>
          </p:cNvSpPr>
          <p:nvPr>
            <p:ph type="body"/>
          </p:nvPr>
        </p:nvSpPr>
        <p:spPr>
          <a:xfrm>
            <a:off x="0" y="5940000"/>
            <a:ext cx="914328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00" spc="-1" strike="noStrike">
                <a:solidFill>
                  <a:srgbClr val="f07d00"/>
                </a:solidFill>
                <a:latin typeface="Arial"/>
              </a:rPr>
              <a:t> </a:t>
            </a:r>
            <a:endParaRPr b="0" lang="fr-FR" sz="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15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424242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 17" descr=""/>
          <p:cNvPicPr/>
          <p:nvPr/>
        </p:nvPicPr>
        <p:blipFill>
          <a:blip r:embed="rId2"/>
          <a:stretch/>
        </p:blipFill>
        <p:spPr>
          <a:xfrm>
            <a:off x="0" y="0"/>
            <a:ext cx="719640" cy="469440"/>
          </a:xfrm>
          <a:prstGeom prst="rect">
            <a:avLst/>
          </a:prstGeom>
          <a:ln>
            <a:noFill/>
          </a:ln>
        </p:spPr>
      </p:pic>
      <p:pic>
        <p:nvPicPr>
          <p:cNvPr id="153" name="Image 19" descr=""/>
          <p:cNvPicPr/>
          <p:nvPr/>
        </p:nvPicPr>
        <p:blipFill>
          <a:blip r:embed="rId3"/>
          <a:stretch/>
        </p:blipFill>
        <p:spPr>
          <a:xfrm>
            <a:off x="0" y="864000"/>
            <a:ext cx="719640" cy="469440"/>
          </a:xfrm>
          <a:prstGeom prst="rect">
            <a:avLst/>
          </a:prstGeom>
          <a:ln>
            <a:noFill/>
          </a:ln>
        </p:spPr>
      </p:pic>
      <p:pic>
        <p:nvPicPr>
          <p:cNvPr id="154" name="Image 8" descr=""/>
          <p:cNvPicPr/>
          <p:nvPr/>
        </p:nvPicPr>
        <p:blipFill>
          <a:blip r:embed="rId4"/>
          <a:stretch/>
        </p:blipFill>
        <p:spPr>
          <a:xfrm>
            <a:off x="0" y="6228000"/>
            <a:ext cx="9143640" cy="432360"/>
          </a:xfrm>
          <a:prstGeom prst="rect">
            <a:avLst/>
          </a:prstGeom>
          <a:ln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324000" y="1808280"/>
            <a:ext cx="4247640" cy="4233600"/>
          </a:xfrm>
          <a:prstGeom prst="rect">
            <a:avLst/>
          </a:prstGeom>
        </p:spPr>
        <p:txBody>
          <a:bodyPr lIns="0" rIns="0" tIns="0" bIns="0"/>
          <a:p>
            <a:pPr marL="180000" indent="-17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00aaff"/>
              </a:buClr>
              <a:buSzPct val="8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Texte de niveau 1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 lvl="1" marL="432000" indent="-251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424242"/>
              </a:buClr>
              <a:buFont typeface="Arial"/>
              <a:buChar char="—"/>
            </a:pPr>
            <a:r>
              <a:rPr b="0" lang="fr-FR" sz="1300" spc="-1" strike="noStrike">
                <a:solidFill>
                  <a:srgbClr val="424242"/>
                </a:solidFill>
                <a:latin typeface="Arial"/>
              </a:rPr>
              <a:t>Texte de niveau 2</a:t>
            </a:r>
            <a:endParaRPr b="0" lang="fr-FR" sz="1300" spc="-1" strike="noStrike">
              <a:solidFill>
                <a:srgbClr val="424242"/>
              </a:solidFill>
              <a:latin typeface="Arial"/>
            </a:endParaRPr>
          </a:p>
          <a:p>
            <a:pPr lvl="2" marL="576000" indent="-143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424242"/>
              </a:buClr>
              <a:buFont typeface="Arial"/>
              <a:buChar char="•"/>
            </a:pPr>
            <a:r>
              <a:rPr b="0" lang="fr-FR" sz="1100" spc="-1" strike="noStrike">
                <a:solidFill>
                  <a:srgbClr val="424242"/>
                </a:solidFill>
                <a:latin typeface="Arial"/>
              </a:rPr>
              <a:t>Texte de niveau 3</a:t>
            </a:r>
            <a:endParaRPr b="0" lang="fr-FR" sz="1100" spc="-1" strike="noStrike">
              <a:solidFill>
                <a:srgbClr val="424242"/>
              </a:solidFill>
              <a:latin typeface="Arial"/>
            </a:endParaRPr>
          </a:p>
          <a:p>
            <a:pPr lvl="3" marL="828000" indent="-251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424242"/>
              </a:buClr>
              <a:buFont typeface="Arial"/>
              <a:buChar char="—"/>
            </a:pPr>
            <a:r>
              <a:rPr b="0" lang="fr-FR" sz="1100" spc="-1" strike="noStrike">
                <a:solidFill>
                  <a:srgbClr val="424242"/>
                </a:solidFill>
                <a:latin typeface="Arial"/>
              </a:rPr>
              <a:t>Texte de niveau 4</a:t>
            </a:r>
            <a:endParaRPr b="0" lang="fr-FR" sz="1100" spc="-1" strike="noStrike">
              <a:solidFill>
                <a:srgbClr val="424242"/>
              </a:solidFill>
              <a:latin typeface="Arial"/>
            </a:endParaRPr>
          </a:p>
          <a:p>
            <a:pPr lvl="4" marL="972000" indent="-143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424242"/>
              </a:buClr>
              <a:buFont typeface="Arial"/>
              <a:buChar char="•"/>
            </a:pPr>
            <a:r>
              <a:rPr b="0" lang="fr-FR" sz="1100" spc="-1" strike="noStrike">
                <a:solidFill>
                  <a:srgbClr val="424242"/>
                </a:solidFill>
                <a:latin typeface="Arial"/>
              </a:rPr>
              <a:t>Texte de niveau 5</a:t>
            </a:r>
            <a:endParaRPr b="0" lang="fr-FR" sz="1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26880" y="333360"/>
            <a:ext cx="8489520" cy="8989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  <a:buSzPct val="100000"/>
              <a:buBlip>
                <a:blip r:embed="rId5"/>
              </a:buBlip>
            </a:pPr>
            <a:r>
              <a:rPr b="1" lang="fr-FR" sz="2300" spc="-1" strike="noStrike">
                <a:solidFill>
                  <a:srgbClr val="00aaff"/>
                </a:solidFill>
                <a:latin typeface="Arial"/>
              </a:rPr>
              <a:t>TITRE</a:t>
            </a:r>
            <a:endParaRPr b="0" lang="fr-FR" sz="2300" spc="-1" strike="noStrike">
              <a:solidFill>
                <a:srgbClr val="424242"/>
              </a:solidFill>
              <a:latin typeface="Arial"/>
            </a:endParaRPr>
          </a:p>
          <a:p>
            <a:pPr lvl="1">
              <a:lnSpc>
                <a:spcPct val="90000"/>
              </a:lnSpc>
              <a:buSzPct val="100000"/>
              <a:buBlip>
                <a:blip r:embed="rId6"/>
              </a:buBlip>
            </a:pPr>
            <a:r>
              <a:rPr b="0" lang="fr-FR" sz="2000" spc="-1" strike="noStrike">
                <a:solidFill>
                  <a:srgbClr val="00aaff"/>
                </a:solidFill>
                <a:latin typeface="Arial"/>
              </a:rPr>
              <a:t>Sous-titre</a:t>
            </a:r>
            <a:endParaRPr b="0" lang="fr-FR" sz="20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dt"/>
          </p:nvPr>
        </p:nvSpPr>
        <p:spPr>
          <a:xfrm>
            <a:off x="324000" y="6524640"/>
            <a:ext cx="1079280" cy="333000"/>
          </a:xfrm>
          <a:prstGeom prst="rect">
            <a:avLst/>
          </a:prstGeom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b1b1b1"/>
                </a:solidFill>
                <a:latin typeface="Arial"/>
              </a:rPr>
              <a:t>00/00/2015</a:t>
            </a:r>
            <a:endParaRPr b="0" lang="fr-FR" sz="7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ftr"/>
          </p:nvPr>
        </p:nvSpPr>
        <p:spPr>
          <a:xfrm>
            <a:off x="1439640" y="6524640"/>
            <a:ext cx="6804000" cy="333000"/>
          </a:xfrm>
          <a:prstGeom prst="rect">
            <a:avLst/>
          </a:prstGeom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b1b1b1"/>
                </a:solidFill>
                <a:latin typeface="Arial"/>
              </a:rPr>
              <a:t>PRESENTATION TITLE ( FOOTER CAN BE PERSONALIZED AS FOLLOW: INSERT / HEADER AND FOOTER")</a:t>
            </a:r>
            <a:endParaRPr b="0" lang="fr-FR" sz="700" spc="-1" strike="noStrike"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sldNum"/>
          </p:nvPr>
        </p:nvSpPr>
        <p:spPr>
          <a:xfrm>
            <a:off x="8244000" y="6524640"/>
            <a:ext cx="576000" cy="333000"/>
          </a:xfrm>
          <a:prstGeom prst="rect">
            <a:avLst/>
          </a:prstGeom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06B134A2-A77B-42E5-B49C-78B8EF626D55}" type="slidenum">
              <a:rPr b="0" lang="fr-FR" sz="7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5224320" y="1844640"/>
            <a:ext cx="3592080" cy="4196880"/>
          </a:xfrm>
          <a:prstGeom prst="rect">
            <a:avLst/>
          </a:prstGeom>
        </p:spPr>
        <p:txBody>
          <a:bodyPr lIns="90000" rIns="90000" tIns="720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424242"/>
                </a:solidFill>
                <a:latin typeface="Arial"/>
              </a:rPr>
              <a:t>Click icon to add chart</a:t>
            </a:r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424242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42424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parquet.apache.org/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hyperopt/hyperopt" TargetMode="Externa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scikit-learn.org/stable/" TargetMode="External"/><Relationship Id="rId2" Type="http://schemas.openxmlformats.org/officeDocument/2006/relationships/hyperlink" Target="https://lightgbm.readthedocs.io/en/latest/" TargetMode="External"/><Relationship Id="rId3" Type="http://schemas.openxmlformats.org/officeDocument/2006/relationships/hyperlink" Target="https://github.com/hyperopt/hyperopt" TargetMode="External"/><Relationship Id="rId4" Type="http://schemas.openxmlformats.org/officeDocument/2006/relationships/hyperlink" Target="https://github.com/google/python-fire" TargetMode="External"/><Relationship Id="rId5" Type="http://schemas.openxmlformats.org/officeDocument/2006/relationships/hyperlink" Target="https://github.com/scikit-learn-contrib/categorical-encoding" TargetMode="External"/><Relationship Id="rId6" Type="http://schemas.openxmlformats.org/officeDocument/2006/relationships/hyperlink" Target="https://github.com/slundberg/shap" TargetMode="External"/><Relationship Id="rId7" Type="http://schemas.openxmlformats.org/officeDocument/2006/relationships/image" Target="../media/image30.png"/><Relationship Id="rId8" Type="http://schemas.openxmlformats.org/officeDocument/2006/relationships/slideLayout" Target="../slideLayouts/slideLayout37.xml"/><Relationship Id="rId9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Espace réservé pour une image  1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05" name="TextShape 1"/>
          <p:cNvSpPr txBox="1"/>
          <p:nvPr/>
        </p:nvSpPr>
        <p:spPr>
          <a:xfrm>
            <a:off x="662040" y="900000"/>
            <a:ext cx="7819560" cy="23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Arial"/>
              </a:rPr>
              <a:t>Engie Data Challenge</a:t>
            </a:r>
            <a:endParaRPr b="0" lang="fr-FR" sz="32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fr-FR" sz="2100" spc="-1" strike="noStrike">
                <a:solidFill>
                  <a:srgbClr val="ffffff"/>
                </a:solidFill>
                <a:latin typeface="Arial"/>
              </a:rPr>
              <a:t>HOME SERVICES CHALLENGE – Model description</a:t>
            </a:r>
            <a:endParaRPr b="0" lang="fr-FR" sz="21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fr-FR" sz="2100" spc="-1" strike="noStrike">
                <a:solidFill>
                  <a:srgbClr val="ffffff"/>
                </a:solidFill>
                <a:latin typeface="Arial"/>
              </a:rPr>
              <a:t>DAB Team</a:t>
            </a:r>
            <a:endParaRPr b="0" lang="fr-FR" sz="21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0" y="432000"/>
            <a:ext cx="1439640" cy="359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0" rIns="0" tIns="0" bIns="0"/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0" y="3312000"/>
            <a:ext cx="1439640" cy="359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lIns="0" rIns="0" tIns="0" bIns="0"/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0" y="5940000"/>
            <a:ext cx="9143280" cy="3596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lIns="0" rIns="0" tIns="0" bIns="0"/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0" y="4500000"/>
            <a:ext cx="3239640" cy="12956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txBody>
          <a:bodyPr lIns="0" rIns="0" tIns="0" bIns="0"/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10" name="TextShape 6"/>
          <p:cNvSpPr txBox="1"/>
          <p:nvPr/>
        </p:nvSpPr>
        <p:spPr>
          <a:xfrm>
            <a:off x="0" y="6694560"/>
            <a:ext cx="326520" cy="163080"/>
          </a:xfrm>
          <a:prstGeom prst="rect">
            <a:avLst/>
          </a:prstGeom>
          <a:noFill/>
          <a:ln>
            <a:noFill/>
          </a:ln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00/00/2015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211" name="TextShape 7"/>
          <p:cNvSpPr txBox="1"/>
          <p:nvPr/>
        </p:nvSpPr>
        <p:spPr>
          <a:xfrm>
            <a:off x="0" y="6694560"/>
            <a:ext cx="326520" cy="163080"/>
          </a:xfrm>
          <a:prstGeom prst="rect">
            <a:avLst/>
          </a:prstGeom>
          <a:noFill/>
          <a:ln>
            <a:noFill/>
          </a:ln>
        </p:spPr>
        <p:txBody>
          <a:bodyPr lIns="0" rIns="0" tIns="72000" bIns="0"/>
          <a:p>
            <a:pPr>
              <a:lnSpc>
                <a:spcPct val="100000"/>
              </a:lnSpc>
            </a:pPr>
            <a:r>
              <a:rPr b="0" lang="fr-FR" sz="100" spc="-1" strike="noStrike">
                <a:solidFill>
                  <a:srgbClr val="b1b1b1"/>
                </a:solidFill>
                <a:latin typeface="Arial"/>
              </a:rPr>
              <a:t>PRESENTATION TITLE ( FOOTER CAN BE PERSONALIZED AS FOLLOW: INSERT / HEADER AND FOOTER")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212" name="TextShape 8"/>
          <p:cNvSpPr txBox="1"/>
          <p:nvPr/>
        </p:nvSpPr>
        <p:spPr>
          <a:xfrm>
            <a:off x="0" y="6694560"/>
            <a:ext cx="326520" cy="163080"/>
          </a:xfrm>
          <a:prstGeom prst="rect">
            <a:avLst/>
          </a:prstGeom>
          <a:noFill/>
          <a:ln>
            <a:noFill/>
          </a:ln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2B981B40-5C44-4A5F-BA66-F130CBE7D850}" type="slidenum">
              <a:rPr b="0" lang="fr-FR" sz="1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24000" y="1808280"/>
            <a:ext cx="8319960" cy="42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Make use of parquet file format (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  <a:hlinkClick r:id="rId1"/>
              </a:rPr>
              <a:t>http://parquet.apache.org/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Necessitate to type all columns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From (~80s, almost 200Mo) to (~10s, 100Mo) to (~4s, 80Mo)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26880" y="333360"/>
            <a:ext cx="8489520" cy="8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  <a:buSzPct val="100000"/>
              <a:buBlip>
                <a:blip r:embed="rId2"/>
              </a:buBlip>
            </a:pPr>
            <a:r>
              <a:rPr b="1" lang="fr-FR" sz="2300" spc="-1" strike="noStrike">
                <a:solidFill>
                  <a:srgbClr val="00aaff"/>
                </a:solidFill>
                <a:latin typeface="Arial"/>
              </a:rPr>
              <a:t>Preprocessing</a:t>
            </a:r>
            <a:endParaRPr b="0" lang="fr-FR" sz="23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8244000" y="6524640"/>
            <a:ext cx="576000" cy="333000"/>
          </a:xfrm>
          <a:prstGeom prst="rect">
            <a:avLst/>
          </a:prstGeom>
          <a:noFill/>
          <a:ln>
            <a:noFill/>
          </a:ln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B13F1EF9-1B5E-4FB8-AE4B-9DF7B24DFBC6}" type="slidenum">
              <a:rPr b="0" lang="fr-FR" sz="7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700" spc="-1" strike="noStrike">
              <a:latin typeface="Times New Roman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576000" y="2952000"/>
            <a:ext cx="7200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csv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864000" y="3168000"/>
            <a:ext cx="7200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csv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1152000" y="3384000"/>
            <a:ext cx="7200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csv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Line 7"/>
          <p:cNvSpPr/>
          <p:nvPr/>
        </p:nvSpPr>
        <p:spPr>
          <a:xfrm>
            <a:off x="2160000" y="3168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8"/>
          <p:cNvSpPr/>
          <p:nvPr/>
        </p:nvSpPr>
        <p:spPr>
          <a:xfrm>
            <a:off x="3240000" y="2952000"/>
            <a:ext cx="1368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raw parquet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6192000" y="2808000"/>
            <a:ext cx="1368000" cy="79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processed</a:t>
            </a:r>
            <a:br/>
            <a:r>
              <a:rPr b="0" lang="fr-FR" sz="1800" spc="-1" strike="noStrike">
                <a:latin typeface="Arial"/>
              </a:rPr>
              <a:t>parquet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2" name="Line 10"/>
          <p:cNvSpPr/>
          <p:nvPr/>
        </p:nvSpPr>
        <p:spPr>
          <a:xfrm>
            <a:off x="5040000" y="3168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24000" y="1808280"/>
            <a:ext cx="8319960" cy="42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Remove primary keys of relational DB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Encode labels replacing NaNs by -1  (there are open issues on sklearn to allow keeping NaNs)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Datetime features :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200" spc="-1" strike="noStrike">
                <a:solidFill>
                  <a:srgbClr val="424242"/>
                </a:solidFill>
                <a:latin typeface="Arial"/>
              </a:rPr>
              <a:t>    </a:t>
            </a:r>
            <a:r>
              <a:rPr b="0" lang="fr-FR" sz="1200" spc="-1" strike="noStrike">
                <a:solidFill>
                  <a:srgbClr val="424242"/>
                </a:solidFill>
                <a:latin typeface="Arial"/>
              </a:rPr>
              <a:t>- Absolute datetime features (number of day in year, number of month in year), by the way, this should be put into continuous feature using sinus or cosinus.</a:t>
            </a:r>
            <a:endParaRPr b="0" lang="fr-FR" sz="12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200" spc="-1" strike="noStrike">
                <a:solidFill>
                  <a:srgbClr val="424242"/>
                </a:solidFill>
                <a:latin typeface="Arial"/>
              </a:rPr>
              <a:t>    </a:t>
            </a:r>
            <a:r>
              <a:rPr b="0" lang="fr-FR" sz="1200" spc="-1" strike="noStrike">
                <a:solidFill>
                  <a:srgbClr val="424242"/>
                </a:solidFill>
                <a:latin typeface="Arial"/>
              </a:rPr>
              <a:t>- Relative datetime features (timedelta in days with CRE_DATE_GZL, which is the </a:t>
            </a:r>
            <a:r>
              <a:rPr b="0" lang="fr-FR" sz="1200" spc="-1" strike="noStrike">
                <a:solidFill>
                  <a:srgbClr val="424242"/>
                </a:solidFill>
                <a:latin typeface="Arial"/>
                <a:ea typeface="Arial"/>
              </a:rPr>
              <a:t>Intervention record creation date)</a:t>
            </a:r>
            <a:endParaRPr b="0" lang="fr-FR" sz="12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200" spc="-1" strike="noStrike">
                <a:solidFill>
                  <a:srgbClr val="424242"/>
                </a:solidFill>
                <a:latin typeface="Arial"/>
                <a:ea typeface="Arial"/>
              </a:rPr>
              <a:t>    </a:t>
            </a:r>
            <a:r>
              <a:rPr b="0" lang="fr-FR" sz="1200" spc="-1" strike="noStrike">
                <a:solidFill>
                  <a:srgbClr val="424242"/>
                </a:solidFill>
                <a:latin typeface="Arial"/>
                <a:ea typeface="Arial"/>
              </a:rPr>
              <a:t>- Some ratio of timedeltas (ex : duration contract / install days)</a:t>
            </a:r>
            <a:endParaRPr b="0" lang="fr-FR" sz="12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2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  <a:ea typeface="Arial"/>
              </a:rPr>
              <a:t>- Str features :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200" spc="-1" strike="noStrike">
                <a:solidFill>
                  <a:srgbClr val="424242"/>
                </a:solidFill>
                <a:latin typeface="Arial"/>
                <a:ea typeface="Arial"/>
              </a:rPr>
              <a:t>    </a:t>
            </a:r>
            <a:r>
              <a:rPr b="0" lang="fr-FR" sz="1200" spc="-1" strike="noStrike">
                <a:solidFill>
                  <a:srgbClr val="424242"/>
                </a:solidFill>
                <a:latin typeface="Arial"/>
                <a:ea typeface="Arial"/>
              </a:rPr>
              <a:t>- Use len of Commentaire_bi</a:t>
            </a:r>
            <a:endParaRPr b="0" lang="fr-FR" sz="12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200" spc="-1" strike="noStrike">
                <a:solidFill>
                  <a:srgbClr val="424242"/>
                </a:solidFill>
                <a:latin typeface="Arial"/>
                <a:ea typeface="Arial"/>
              </a:rPr>
              <a:t>    </a:t>
            </a:r>
            <a:r>
              <a:rPr b="0" lang="fr-FR" sz="1200" spc="-1" strike="noStrike">
                <a:solidFill>
                  <a:srgbClr val="424242"/>
                </a:solidFill>
                <a:latin typeface="Arial"/>
                <a:ea typeface="Arial"/>
              </a:rPr>
              <a:t>- No tricks found to dissociate features with huge number of categories.</a:t>
            </a:r>
            <a:endParaRPr b="0" lang="fr-FR" sz="12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2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26880" y="333360"/>
            <a:ext cx="8489520" cy="8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  <a:buSzPct val="100000"/>
              <a:buBlip>
                <a:blip r:embed="rId1"/>
              </a:buBlip>
            </a:pPr>
            <a:r>
              <a:rPr b="1" lang="fr-FR" sz="2300" spc="-1" strike="noStrike">
                <a:solidFill>
                  <a:srgbClr val="00aaff"/>
                </a:solidFill>
                <a:latin typeface="Arial"/>
              </a:rPr>
              <a:t>Feature creation / processing</a:t>
            </a:r>
            <a:endParaRPr b="0" lang="fr-FR" sz="23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8244000" y="6524640"/>
            <a:ext cx="576000" cy="333000"/>
          </a:xfrm>
          <a:prstGeom prst="rect">
            <a:avLst/>
          </a:prstGeom>
          <a:noFill/>
          <a:ln>
            <a:noFill/>
          </a:ln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0859C737-85D4-42E0-8315-043E9841246C}" type="slidenum">
              <a:rPr b="0" lang="fr-FR" sz="7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24000" y="1429560"/>
            <a:ext cx="8319960" cy="476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0000" indent="-17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00aaff"/>
              </a:buClr>
              <a:buSzPct val="8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Best score obtained with LightGBM :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00" spc="-1" strike="noStrike">
                <a:solidFill>
                  <a:srgbClr val="424242"/>
                </a:solidFill>
                <a:latin typeface="Arial"/>
              </a:rPr>
              <a:t>"scale_pos_weight": 0.33,  # as umbalanced target classes</a:t>
            </a:r>
            <a:endParaRPr b="0" lang="fr-FR" sz="1000" spc="-1" strike="noStrike">
              <a:solidFill>
                <a:srgbClr val="42424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00" spc="-1" strike="noStrike">
                <a:solidFill>
                  <a:srgbClr val="424242"/>
                </a:solidFill>
                <a:latin typeface="Arial"/>
              </a:rPr>
              <a:t>"boosting_type": "dart",</a:t>
            </a:r>
            <a:endParaRPr b="0" lang="fr-FR" sz="1000" spc="-1" strike="noStrike">
              <a:solidFill>
                <a:srgbClr val="42424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00" spc="-1" strike="noStrike">
                <a:solidFill>
                  <a:srgbClr val="424242"/>
                </a:solidFill>
                <a:latin typeface="Arial"/>
              </a:rPr>
              <a:t>"learning_rate": 0.04,</a:t>
            </a:r>
            <a:endParaRPr b="0" lang="fr-FR" sz="1000" spc="-1" strike="noStrike">
              <a:solidFill>
                <a:srgbClr val="42424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00" spc="-1" strike="noStrike">
                <a:solidFill>
                  <a:srgbClr val="424242"/>
                </a:solidFill>
                <a:latin typeface="Arial"/>
              </a:rPr>
              <a:t>"num_leaves": 100,  # we should let it be smaller than 2^(max_dep</a:t>
            </a:r>
            <a:endParaRPr b="0" lang="fr-FR" sz="1000" spc="-1" strike="noStrike">
              <a:solidFill>
                <a:srgbClr val="42424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00" spc="-1" strike="noStrike">
                <a:solidFill>
                  <a:srgbClr val="424242"/>
                </a:solidFill>
                <a:latin typeface="Arial"/>
              </a:rPr>
              <a:t>"min_data_in_leaf": 20,  # Minimum number of data need in a child</a:t>
            </a:r>
            <a:endParaRPr b="0" lang="fr-FR" sz="1000" spc="-1" strike="noStrike">
              <a:solidFill>
                <a:srgbClr val="42424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00" spc="-1" strike="noStrike">
                <a:solidFill>
                  <a:srgbClr val="424242"/>
                </a:solidFill>
                <a:latin typeface="Arial"/>
              </a:rPr>
              <a:t>"max_depth": -1,  # -1 means no limit</a:t>
            </a:r>
            <a:endParaRPr b="0" lang="fr-FR" sz="1000" spc="-1" strike="noStrike">
              <a:solidFill>
                <a:srgbClr val="42424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00" spc="-1" strike="noStrike">
                <a:solidFill>
                  <a:srgbClr val="424242"/>
                </a:solidFill>
                <a:latin typeface="Arial"/>
              </a:rPr>
              <a:t>"bagging_fraction": 0.84,  # Subsample ratio of the training inst</a:t>
            </a:r>
            <a:endParaRPr b="0" lang="fr-FR" sz="1000" spc="-1" strike="noStrike">
              <a:solidFill>
                <a:srgbClr val="42424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00" spc="-1" strike="noStrike">
                <a:solidFill>
                  <a:srgbClr val="424242"/>
                </a:solidFill>
                <a:latin typeface="Arial"/>
              </a:rPr>
              <a:t>"feature_fraction": 0.75,  # Subsample ratio of columns when cons</a:t>
            </a:r>
            <a:endParaRPr b="0" lang="fr-FR" sz="1000" spc="-1" strike="noStrike">
              <a:solidFill>
                <a:srgbClr val="42424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000" spc="-1" strike="noStrike">
                <a:solidFill>
                  <a:srgbClr val="424242"/>
                </a:solidFill>
                <a:latin typeface="Arial"/>
              </a:rPr>
              <a:t>"bagging_freq": 9,  # frequence of subsample, &lt;=0 means no enable </a:t>
            </a:r>
            <a:endParaRPr b="0" lang="fr-FR" sz="1000" spc="-1" strike="noStrike">
              <a:solidFill>
                <a:srgbClr val="424242"/>
              </a:solidFill>
              <a:latin typeface="Arial"/>
            </a:endParaRPr>
          </a:p>
          <a:p>
            <a:pPr marL="180000" indent="-179640">
              <a:spcBef>
                <a:spcPts val="1417"/>
              </a:spcBef>
              <a:buClr>
                <a:srgbClr val="00aaff"/>
              </a:buClr>
              <a:buSzPct val="8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Hyperparameters tuning using hyperopt (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  <a:hlinkClick r:id="rId1"/>
              </a:rPr>
              <a:t>https://github.com/hyperopt/hyperopt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 marL="180000" indent="-179640">
              <a:spcBef>
                <a:spcPts val="1417"/>
              </a:spcBef>
              <a:buClr>
                <a:srgbClr val="00aaff"/>
              </a:buClr>
              <a:buSzPct val="8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No stacking done (not enough time)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 marL="180000" indent="-179640">
              <a:spcBef>
                <a:spcPts val="1417"/>
              </a:spcBef>
              <a:buClr>
                <a:srgbClr val="00aaff"/>
              </a:buClr>
              <a:buSzPct val="8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- Tested also xgboost (similar results) &amp; catboost (overfitting a lot)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 lvl="1" marL="432000" indent="-251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424242"/>
              </a:buClr>
              <a:buFont typeface="Arial"/>
              <a:buChar char="—"/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26880" y="333360"/>
            <a:ext cx="8489520" cy="8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  <a:buSzPct val="100000"/>
              <a:buBlip>
                <a:blip r:embed="rId2"/>
              </a:buBlip>
            </a:pPr>
            <a:r>
              <a:rPr b="1" lang="fr-FR" sz="2300" spc="-1" strike="noStrike">
                <a:solidFill>
                  <a:srgbClr val="00aaff"/>
                </a:solidFill>
                <a:latin typeface="Arial"/>
              </a:rPr>
              <a:t>Models</a:t>
            </a:r>
            <a:endParaRPr b="0" lang="fr-FR" sz="23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8244000" y="6524640"/>
            <a:ext cx="576000" cy="333000"/>
          </a:xfrm>
          <a:prstGeom prst="rect">
            <a:avLst/>
          </a:prstGeom>
          <a:noFill/>
          <a:ln>
            <a:noFill/>
          </a:ln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3DEDFBC7-A844-4781-A8FE-F1DA5C6E3D6D}" type="slidenum">
              <a:rPr b="0" lang="fr-FR" sz="7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26880" y="333360"/>
            <a:ext cx="8489520" cy="8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  <a:buSzPct val="100000"/>
              <a:buBlip>
                <a:blip r:embed="rId1"/>
              </a:buBlip>
            </a:pPr>
            <a:r>
              <a:rPr b="1" lang="fr-FR" sz="2300" spc="-1" strike="noStrike">
                <a:solidFill>
                  <a:srgbClr val="00aaff"/>
                </a:solidFill>
                <a:latin typeface="Arial"/>
              </a:rPr>
              <a:t>Feature importances</a:t>
            </a:r>
            <a:endParaRPr b="0" lang="fr-FR" sz="23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244000" y="6524640"/>
            <a:ext cx="576000" cy="333000"/>
          </a:xfrm>
          <a:prstGeom prst="rect">
            <a:avLst/>
          </a:prstGeom>
          <a:noFill/>
          <a:ln>
            <a:noFill/>
          </a:ln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EA9E398E-18B0-4D28-9B75-88DA33CC4805}" type="slidenum">
              <a:rPr b="0" lang="fr-FR" sz="7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376000" y="1080000"/>
            <a:ext cx="3240000" cy="441828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0" y="4134240"/>
            <a:ext cx="9143640" cy="220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26880" y="333360"/>
            <a:ext cx="8489520" cy="8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  <a:buSzPct val="100000"/>
              <a:buBlip>
                <a:blip r:embed="rId1"/>
              </a:buBlip>
            </a:pPr>
            <a:r>
              <a:rPr b="1" lang="fr-FR" sz="2300" spc="-1" strike="noStrike">
                <a:solidFill>
                  <a:srgbClr val="00aaff"/>
                </a:solidFill>
                <a:latin typeface="Arial"/>
              </a:rPr>
              <a:t>Final blend</a:t>
            </a:r>
            <a:endParaRPr b="0" lang="fr-FR" sz="23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244000" y="6524640"/>
            <a:ext cx="576000" cy="333000"/>
          </a:xfrm>
          <a:prstGeom prst="rect">
            <a:avLst/>
          </a:prstGeom>
          <a:noFill/>
          <a:ln>
            <a:noFill/>
          </a:ln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E43D37C1-9978-4B46-9A84-ED05F3740AA4}" type="slidenum">
              <a:rPr b="0" lang="fr-FR" sz="7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700" spc="-1" strike="noStrike">
              <a:latin typeface="Times New Roman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1440000" y="1512000"/>
            <a:ext cx="6667200" cy="428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24000" y="1808280"/>
            <a:ext cx="8319960" cy="42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0000" indent="-17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00aaff"/>
              </a:buClr>
              <a:buSzPct val="8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Python 3.6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 marL="180000" indent="-17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00aaff"/>
              </a:buClr>
              <a:buSzPct val="8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Scikit-learn (</a:t>
            </a:r>
            <a:r>
              <a:rPr b="0" lang="fr-FR" sz="1500" spc="-1" strike="noStrike" u="sng">
                <a:solidFill>
                  <a:srgbClr val="424242"/>
                </a:solidFill>
                <a:uFillTx/>
                <a:latin typeface="Arial"/>
                <a:hlinkClick r:id="rId1"/>
              </a:rPr>
              <a:t>http://scikit-learn.org/stable/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 marL="180000" indent="-17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00aaff"/>
              </a:buClr>
              <a:buSzPct val="8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LightGBM (</a:t>
            </a:r>
            <a:r>
              <a:rPr b="0" lang="fr-FR" sz="1500" spc="-1" strike="noStrike" u="sng">
                <a:solidFill>
                  <a:srgbClr val="424242"/>
                </a:solidFill>
                <a:uFillTx/>
                <a:latin typeface="Arial"/>
                <a:hlinkClick r:id="rId2"/>
              </a:rPr>
              <a:t>https://lightgbm.readthedocs.io/en/latest/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   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HyperOpt (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  <a:hlinkClick r:id="rId3"/>
              </a:rPr>
              <a:t>https://github.com/hyperopt/hyperopt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   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Python-Fire (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  <a:hlinkClick r:id="rId4"/>
              </a:rPr>
              <a:t>https://github.com/google/python-fire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   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Categorical-encoding (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  <a:hlinkClick r:id="rId5"/>
              </a:rPr>
              <a:t>https://github.com/scikit-learn-contrib/categorical-encoding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   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SHAP (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  <a:hlinkClick r:id="rId6"/>
              </a:rPr>
              <a:t>https://github.com/slundberg/shap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   </a:t>
            </a:r>
            <a:r>
              <a:rPr b="0" lang="fr-FR" sz="1500" spc="-1" strike="noStrike">
                <a:solidFill>
                  <a:srgbClr val="424242"/>
                </a:solidFill>
                <a:latin typeface="Arial"/>
              </a:rPr>
              <a:t>Geopy (https://github.com/geopy/geopy)</a:t>
            </a: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endParaRPr b="0" lang="fr-FR" sz="1500" spc="-1" strike="noStrike">
              <a:solidFill>
                <a:srgbClr val="424242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fr-FR" sz="15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26880" y="333360"/>
            <a:ext cx="8489520" cy="8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  <a:buSzPct val="100000"/>
              <a:buBlip>
                <a:blip r:embed="rId7"/>
              </a:buBlip>
            </a:pPr>
            <a:r>
              <a:rPr b="1" lang="fr-FR" sz="2300" spc="-1" strike="noStrike">
                <a:solidFill>
                  <a:srgbClr val="00aaff"/>
                </a:solidFill>
                <a:latin typeface="Arial"/>
              </a:rPr>
              <a:t>Tools &amp; framework</a:t>
            </a:r>
            <a:endParaRPr b="0" lang="fr-FR" sz="2300" spc="-1" strike="noStrike">
              <a:solidFill>
                <a:srgbClr val="424242"/>
              </a:solidFill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8244000" y="6524640"/>
            <a:ext cx="576000" cy="333000"/>
          </a:xfrm>
          <a:prstGeom prst="rect">
            <a:avLst/>
          </a:prstGeom>
          <a:noFill/>
          <a:ln>
            <a:noFill/>
          </a:ln>
        </p:spPr>
        <p:txBody>
          <a:bodyPr lIns="0" rIns="0" tIns="72000" bIns="0"/>
          <a:p>
            <a:pPr algn="r">
              <a:lnSpc>
                <a:spcPct val="100000"/>
              </a:lnSpc>
            </a:pPr>
            <a:fld id="{487E9D59-3C44-4AE1-B94B-DF55C4E9A16F}" type="slidenum">
              <a:rPr b="0" lang="fr-FR" sz="700" spc="-1" strike="noStrike">
                <a:solidFill>
                  <a:srgbClr val="b1b1b1"/>
                </a:solidFill>
                <a:latin typeface="Arial"/>
              </a:rPr>
              <a:t>1</a:t>
            </a:fld>
            <a:endParaRPr b="0" lang="fr-FR" sz="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96be0f"/>
      </a:accent2>
      <a:accent3>
        <a:srgbClr val="f07d00"/>
      </a:accent3>
      <a:accent4>
        <a:srgbClr val="e62d87"/>
      </a:accent4>
      <a:accent5>
        <a:srgbClr val="910f7d"/>
      </a:accent5>
      <a:accent6>
        <a:srgbClr val="0078be"/>
      </a:accent6>
      <a:hlink>
        <a:srgbClr val="424242"/>
      </a:hlink>
      <a:folHlink>
        <a:srgbClr val="42424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96be0f"/>
      </a:accent2>
      <a:accent3>
        <a:srgbClr val="f07d00"/>
      </a:accent3>
      <a:accent4>
        <a:srgbClr val="e62d87"/>
      </a:accent4>
      <a:accent5>
        <a:srgbClr val="910f7d"/>
      </a:accent5>
      <a:accent6>
        <a:srgbClr val="0078be"/>
      </a:accent6>
      <a:hlink>
        <a:srgbClr val="424242"/>
      </a:hlink>
      <a:folHlink>
        <a:srgbClr val="42424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96be0f"/>
      </a:accent2>
      <a:accent3>
        <a:srgbClr val="f07d00"/>
      </a:accent3>
      <a:accent4>
        <a:srgbClr val="e62d87"/>
      </a:accent4>
      <a:accent5>
        <a:srgbClr val="910f7d"/>
      </a:accent5>
      <a:accent6>
        <a:srgbClr val="0078be"/>
      </a:accent6>
      <a:hlink>
        <a:srgbClr val="424242"/>
      </a:hlink>
      <a:folHlink>
        <a:srgbClr val="42424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96be0f"/>
      </a:accent2>
      <a:accent3>
        <a:srgbClr val="f07d00"/>
      </a:accent3>
      <a:accent4>
        <a:srgbClr val="e62d87"/>
      </a:accent4>
      <a:accent5>
        <a:srgbClr val="910f7d"/>
      </a:accent5>
      <a:accent6>
        <a:srgbClr val="0078be"/>
      </a:accent6>
      <a:hlink>
        <a:srgbClr val="424242"/>
      </a:hlink>
      <a:folHlink>
        <a:srgbClr val="42424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96be0f"/>
      </a:accent2>
      <a:accent3>
        <a:srgbClr val="f07d00"/>
      </a:accent3>
      <a:accent4>
        <a:srgbClr val="e62d87"/>
      </a:accent4>
      <a:accent5>
        <a:srgbClr val="910f7d"/>
      </a:accent5>
      <a:accent6>
        <a:srgbClr val="0078be"/>
      </a:accent6>
      <a:hlink>
        <a:srgbClr val="424242"/>
      </a:hlink>
      <a:folHlink>
        <a:srgbClr val="42424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?>
<Relationships xmlns="http://schemas.openxmlformats.org/package/2006/relationships"><Relationship Id="rId1" Type="http://schemas.openxmlformats.org/officeDocument/2006/relationships/customXmlProps" Target="itemProps4.xml"/>
</Relationships>
</file>

<file path=customXml/item1.xml><?xml version="1.0" encoding="utf-8"?>
<?mso-contentType ?>
<SharedContentType xmlns="Microsoft.SharePoint.Taxonomy.ContentTypeSync" SourceId="3bf472f7-a010-4b5a-bb99-a26ed4c99680" ContentTypeId="0x01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b1b820adfd3e4a078472514c1a5cb5ff xmlns="87037488-ec5d-4aba-84c2-9b1d22638e8e">
      <Terms xmlns="http://schemas.microsoft.com/office/infopath/2007/PartnerControls"/>
    </b1b820adfd3e4a078472514c1a5cb5ff>
    <TaxCatchAll xmlns="87037488-ec5d-4aba-84c2-9b1d22638e8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61260B0AD6A41A2955CC9B4D01F6B" ma:contentTypeVersion="7" ma:contentTypeDescription="Create a new document." ma:contentTypeScope="" ma:versionID="8bf59674b13ec936d33dd72ad9175108">
  <xsd:schema xmlns:xsd="http://www.w3.org/2001/XMLSchema" xmlns:xs="http://www.w3.org/2001/XMLSchema" xmlns:p="http://schemas.microsoft.com/office/2006/metadata/properties" xmlns:ns1="http://schemas.microsoft.com/sharepoint/v3" xmlns:ns2="87037488-ec5d-4aba-84c2-9b1d22638e8e" xmlns:ns3="41fc3e87-fde3-47f6-9bcd-e9ea96b398fd" xmlns:ns4="8335c130-a5a0-4527-aaa7-ab7525e043fa" targetNamespace="http://schemas.microsoft.com/office/2006/metadata/properties" ma:root="true" ma:fieldsID="b489f928bfe64ee24f131d81271a5aed" ns1:_="" ns2:_="" ns3:_="" ns4:_="">
    <xsd:import namespace="http://schemas.microsoft.com/sharepoint/v3"/>
    <xsd:import namespace="87037488-ec5d-4aba-84c2-9b1d22638e8e"/>
    <xsd:import namespace="41fc3e87-fde3-47f6-9bcd-e9ea96b398fd"/>
    <xsd:import namespace="8335c130-a5a0-4527-aaa7-ab7525e043fa"/>
    <xsd:element name="properties">
      <xsd:complexType>
        <xsd:sequence>
          <xsd:element name="documentManagement">
            <xsd:complexType>
              <xsd:all>
                <xsd:element ref="ns2:b1b820adfd3e4a078472514c1a5cb5ff" minOccurs="0"/>
                <xsd:element ref="ns2:TaxCatchAll" minOccurs="0"/>
                <xsd:element ref="ns2:TaxCatchAllLabel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37488-ec5d-4aba-84c2-9b1d22638e8e" elementFormDefault="qualified">
    <xsd:import namespace="http://schemas.microsoft.com/office/2006/documentManagement/types"/>
    <xsd:import namespace="http://schemas.microsoft.com/office/infopath/2007/PartnerControls"/>
    <xsd:element name="b1b820adfd3e4a078472514c1a5cb5ff" ma:index="8" nillable="true" ma:taxonomy="true" ma:internalName="b1b820adfd3e4a078472514c1a5cb5ff" ma:taxonomyFieldName="Security_x0020_Classification" ma:displayName="Security Classification" ma:default="" ma:fieldId="{b1b820ad-fd3e-4a07-8472-514c1a5cb5ff}" ma:sspId="3bf472f7-a010-4b5a-bb99-a26ed4c99680" ma:termSetId="0c0ba91f-ee81-4a79-83f6-c19eebf2f16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4be5a5f5-919d-4879-b579-50c70de13a3d}" ma:internalName="TaxCatchAll" ma:showField="CatchAllData" ma:web="79cc1a53-7016-48e6-a7e6-89144884d1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4be5a5f5-919d-4879-b579-50c70de13a3d}" ma:internalName="TaxCatchAllLabel" ma:readOnly="true" ma:showField="CatchAllDataLabel" ma:web="79cc1a53-7016-48e6-a7e6-89144884d1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fc3e87-fde3-47f6-9bcd-e9ea96b39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5c130-a5a0-4527-aaa7-ab7525e04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4794DF-6EEC-4CBE-9C7C-D36867956718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3FB277C4-72DC-4506-91D3-B3B6A5C4BA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84341B-EC63-4E83-A0E1-D1A86D2BD0EF}">
  <ds:schemaRefs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8335c130-a5a0-4527-aaa7-ab7525e043fa"/>
    <ds:schemaRef ds:uri="41fc3e87-fde3-47f6-9bcd-e9ea96b398fd"/>
    <ds:schemaRef ds:uri="87037488-ec5d-4aba-84c2-9b1d22638e8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8A016A46-512A-4781-B7C9-7562AB9AA6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037488-ec5d-4aba-84c2-9b1d22638e8e"/>
    <ds:schemaRef ds:uri="41fc3e87-fde3-47f6-9bcd-e9ea96b398fd"/>
    <ds:schemaRef ds:uri="8335c130-a5a0-4527-aaa7-ab7525e04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LibreOffice/6.1.0.3$Linux_X86_64 LibreOffice_project/10$Build-3</Application>
  <Words>996</Words>
  <Paragraphs>154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Sudjana Jimmy</dc:creator>
  <dc:description/>
  <dc:language>fr-FR</dc:language>
  <cp:lastModifiedBy/>
  <dcterms:modified xsi:type="dcterms:W3CDTF">2018-10-03T09:29:32Z</dcterms:modified>
  <cp:revision>149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0x01010061261260B0AD6A41A2955CC9B4D01F6B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ecurity Classification">
    <vt:lpwstr/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