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8" r:id="rId5"/>
    <p:sldId id="270" r:id="rId6"/>
    <p:sldId id="271" r:id="rId7"/>
    <p:sldId id="259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61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1FE324-79B6-4D5C-8A32-0222B7B1F506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1B7AAD-31E8-40C1-8348-11653B37FF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영화예매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3050" y="2780928"/>
            <a:ext cx="6480048" cy="1752600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Lee_Movie</a:t>
            </a:r>
            <a:r>
              <a:rPr lang="en-US" altLang="ko-KR" dirty="0" smtClean="0"/>
              <a:t> -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626888" y="5013176"/>
            <a:ext cx="6480048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By </a:t>
            </a:r>
            <a:r>
              <a:rPr lang="ko-KR" altLang="en-US" dirty="0" smtClean="0"/>
              <a:t>이상화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98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User Action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83618" y="270892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Reservation</a:t>
            </a:r>
            <a:r>
              <a:rPr lang="ko-KR" altLang="en-US" dirty="0"/>
              <a:t> </a:t>
            </a:r>
            <a:r>
              <a:rPr lang="en-US" altLang="ko-KR" dirty="0" smtClean="0"/>
              <a:t>Check Button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31539" y="3573016"/>
            <a:ext cx="2432349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Open </a:t>
            </a:r>
          </a:p>
          <a:p>
            <a:pPr algn="ctr"/>
            <a:r>
              <a:rPr lang="en-US" altLang="ko-KR" dirty="0" err="1" smtClean="0"/>
              <a:t>CustomerInfo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98126" y="1988840"/>
            <a:ext cx="265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Reservation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 Part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75380" y="4653136"/>
            <a:ext cx="234466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Reservation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44" name="아래쪽 화살표 43"/>
          <p:cNvSpPr/>
          <p:nvPr/>
        </p:nvSpPr>
        <p:spPr>
          <a:xfrm>
            <a:off x="2182146" y="3284984"/>
            <a:ext cx="288032" cy="21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2190530" y="4257092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KOSTA\Downloads\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88" y="2408376"/>
            <a:ext cx="4423084" cy="27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 design</a:t>
            </a:r>
            <a:endParaRPr lang="ko-KR" altLang="en-US" dirty="0"/>
          </a:p>
        </p:txBody>
      </p:sp>
      <p:pic>
        <p:nvPicPr>
          <p:cNvPr id="1027" name="Picture 3" descr="C:\Users\KOSTA\Downloads\moviepart 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" y="1700808"/>
            <a:ext cx="4780657" cy="295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5728" y="1268760"/>
            <a:ext cx="258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Form</a:t>
            </a:r>
            <a:endParaRPr lang="ko-KR" altLang="en-US" dirty="0"/>
          </a:p>
        </p:txBody>
      </p:sp>
      <p:pic>
        <p:nvPicPr>
          <p:cNvPr id="1028" name="Picture 4" descr="C:\Users\KOSTA\Downloads\moviepart 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861048"/>
            <a:ext cx="4780657" cy="292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 design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0879" y="148478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Form</a:t>
            </a:r>
            <a:endParaRPr lang="ko-KR" altLang="en-US" dirty="0"/>
          </a:p>
        </p:txBody>
      </p:sp>
      <p:pic>
        <p:nvPicPr>
          <p:cNvPr id="2050" name="Picture 2" descr="C:\Users\KOSTA\Download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2" y="2492896"/>
            <a:ext cx="3154362" cy="27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2256" y="1484784"/>
            <a:ext cx="129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 Form</a:t>
            </a:r>
            <a:endParaRPr lang="ko-KR" altLang="en-US" dirty="0"/>
          </a:p>
        </p:txBody>
      </p:sp>
      <p:pic>
        <p:nvPicPr>
          <p:cNvPr id="2051" name="Picture 3" descr="C:\Users\KOSTA\Downloads\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57710"/>
            <a:ext cx="292576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0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 design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513" y="1412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ID/Pass Find Form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22920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Secure Code </a:t>
            </a:r>
          </a:p>
          <a:p>
            <a:r>
              <a:rPr lang="en-US" altLang="ko-KR" dirty="0" smtClean="0"/>
              <a:t>Confirm Form</a:t>
            </a:r>
            <a:endParaRPr lang="ko-KR" altLang="en-US" dirty="0"/>
          </a:p>
        </p:txBody>
      </p:sp>
      <p:pic>
        <p:nvPicPr>
          <p:cNvPr id="3074" name="Picture 2" descr="C:\Users\KOSTA\Downloads\idpassfi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556250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OSTA\Downloads\sec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65266"/>
            <a:ext cx="3665538" cy="15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499992" y="3717032"/>
            <a:ext cx="504056" cy="11482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8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 design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38427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Seat Form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493867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Reservation </a:t>
            </a:r>
          </a:p>
          <a:p>
            <a:pPr algn="ctr"/>
            <a:r>
              <a:rPr lang="en-US" altLang="ko-KR" dirty="0" smtClean="0"/>
              <a:t>Check Form</a:t>
            </a:r>
            <a:endParaRPr lang="ko-KR" altLang="en-US" dirty="0"/>
          </a:p>
        </p:txBody>
      </p:sp>
      <p:pic>
        <p:nvPicPr>
          <p:cNvPr id="4098" name="Picture 2" descr="C:\Users\KOSTA\Downloads\se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299317" cy="21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OSTA\Downloads\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33056"/>
            <a:ext cx="4299317" cy="26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9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Schema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88868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9" y="1628798"/>
            <a:ext cx="7981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4283968" y="4365104"/>
            <a:ext cx="5971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18746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CustomerInfo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0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Schema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3986474" y="3789040"/>
            <a:ext cx="5971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34076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7" y="1494076"/>
            <a:ext cx="5570781" cy="222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4293096"/>
            <a:ext cx="8475849" cy="314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3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Project Name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Event diagram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User Action diagram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Dialog design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Table Schema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2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Project 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840" y="1495325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영화 예매 프로그램 </a:t>
            </a:r>
            <a:r>
              <a:rPr lang="en-US" altLang="ko-KR" dirty="0" smtClean="0"/>
              <a:t>–Lee Movie-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1" y="2060848"/>
            <a:ext cx="7783241" cy="473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70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630" y="1628800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 Part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5112" y="2564904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success</a:t>
            </a:r>
            <a:endParaRPr lang="ko-KR" altLang="en-US" dirty="0"/>
          </a:p>
        </p:txBody>
      </p:sp>
      <p:sp>
        <p:nvSpPr>
          <p:cNvPr id="33" name="아래쪽 화살표 32"/>
          <p:cNvSpPr/>
          <p:nvPr/>
        </p:nvSpPr>
        <p:spPr>
          <a:xfrm>
            <a:off x="4365648" y="3068960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4356496" y="436510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403648" y="3455680"/>
            <a:ext cx="2849096" cy="76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WritePrivateProfileString</a:t>
            </a:r>
            <a:r>
              <a:rPr lang="en-US" altLang="ko-KR" dirty="0" smtClean="0"/>
              <a:t> </a:t>
            </a:r>
          </a:p>
          <a:p>
            <a:pPr marL="285750" indent="-285750" algn="ctr">
              <a:buFont typeface="Symbol"/>
              <a:buChar char="Þ"/>
            </a:pPr>
            <a:r>
              <a:rPr lang="en-US" altLang="ko-KR" dirty="0" err="1" smtClean="0"/>
              <a:t>ini</a:t>
            </a:r>
            <a:r>
              <a:rPr lang="en-US" altLang="ko-KR" dirty="0" smtClean="0"/>
              <a:t> File ID Save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85528" y="4873724"/>
            <a:ext cx="244827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Form </a:t>
            </a:r>
          </a:p>
          <a:p>
            <a:pPr algn="ctr"/>
            <a:r>
              <a:rPr lang="en-US" altLang="ko-KR" dirty="0" smtClean="0"/>
              <a:t>=&gt; Wait User Action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19248" y="3455680"/>
            <a:ext cx="2849096" cy="76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Login_Status</a:t>
            </a:r>
            <a:r>
              <a:rPr lang="en-US" altLang="ko-KR" dirty="0" smtClean="0"/>
              <a:t> =&gt; Change</a:t>
            </a:r>
          </a:p>
        </p:txBody>
      </p:sp>
      <p:sp>
        <p:nvSpPr>
          <p:cNvPr id="3" name="십자형 2"/>
          <p:cNvSpPr/>
          <p:nvPr/>
        </p:nvSpPr>
        <p:spPr>
          <a:xfrm>
            <a:off x="4329644" y="3658364"/>
            <a:ext cx="360040" cy="36004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9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630" y="16288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 Find</a:t>
            </a:r>
            <a:r>
              <a:rPr lang="en-US" altLang="ko-KR" dirty="0" smtClean="0"/>
              <a:t> </a:t>
            </a:r>
            <a:r>
              <a:rPr lang="en-US" altLang="ko-KR" dirty="0" smtClean="0"/>
              <a:t>Part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28716" y="2132856"/>
            <a:ext cx="33435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ID/Email Match Success</a:t>
            </a:r>
            <a:endParaRPr lang="ko-KR" altLang="en-US" dirty="0"/>
          </a:p>
        </p:txBody>
      </p:sp>
      <p:sp>
        <p:nvSpPr>
          <p:cNvPr id="33" name="아래쪽 화살표 32"/>
          <p:cNvSpPr/>
          <p:nvPr/>
        </p:nvSpPr>
        <p:spPr>
          <a:xfrm>
            <a:off x="4365648" y="263691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4365648" y="39736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75964" y="3072976"/>
            <a:ext cx="2849096" cy="76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Generate 6 secure code</a:t>
            </a:r>
          </a:p>
          <a:p>
            <a:pPr algn="ctr"/>
            <a:r>
              <a:rPr lang="en-US" altLang="ko-KR" dirty="0" smtClean="0"/>
              <a:t>=&gt; Send Email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6376" y="4509120"/>
            <a:ext cx="244827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Secure Insert Form </a:t>
            </a:r>
          </a:p>
          <a:p>
            <a:pPr algn="ctr"/>
            <a:r>
              <a:rPr lang="en-US" altLang="ko-KR" dirty="0"/>
              <a:t>=&gt; Wait User </a:t>
            </a:r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7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630" y="16288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Reservation </a:t>
            </a:r>
            <a:r>
              <a:rPr lang="en-US" altLang="ko-KR" dirty="0" smtClean="0"/>
              <a:t>Part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9352" y="2132856"/>
            <a:ext cx="21607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Payment</a:t>
            </a:r>
            <a:r>
              <a:rPr lang="en-US" altLang="ko-KR" dirty="0" smtClean="0"/>
              <a:t> Success</a:t>
            </a:r>
            <a:endParaRPr lang="ko-KR" altLang="en-US" dirty="0"/>
          </a:p>
        </p:txBody>
      </p:sp>
      <p:sp>
        <p:nvSpPr>
          <p:cNvPr id="33" name="아래쪽 화살표 32"/>
          <p:cNvSpPr/>
          <p:nvPr/>
        </p:nvSpPr>
        <p:spPr>
          <a:xfrm>
            <a:off x="4365648" y="263691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4365648" y="39736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75964" y="3072976"/>
            <a:ext cx="2849096" cy="76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DB’s UPDATE</a:t>
            </a:r>
          </a:p>
          <a:p>
            <a:pPr algn="ctr"/>
            <a:r>
              <a:rPr lang="en-US" altLang="ko-KR" dirty="0" err="1" smtClean="0"/>
              <a:t>Gridview</a:t>
            </a:r>
            <a:r>
              <a:rPr lang="en-US" altLang="ko-KR" dirty="0" smtClean="0"/>
              <a:t> Refresh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5856" y="4509120"/>
            <a:ext cx="244827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Form </a:t>
            </a:r>
          </a:p>
          <a:p>
            <a:pPr algn="ctr"/>
            <a:r>
              <a:rPr lang="en-US" altLang="ko-KR" dirty="0"/>
              <a:t>=&gt; Wait User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5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058060" y="2132855"/>
            <a:ext cx="7272808" cy="720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User Action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59831" y="1340768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Button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34274" y="3212976"/>
            <a:ext cx="2432349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Open </a:t>
            </a:r>
            <a:r>
              <a:rPr lang="en-US" altLang="ko-KR" dirty="0" err="1" smtClean="0"/>
              <a:t>CustomerInfo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75656" y="2276872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86352" y="2276871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868145" y="2276872"/>
            <a:ext cx="21602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ID/Password Find</a:t>
            </a:r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>
            <a:off x="2195737" y="38610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4406432" y="38610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6804249" y="386104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51520" y="1268760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 Part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657" y="4365104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success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91132" y="4365104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084168" y="4365104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 or Pass Find</a:t>
            </a:r>
            <a:endParaRPr lang="ko-KR" altLang="en-US" dirty="0"/>
          </a:p>
        </p:txBody>
      </p:sp>
      <p:sp>
        <p:nvSpPr>
          <p:cNvPr id="44" name="아래쪽 화살표 43"/>
          <p:cNvSpPr/>
          <p:nvPr/>
        </p:nvSpPr>
        <p:spPr>
          <a:xfrm>
            <a:off x="4406432" y="1916832"/>
            <a:ext cx="288032" cy="21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4414816" y="2888940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>
            <a:stCxn id="41" idx="2"/>
            <a:endCxn id="43" idx="3"/>
          </p:cNvCxnSpPr>
          <p:nvPr/>
        </p:nvCxnSpPr>
        <p:spPr>
          <a:xfrm rot="5400000" flipH="1" flipV="1">
            <a:off x="5254916" y="1793208"/>
            <a:ext cx="2376264" cy="3775640"/>
          </a:xfrm>
          <a:prstGeom prst="bentConnector4">
            <a:avLst>
              <a:gd name="adj1" fmla="val -25333"/>
              <a:gd name="adj2" fmla="val 111302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2" idx="2"/>
          </p:cNvCxnSpPr>
          <p:nvPr/>
        </p:nvCxnSpPr>
        <p:spPr>
          <a:xfrm>
            <a:off x="6948264" y="4869160"/>
            <a:ext cx="0" cy="5760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아래쪽 화살표 56"/>
          <p:cNvSpPr/>
          <p:nvPr/>
        </p:nvSpPr>
        <p:spPr>
          <a:xfrm>
            <a:off x="2159732" y="5015056"/>
            <a:ext cx="360039" cy="790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75657" y="594928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 Select Part</a:t>
            </a:r>
            <a:endParaRPr lang="ko-KR" altLang="en-US" dirty="0"/>
          </a:p>
        </p:txBody>
      </p:sp>
      <p:pic>
        <p:nvPicPr>
          <p:cNvPr id="1026" name="Picture 2" descr="C:\Users\KOSTA\Download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13" y="51822"/>
            <a:ext cx="2290267" cy="200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11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STA\Downloads\moviepart 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36" y="4438450"/>
            <a:ext cx="3756349" cy="23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User Action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07904" y="1340768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Success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55825" y="2204864"/>
            <a:ext cx="2432349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Open </a:t>
            </a:r>
          </a:p>
          <a:p>
            <a:pPr algn="ctr"/>
            <a:r>
              <a:rPr lang="en-US" altLang="ko-KR" dirty="0" smtClean="0"/>
              <a:t>Movie Table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1520" y="1268760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Movie Select Part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23479" y="4293096"/>
            <a:ext cx="209704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 List Select</a:t>
            </a:r>
            <a:endParaRPr lang="ko-KR" altLang="en-US" dirty="0"/>
          </a:p>
        </p:txBody>
      </p:sp>
      <p:sp>
        <p:nvSpPr>
          <p:cNvPr id="44" name="아래쪽 화살표 43"/>
          <p:cNvSpPr/>
          <p:nvPr/>
        </p:nvSpPr>
        <p:spPr>
          <a:xfrm>
            <a:off x="4406432" y="1916832"/>
            <a:ext cx="288032" cy="21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4414816" y="2888940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07904" y="630932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Seats Select Part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14044" y="3212976"/>
            <a:ext cx="7272808" cy="720081"/>
            <a:chOff x="1027972" y="2132855"/>
            <a:chExt cx="7272808" cy="720081"/>
          </a:xfrm>
        </p:grpSpPr>
        <p:sp>
          <p:nvSpPr>
            <p:cNvPr id="43" name="직사각형 42"/>
            <p:cNvSpPr/>
            <p:nvPr/>
          </p:nvSpPr>
          <p:spPr>
            <a:xfrm>
              <a:off x="1027972" y="2132855"/>
              <a:ext cx="7272808" cy="720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475656" y="2276872"/>
              <a:ext cx="172819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Screen Select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635896" y="2276871"/>
              <a:ext cx="182175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Location Select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68145" y="2276872"/>
              <a:ext cx="216024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Day Select</a:t>
              </a:r>
              <a:endParaRPr lang="ko-KR" altLang="en-US" dirty="0"/>
            </a:p>
          </p:txBody>
        </p:sp>
        <p:sp>
          <p:nvSpPr>
            <p:cNvPr id="3" name="오른쪽 화살표 2"/>
            <p:cNvSpPr/>
            <p:nvPr/>
          </p:nvSpPr>
          <p:spPr>
            <a:xfrm>
              <a:off x="3247841" y="2384883"/>
              <a:ext cx="388055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5480089" y="2384883"/>
              <a:ext cx="388055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아래쪽 화살표 25"/>
          <p:cNvSpPr/>
          <p:nvPr/>
        </p:nvSpPr>
        <p:spPr>
          <a:xfrm>
            <a:off x="4414816" y="3976211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14816" y="4869160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375756" y="5229199"/>
            <a:ext cx="4392487" cy="720081"/>
            <a:chOff x="1475657" y="5259424"/>
            <a:chExt cx="4392487" cy="720081"/>
          </a:xfrm>
        </p:grpSpPr>
        <p:sp>
          <p:nvSpPr>
            <p:cNvPr id="29" name="직사각형 28"/>
            <p:cNvSpPr/>
            <p:nvPr/>
          </p:nvSpPr>
          <p:spPr>
            <a:xfrm>
              <a:off x="1475657" y="5259424"/>
              <a:ext cx="4392487" cy="720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678743" y="5403441"/>
              <a:ext cx="172819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r>
                <a:rPr lang="en-US" altLang="ko-KR" dirty="0" smtClean="0"/>
                <a:t>eople Select</a:t>
              </a:r>
              <a:endParaRPr lang="ko-KR" altLang="en-US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838983" y="5403440"/>
              <a:ext cx="182175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Reservation</a:t>
              </a:r>
              <a:endParaRPr lang="ko-KR" altLang="en-US" dirty="0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3450928" y="5511452"/>
              <a:ext cx="343437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아래쪽 화살표 44"/>
          <p:cNvSpPr/>
          <p:nvPr/>
        </p:nvSpPr>
        <p:spPr>
          <a:xfrm>
            <a:off x="4414816" y="6008026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5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STA\Downloads\se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612"/>
            <a:ext cx="4799738" cy="24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User Action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81184" y="182600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Reservation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52060" y="2717589"/>
            <a:ext cx="1786439" cy="414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Seats, Price 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1520" y="1268760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Seats Select Part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52604" y="3770216"/>
            <a:ext cx="178589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Payment</a:t>
            </a:r>
            <a:endParaRPr lang="ko-KR" altLang="en-US" dirty="0"/>
          </a:p>
        </p:txBody>
      </p:sp>
      <p:sp>
        <p:nvSpPr>
          <p:cNvPr id="44" name="아래쪽 화살표 43"/>
          <p:cNvSpPr/>
          <p:nvPr/>
        </p:nvSpPr>
        <p:spPr>
          <a:xfrm>
            <a:off x="1979712" y="2402064"/>
            <a:ext cx="288032" cy="21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1988096" y="3374172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971599" y="4796604"/>
            <a:ext cx="2304257" cy="82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CustomerInfo</a:t>
            </a:r>
            <a:r>
              <a:rPr lang="en-US" altLang="ko-KR" dirty="0" smtClean="0"/>
              <a:t> Table</a:t>
            </a:r>
          </a:p>
          <a:p>
            <a:pPr algn="ctr"/>
            <a:r>
              <a:rPr lang="en-US" altLang="ko-KR" dirty="0" smtClean="0"/>
              <a:t>Movie Table</a:t>
            </a:r>
          </a:p>
          <a:p>
            <a:pPr algn="ctr"/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26" name="아래쪽 화살표 25"/>
          <p:cNvSpPr/>
          <p:nvPr/>
        </p:nvSpPr>
        <p:spPr>
          <a:xfrm>
            <a:off x="1988096" y="4418288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2001535" y="5714432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81455" y="6165304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 Select 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387141"/>
      </p:ext>
    </p:extLst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251</TotalTime>
  <Words>205</Words>
  <Application>Microsoft Office PowerPoint</Application>
  <PresentationFormat>화면 슬라이드 쇼(4:3)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테크닉</vt:lpstr>
      <vt:lpstr>영화예매 프로그램</vt:lpstr>
      <vt:lpstr>목   차</vt:lpstr>
      <vt:lpstr>Project Name</vt:lpstr>
      <vt:lpstr>Event diagram</vt:lpstr>
      <vt:lpstr>Event diagram</vt:lpstr>
      <vt:lpstr>Event diagram</vt:lpstr>
      <vt:lpstr>User Action diagram</vt:lpstr>
      <vt:lpstr>User Action diagram</vt:lpstr>
      <vt:lpstr>User Action diagram</vt:lpstr>
      <vt:lpstr>User Action diagram</vt:lpstr>
      <vt:lpstr>Dialog design</vt:lpstr>
      <vt:lpstr>Dialog design</vt:lpstr>
      <vt:lpstr>Dialog design</vt:lpstr>
      <vt:lpstr>Dialog design</vt:lpstr>
      <vt:lpstr>Table Schema</vt:lpstr>
      <vt:lpstr>Table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영화예매 프로그램</dc:title>
  <dc:creator>KOSTA</dc:creator>
  <cp:lastModifiedBy>KOSTA</cp:lastModifiedBy>
  <cp:revision>21</cp:revision>
  <dcterms:created xsi:type="dcterms:W3CDTF">2020-09-23T08:25:49Z</dcterms:created>
  <dcterms:modified xsi:type="dcterms:W3CDTF">2020-09-24T03:47:35Z</dcterms:modified>
</cp:coreProperties>
</file>