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22"/>
    <a:srgbClr val="F68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29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9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71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37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2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6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6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61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D6C2-ABA8-4EEC-B92C-B9FAF3EC6AC6}" type="datetimeFigureOut">
              <a:rPr lang="ko-KR" altLang="en-US" smtClean="0"/>
              <a:t>2020-09-24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7F02-E6FF-4506-BC3D-8C272E84E2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9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KOSTA\Desktop\이미지\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6102"/>
            <a:ext cx="10622942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STA\Desktop\이미지\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" y="1773396"/>
            <a:ext cx="5619551" cy="50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08520" y="-99392"/>
            <a:ext cx="9361040" cy="6957392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703" y="270612"/>
            <a:ext cx="8028384" cy="792088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Real Estate Application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4703" y="260648"/>
            <a:ext cx="802838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037" y="1124744"/>
            <a:ext cx="802838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8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KOSTA\Desktop\이미지\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6102"/>
            <a:ext cx="10622942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08520" y="-91278"/>
            <a:ext cx="9361040" cy="6957392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703" y="270612"/>
            <a:ext cx="8028384" cy="792088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Real Estate Application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4703" y="260648"/>
            <a:ext cx="802838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037" y="1124744"/>
            <a:ext cx="802838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C:\Users\KOSTA\Desktop\이미지\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" y="1773396"/>
            <a:ext cx="5619551" cy="50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/>
          <p:nvPr/>
        </p:nvCxnSpPr>
        <p:spPr>
          <a:xfrm flipV="1">
            <a:off x="3707904" y="5013176"/>
            <a:ext cx="2088232" cy="288032"/>
          </a:xfrm>
          <a:prstGeom prst="bentConnector3">
            <a:avLst>
              <a:gd name="adj1" fmla="val 23191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flipV="1">
            <a:off x="3059832" y="4010165"/>
            <a:ext cx="2232248" cy="432046"/>
          </a:xfrm>
          <a:prstGeom prst="bentConnector3">
            <a:avLst>
              <a:gd name="adj1" fmla="val 62539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3275856" y="3040080"/>
            <a:ext cx="1921126" cy="480722"/>
          </a:xfrm>
          <a:prstGeom prst="bentConnector3">
            <a:avLst>
              <a:gd name="adj1" fmla="val 69913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196982" y="3302675"/>
            <a:ext cx="3751381" cy="105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36468" y="285541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Real </a:t>
            </a:r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Estate Application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347963" y="4208080"/>
            <a:ext cx="360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35489" y="382549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Function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5808610" y="5171909"/>
            <a:ext cx="3139753" cy="1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4802577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In 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The Future</a:t>
            </a:r>
            <a:endParaRPr lang="ko-KR" altLang="en-US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8" name="타원 1047"/>
          <p:cNvSpPr/>
          <p:nvPr/>
        </p:nvSpPr>
        <p:spPr>
          <a:xfrm>
            <a:off x="3239852" y="348479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023828" y="440620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3671900" y="526670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52884"/>
            <a:ext cx="7884368" cy="79208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Real Estate Application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42920"/>
            <a:ext cx="86044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908720"/>
            <a:ext cx="80283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KOSTA\Desktop\My house - 복사본\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" y="-115823"/>
            <a:ext cx="1385887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7" y="1772816"/>
            <a:ext cx="7838976" cy="379140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2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7704" y="152884"/>
            <a:ext cx="5760640" cy="7920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42920"/>
            <a:ext cx="86044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908720"/>
            <a:ext cx="80283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KOSTA\Desktop\My house - 복사본\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" y="-115823"/>
            <a:ext cx="1385887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27194"/>
            <a:ext cx="6587628" cy="401828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KOSTA\Desktop\이미지\a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44572"/>
            <a:ext cx="1738313" cy="2830513"/>
          </a:xfrm>
          <a:prstGeom prst="rect">
            <a:avLst/>
          </a:prstGeom>
          <a:noFill/>
          <a:scene3d>
            <a:camera prst="isometricOffAxis1Right"/>
            <a:lightRig rig="contrasting" dir="t"/>
          </a:scene3d>
          <a:sp3d extrusionH="76200" contourW="12700" prstMaterial="plastic">
            <a:bevelT w="165100" prst="coolSlant"/>
            <a:extrusionClr>
              <a:schemeClr val="accent1">
                <a:lumMod val="60000"/>
                <a:lumOff val="40000"/>
              </a:schemeClr>
            </a:extrusionClr>
            <a:contourClr>
              <a:schemeClr val="tx2">
                <a:lumMod val="60000"/>
                <a:lumOff val="40000"/>
              </a:schemeClr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419873" y="2420888"/>
            <a:ext cx="1944215" cy="1080120"/>
          </a:xfrm>
          <a:prstGeom prst="straightConnector1">
            <a:avLst/>
          </a:prstGeom>
          <a:ln w="381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29853"/>
            <a:ext cx="4000122" cy="2205609"/>
          </a:xfrm>
          <a:prstGeom prst="rect">
            <a:avLst/>
          </a:prstGeom>
          <a:ln w="57150">
            <a:solidFill>
              <a:srgbClr val="F6822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23" name="직선 화살표 연결선 22"/>
          <p:cNvCxnSpPr/>
          <p:nvPr/>
        </p:nvCxnSpPr>
        <p:spPr>
          <a:xfrm>
            <a:off x="2996724" y="3858445"/>
            <a:ext cx="999212" cy="362643"/>
          </a:xfrm>
          <a:prstGeom prst="straightConnector1">
            <a:avLst/>
          </a:prstGeom>
          <a:ln w="381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꺾인 연결선 75"/>
          <p:cNvCxnSpPr/>
          <p:nvPr/>
        </p:nvCxnSpPr>
        <p:spPr>
          <a:xfrm rot="10800000">
            <a:off x="3364709" y="2773623"/>
            <a:ext cx="1965638" cy="849486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꺾인 연결선 4105"/>
          <p:cNvCxnSpPr/>
          <p:nvPr/>
        </p:nvCxnSpPr>
        <p:spPr>
          <a:xfrm rot="5400000" flipH="1" flipV="1">
            <a:off x="5622715" y="3942515"/>
            <a:ext cx="864096" cy="792088"/>
          </a:xfrm>
          <a:prstGeom prst="bent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201816" y="2160226"/>
            <a:ext cx="208823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36812" y="1880626"/>
            <a:ext cx="1627897" cy="1091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31840" y="3501008"/>
            <a:ext cx="2844316" cy="2088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31840" y="5440733"/>
            <a:ext cx="276835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3823" y="1069102"/>
            <a:ext cx="929270" cy="51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048" y="1403827"/>
            <a:ext cx="683568" cy="39604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20272" y="1127005"/>
            <a:ext cx="1836204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47048" y="3541075"/>
            <a:ext cx="1305832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0"/>
          </p:cNvCxnSpPr>
          <p:nvPr/>
        </p:nvCxnSpPr>
        <p:spPr>
          <a:xfrm flipV="1">
            <a:off x="6245932" y="1733195"/>
            <a:ext cx="774340" cy="42703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0"/>
            <a:endCxn id="10" idx="2"/>
          </p:cNvCxnSpPr>
          <p:nvPr/>
        </p:nvCxnSpPr>
        <p:spPr>
          <a:xfrm flipV="1">
            <a:off x="2550761" y="1585765"/>
            <a:ext cx="627697" cy="2948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147147" y="1645671"/>
            <a:ext cx="820375" cy="469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7020272" y="3501008"/>
            <a:ext cx="864096" cy="57606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제목 1"/>
          <p:cNvSpPr txBox="1">
            <a:spLocks/>
          </p:cNvSpPr>
          <p:nvPr/>
        </p:nvSpPr>
        <p:spPr>
          <a:xfrm>
            <a:off x="1259632" y="152884"/>
            <a:ext cx="788436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Real Estate Application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9552" y="142920"/>
            <a:ext cx="86044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15616" y="908720"/>
            <a:ext cx="80283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5" name="Picture 2" descr="C:\Users\KOSTA\Desktop\My house - 복사본\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" y="-115823"/>
            <a:ext cx="1385887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617482" y="2683534"/>
            <a:ext cx="14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도봉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구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92761" y="1126774"/>
            <a:ext cx="8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쌍문동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45677" y="3537179"/>
            <a:ext cx="8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방학동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36027" y="2100304"/>
            <a:ext cx="110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강북구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9306" y="1153701"/>
            <a:ext cx="8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수유동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560" y="143187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미아동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KOSTA\Desktop\이미지\a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02" y="1601849"/>
            <a:ext cx="1839149" cy="16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OSTA\Desktop\이미지\a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07" y="3974017"/>
            <a:ext cx="3426907" cy="30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874506" y="5939147"/>
            <a:ext cx="14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노원구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102" name="Picture 6" descr="C:\Users\KOSTA\Desktop\My house\m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55" y="3663460"/>
            <a:ext cx="2150189" cy="176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OSTA\Desktop\이미지\a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" y="2004023"/>
            <a:ext cx="2239472" cy="26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오른쪽으로 구부러진 화살표 36"/>
          <p:cNvSpPr/>
          <p:nvPr/>
        </p:nvSpPr>
        <p:spPr>
          <a:xfrm>
            <a:off x="341784" y="3906511"/>
            <a:ext cx="2790056" cy="2690841"/>
          </a:xfrm>
          <a:prstGeom prst="curvedRightArrow">
            <a:avLst>
              <a:gd name="adj1" fmla="val 25000"/>
              <a:gd name="adj2" fmla="val 50000"/>
              <a:gd name="adj3" fmla="val 26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/>
          <p:cNvCxnSpPr/>
          <p:nvPr/>
        </p:nvCxnSpPr>
        <p:spPr>
          <a:xfrm>
            <a:off x="4872334" y="1543843"/>
            <a:ext cx="519794" cy="41975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7704" y="152884"/>
            <a:ext cx="5760640" cy="79208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The Future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42920"/>
            <a:ext cx="86044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908720"/>
            <a:ext cx="80283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KOSTA\Desktop\My house - 복사본\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" y="-115823"/>
            <a:ext cx="1385887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OSTA\Desktop\이미지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03581"/>
            <a:ext cx="6408712" cy="529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4067944" y="3068960"/>
            <a:ext cx="934614" cy="1584176"/>
          </a:xfrm>
          <a:prstGeom prst="straightConnector1">
            <a:avLst/>
          </a:prstGeom>
          <a:ln w="381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1028" y="2665056"/>
            <a:ext cx="3528392" cy="28083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040" y="2873222"/>
            <a:ext cx="3312368" cy="239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43064" y="1222647"/>
            <a:ext cx="929270" cy="51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78951" y="1296312"/>
            <a:ext cx="7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서울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41868" y="2683070"/>
            <a:ext cx="929270" cy="5166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60890" y="2807623"/>
            <a:ext cx="8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전라도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94869" y="1581045"/>
            <a:ext cx="929270" cy="51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40352" y="1665644"/>
            <a:ext cx="8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강원도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452320" y="2097708"/>
            <a:ext cx="288032" cy="38328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39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Real Estate Application</vt:lpstr>
      <vt:lpstr>Real Estate Application</vt:lpstr>
      <vt:lpstr>Real Estate Application</vt:lpstr>
      <vt:lpstr>Function</vt:lpstr>
      <vt:lpstr>PowerPoint 프레젠테이션</vt:lpstr>
      <vt:lpstr>In 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Application</dc:title>
  <dc:creator>KOSTA</dc:creator>
  <cp:lastModifiedBy>KOSTA</cp:lastModifiedBy>
  <cp:revision>20</cp:revision>
  <dcterms:created xsi:type="dcterms:W3CDTF">2020-09-23T08:29:58Z</dcterms:created>
  <dcterms:modified xsi:type="dcterms:W3CDTF">2020-09-24T05:07:13Z</dcterms:modified>
</cp:coreProperties>
</file>