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9D178C-5017-47DA-8357-1FB417BFA9C1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DFB83B-C0A8-4842-8EA2-020A298198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5024"/>
            <a:ext cx="9144000" cy="2996952"/>
          </a:xfrm>
          <a:effectLst/>
        </p:spPr>
        <p:txBody>
          <a:bodyPr>
            <a:noAutofit/>
          </a:bodyPr>
          <a:lstStyle/>
          <a:p>
            <a:pPr algn="ctr"/>
            <a:r>
              <a:rPr lang="en-IN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QUIZMANIA</a:t>
            </a:r>
            <a:r>
              <a:rPr lang="en-IN" sz="9600" dirty="0" smtClean="0">
                <a:effectLst/>
              </a:rPr>
              <a:t> </a:t>
            </a:r>
            <a:r>
              <a:rPr lang="en-IN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34993"/>
            <a:ext cx="2664296" cy="309009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19873" y="2636912"/>
            <a:ext cx="194421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Icon of the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584" y="548680"/>
            <a:ext cx="3636085" cy="970461"/>
          </a:xfrm>
        </p:spPr>
        <p:txBody>
          <a:bodyPr/>
          <a:lstStyle/>
          <a:p>
            <a:pPr algn="ctr"/>
            <a:r>
              <a:rPr lang="en-IN" sz="4000" u="sng" dirty="0" smtClean="0"/>
              <a:t>Quiz Set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009" y="2420888"/>
            <a:ext cx="3388660" cy="2448272"/>
          </a:xfrm>
        </p:spPr>
        <p:txBody>
          <a:bodyPr>
            <a:noAutofit/>
          </a:bodyPr>
          <a:lstStyle/>
          <a:p>
            <a:r>
              <a:rPr lang="en-IN" sz="2400" dirty="0" smtClean="0"/>
              <a:t>On this page Admin can add, view and delete a quiz set.</a:t>
            </a:r>
          </a:p>
          <a:p>
            <a:r>
              <a:rPr lang="en-IN" sz="2400" dirty="0" smtClean="0"/>
              <a:t>Quiz can be added by clicking on the plus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34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1600" y="764704"/>
            <a:ext cx="3636085" cy="826445"/>
          </a:xfrm>
        </p:spPr>
        <p:txBody>
          <a:bodyPr/>
          <a:lstStyle/>
          <a:p>
            <a:r>
              <a:rPr lang="en-IN" sz="4000" u="sng" dirty="0" smtClean="0"/>
              <a:t>Delete Quiz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971600" y="2492896"/>
            <a:ext cx="3692712" cy="2731111"/>
          </a:xfrm>
        </p:spPr>
        <p:txBody>
          <a:bodyPr>
            <a:noAutofit/>
          </a:bodyPr>
          <a:lstStyle/>
          <a:p>
            <a:r>
              <a:rPr lang="en-IN" sz="2400" dirty="0" smtClean="0"/>
              <a:t>A quiz set can be deleted by holding the set button for a long time, and the a dialog will be displayed asking to delete that 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25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76672"/>
            <a:ext cx="4824536" cy="970461"/>
          </a:xfrm>
        </p:spPr>
        <p:txBody>
          <a:bodyPr/>
          <a:lstStyle/>
          <a:p>
            <a:pPr algn="ctr"/>
            <a:r>
              <a:rPr lang="en-IN" sz="4000" u="sng" dirty="0" smtClean="0"/>
              <a:t>Adding Questions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23528" y="2055655"/>
            <a:ext cx="5112568" cy="3384376"/>
          </a:xfrm>
        </p:spPr>
        <p:txBody>
          <a:bodyPr>
            <a:noAutofit/>
          </a:bodyPr>
          <a:lstStyle/>
          <a:p>
            <a:r>
              <a:rPr lang="en-IN" sz="2400" dirty="0" smtClean="0"/>
              <a:t>On this page the Admin will be able to Add a question.</a:t>
            </a:r>
          </a:p>
          <a:p>
            <a:r>
              <a:rPr lang="en-IN" sz="2400" dirty="0" smtClean="0"/>
              <a:t>Question can be added in 3 ways, </a:t>
            </a:r>
          </a:p>
          <a:p>
            <a:r>
              <a:rPr lang="en-IN" sz="2400" dirty="0" smtClean="0"/>
              <a:t>1. By switching on the add </a:t>
            </a:r>
            <a:r>
              <a:rPr lang="en-IN" sz="2400" dirty="0"/>
              <a:t>B</a:t>
            </a:r>
            <a:r>
              <a:rPr lang="en-IN" sz="2400" dirty="0" smtClean="0"/>
              <a:t>oolean question switch and clicking the add button to add a Boolean question.</a:t>
            </a:r>
          </a:p>
          <a:p>
            <a:r>
              <a:rPr lang="en-GB" sz="2400" dirty="0" smtClean="0"/>
              <a:t>It will have only </a:t>
            </a:r>
            <a:r>
              <a:rPr lang="en-GB" sz="2400" dirty="0"/>
              <a:t>2</a:t>
            </a:r>
            <a:r>
              <a:rPr lang="en-GB" sz="2400" dirty="0" smtClean="0"/>
              <a:t> options.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67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496" y="548680"/>
            <a:ext cx="4824536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Adding Questions </a:t>
            </a:r>
            <a:br>
              <a:rPr lang="en-IN" sz="4000" u="sng" dirty="0" smtClean="0"/>
            </a:br>
            <a:r>
              <a:rPr lang="en-IN" sz="1800" dirty="0" smtClean="0"/>
              <a:t>cont</a:t>
            </a:r>
            <a:r>
              <a:rPr lang="en-IN" sz="1800" dirty="0"/>
              <a:t>.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41047" y="2204864"/>
            <a:ext cx="4968552" cy="2592288"/>
          </a:xfrm>
        </p:spPr>
        <p:txBody>
          <a:bodyPr>
            <a:no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2. By simply clicking on add </a:t>
            </a:r>
            <a:r>
              <a:rPr lang="en-IN" sz="2400" dirty="0"/>
              <a:t> </a:t>
            </a:r>
            <a:r>
              <a:rPr lang="en-IN" sz="2400" dirty="0" smtClean="0"/>
              <a:t>   button to add a 4 options question.</a:t>
            </a:r>
          </a:p>
          <a:p>
            <a:r>
              <a:rPr lang="en-IN" sz="2400" dirty="0" smtClean="0"/>
              <a:t>3. By clicking on excel button to add an Excel sheet of questions.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73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620688"/>
            <a:ext cx="4464496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Add Question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3568" y="2420888"/>
            <a:ext cx="3744416" cy="273630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option is to add a single Multiple Choice Based Type question.</a:t>
            </a:r>
          </a:p>
          <a:p>
            <a:r>
              <a:rPr lang="en-IN" sz="2400" dirty="0" smtClean="0"/>
              <a:t>It can be done by simply clicking on the add question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92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692696"/>
            <a:ext cx="5364088" cy="1258493"/>
          </a:xfrm>
        </p:spPr>
        <p:txBody>
          <a:bodyPr/>
          <a:lstStyle/>
          <a:p>
            <a:r>
              <a:rPr lang="en-IN" sz="4000" u="sng" dirty="0" smtClean="0"/>
              <a:t>TRUE/FALSE Based Questions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765" y="2708920"/>
            <a:ext cx="3388660" cy="2808312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option can be used to add a true/false type of questions.</a:t>
            </a:r>
          </a:p>
          <a:p>
            <a:r>
              <a:rPr lang="en-IN" sz="2400" dirty="0" smtClean="0"/>
              <a:t>Admin can simply put a question with only two choices.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2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920" y="836712"/>
            <a:ext cx="5485184" cy="936104"/>
          </a:xfrm>
        </p:spPr>
        <p:txBody>
          <a:bodyPr/>
          <a:lstStyle/>
          <a:p>
            <a:pPr algn="ctr"/>
            <a:r>
              <a:rPr lang="en-IN" sz="4000" u="sng" dirty="0" smtClean="0"/>
              <a:t>VIEW/EDIT Question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9592" y="2636912"/>
            <a:ext cx="4104456" cy="266429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page is displays all the questions in a particular set.</a:t>
            </a:r>
          </a:p>
          <a:p>
            <a:r>
              <a:rPr lang="en-GB" sz="2400" dirty="0" smtClean="0"/>
              <a:t>Admin can even edit or delete a question of his/her choice.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0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4104456" cy="1008112"/>
          </a:xfrm>
        </p:spPr>
        <p:txBody>
          <a:bodyPr/>
          <a:lstStyle/>
          <a:p>
            <a:r>
              <a:rPr lang="en-IN" sz="4000" u="sng" dirty="0" smtClean="0"/>
              <a:t>Leader Board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13474" y="2708920"/>
            <a:ext cx="3388660" cy="216024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page shows the overall leader board of the students.</a:t>
            </a:r>
          </a:p>
          <a:p>
            <a:r>
              <a:rPr lang="en-GB" sz="2400" dirty="0" smtClean="0"/>
              <a:t>The leader can be searched by his name.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85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13474" y="2636912"/>
            <a:ext cx="3388660" cy="230425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subject leader board which allows the Admin to view the leaders of a particular subject or topic.</a:t>
            </a:r>
            <a:endParaRPr lang="en-IN" sz="2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4104456" cy="1008112"/>
          </a:xfrm>
        </p:spPr>
        <p:txBody>
          <a:bodyPr/>
          <a:lstStyle/>
          <a:p>
            <a:r>
              <a:rPr lang="en-IN" sz="4000" u="sng" dirty="0" smtClean="0"/>
              <a:t>Leader Board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39878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9592" y="2420888"/>
            <a:ext cx="3672408" cy="259228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page appears when a Subject is selected.</a:t>
            </a:r>
          </a:p>
          <a:p>
            <a:r>
              <a:rPr lang="en-IN" sz="2400" dirty="0" smtClean="0"/>
              <a:t>It shows all the leaders of that particular subject.</a:t>
            </a:r>
            <a:endParaRPr lang="en-IN" sz="2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4104456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Leader Board</a:t>
            </a:r>
            <a:br>
              <a:rPr lang="en-IN" sz="4000" u="sng" dirty="0" smtClean="0"/>
            </a:br>
            <a:r>
              <a:rPr lang="en-IN" sz="2400" dirty="0" smtClean="0"/>
              <a:t>cont</a:t>
            </a:r>
            <a:r>
              <a:rPr lang="en-IN" sz="2400" dirty="0"/>
              <a:t>.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37903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11560" y="908720"/>
            <a:ext cx="4068133" cy="826445"/>
          </a:xfrm>
        </p:spPr>
        <p:txBody>
          <a:bodyPr/>
          <a:lstStyle/>
          <a:p>
            <a:r>
              <a:rPr lang="en-IN" sz="4000" u="sng" dirty="0" smtClean="0">
                <a:latin typeface="Arial Narrow" pitchFamily="34" charset="0"/>
              </a:rPr>
              <a:t>Welcome Page</a:t>
            </a:r>
            <a:endParaRPr lang="en-IN" sz="4000" u="sng" dirty="0">
              <a:latin typeface="Arial Narrow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85" y="1017660"/>
            <a:ext cx="1995055" cy="4322618"/>
          </a:xfrm>
        </p:spPr>
      </p:pic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951296" y="2996952"/>
            <a:ext cx="3388660" cy="144016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welcome screen which appears as the Application gets started.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028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908721"/>
            <a:ext cx="3636085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Resume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23304" y="2420888"/>
            <a:ext cx="3388660" cy="2520280"/>
          </a:xfrm>
        </p:spPr>
        <p:txBody>
          <a:bodyPr>
            <a:noAutofit/>
          </a:bodyPr>
          <a:lstStyle/>
          <a:p>
            <a:r>
              <a:rPr lang="en-IN" sz="2400" dirty="0" smtClean="0"/>
              <a:t>It shows the names of the people who have uploaded their resumes.</a:t>
            </a:r>
          </a:p>
          <a:p>
            <a:r>
              <a:rPr lang="en-IN" sz="2400" dirty="0" smtClean="0"/>
              <a:t>Resume can be seen by clicking on the names.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41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8949" y="2492896"/>
            <a:ext cx="4248472" cy="2808312"/>
          </a:xfrm>
        </p:spPr>
        <p:txBody>
          <a:bodyPr>
            <a:noAutofit/>
          </a:bodyPr>
          <a:lstStyle/>
          <a:p>
            <a:r>
              <a:rPr lang="en-IN" sz="2400" dirty="0" smtClean="0"/>
              <a:t>Application has an inbuilt Pdf viewer.</a:t>
            </a:r>
          </a:p>
          <a:p>
            <a:r>
              <a:rPr lang="en-IN" sz="2400" dirty="0" smtClean="0"/>
              <a:t>Resume can be viewed by clicking on them and can also be downloaded by clicking on the download button present at the top right corner.</a:t>
            </a:r>
            <a:endParaRPr lang="en-IN" sz="2400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899592" y="908721"/>
            <a:ext cx="3636085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Resume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3886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836713"/>
            <a:ext cx="3636085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All Videos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03000" y="2564904"/>
            <a:ext cx="3641007" cy="273630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shows the names of all the users who have uploaded their videos.</a:t>
            </a:r>
          </a:p>
          <a:p>
            <a:r>
              <a:rPr lang="en-IN" sz="2400" dirty="0" smtClean="0"/>
              <a:t>Videos can be seen by clicking on the names.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96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836712"/>
            <a:ext cx="3636085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Video Viewer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23303" y="2996951"/>
            <a:ext cx="3620705" cy="2443079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This is the page where the admin can view the video with it’s video name of a particular user.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01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7584" y="836712"/>
            <a:ext cx="3636085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Reviews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009" y="2924944"/>
            <a:ext cx="3388660" cy="16561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page displays all the reviews which are  given by the users about the quizzes.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2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9592" y="836713"/>
            <a:ext cx="3636085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About Us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764" y="2420888"/>
            <a:ext cx="3640251" cy="273630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about us page for the admin where he/she can find all the details about the company.</a:t>
            </a:r>
          </a:p>
        </p:txBody>
      </p:sp>
    </p:spTree>
    <p:extLst>
      <p:ext uri="{BB962C8B-B14F-4D97-AF65-F5344CB8AC3E}">
        <p14:creationId xmlns:p14="http://schemas.microsoft.com/office/powerpoint/2010/main" val="15630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836712"/>
            <a:ext cx="3636085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FAQ’s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39877" y="2780928"/>
            <a:ext cx="3708849" cy="2376264"/>
          </a:xfrm>
        </p:spPr>
        <p:txBody>
          <a:bodyPr>
            <a:noAutofit/>
          </a:bodyPr>
          <a:lstStyle/>
          <a:p>
            <a:r>
              <a:rPr lang="en-GB" sz="2400" dirty="0" smtClean="0"/>
              <a:t>This is the Frequently Asked Questions page where the admin can clear some of his/her doubts regarding the features of the app.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15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980728"/>
            <a:ext cx="3431572" cy="720081"/>
          </a:xfrm>
        </p:spPr>
        <p:txBody>
          <a:bodyPr/>
          <a:lstStyle/>
          <a:p>
            <a:pPr algn="ctr"/>
            <a:r>
              <a:rPr lang="en-IN" sz="4000" u="sng" dirty="0" smtClean="0"/>
              <a:t>Add Admin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55576" y="2348880"/>
            <a:ext cx="4104456" cy="3888432"/>
          </a:xfrm>
        </p:spPr>
        <p:txBody>
          <a:bodyPr>
            <a:noAutofit/>
          </a:bodyPr>
          <a:lstStyle/>
          <a:p>
            <a:r>
              <a:rPr lang="en-IN" sz="2400" dirty="0" smtClean="0"/>
              <a:t>Admin can add another Admin by clicking on the Plus Button present at the top.</a:t>
            </a:r>
          </a:p>
          <a:p>
            <a:r>
              <a:rPr lang="en-GB" sz="2400" dirty="0" smtClean="0"/>
              <a:t>Admin can be added by providing a valid Email and a password and after verifying the email, the new admin can also login with the registered credentials.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016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620689"/>
            <a:ext cx="4968552" cy="1224136"/>
          </a:xfrm>
        </p:spPr>
        <p:txBody>
          <a:bodyPr/>
          <a:lstStyle/>
          <a:p>
            <a:r>
              <a:rPr lang="en-IN" sz="4000" u="sng" dirty="0" smtClean="0"/>
              <a:t>Verification E-Mail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765" y="2708920"/>
            <a:ext cx="3388660" cy="2808312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screenshot of the mail which is sent to the new admin at the registered email.</a:t>
            </a:r>
          </a:p>
          <a:p>
            <a:r>
              <a:rPr lang="en-GB" sz="2400" dirty="0" smtClean="0"/>
              <a:t>After verifying he/she can proceed further.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0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908721"/>
            <a:ext cx="3636085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LOGOUT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15616" y="2708920"/>
            <a:ext cx="3528392" cy="223224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Admin can logout of the application by simply clicking on the logout button present at the top right corner.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38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04665"/>
            <a:ext cx="5508104" cy="1008112"/>
          </a:xfrm>
        </p:spPr>
        <p:txBody>
          <a:bodyPr/>
          <a:lstStyle/>
          <a:p>
            <a:pPr algn="ctr"/>
            <a:r>
              <a:rPr lang="en-IN" sz="4000" u="sng" dirty="0" smtClean="0"/>
              <a:t>Admin Login Page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765" y="3356992"/>
            <a:ext cx="3388660" cy="2160240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allows the Admin to login. </a:t>
            </a:r>
          </a:p>
          <a:p>
            <a:r>
              <a:rPr lang="en-IN" sz="2400" dirty="0" smtClean="0"/>
              <a:t>Only existing Admins are allowed to log in through this page.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57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404664"/>
            <a:ext cx="4464496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Forgot Password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75765" y="3645024"/>
            <a:ext cx="3388660" cy="18722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allows the admin to recover the password by the link shared on the E-Mail stored in the Database.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32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576" y="332656"/>
            <a:ext cx="3636085" cy="1047405"/>
          </a:xfrm>
        </p:spPr>
        <p:txBody>
          <a:bodyPr/>
          <a:lstStyle/>
          <a:p>
            <a:pPr algn="ctr"/>
            <a:r>
              <a:rPr lang="en-IN" sz="4000" u="sng" dirty="0" smtClean="0"/>
              <a:t>Main Page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89" y="917798"/>
            <a:ext cx="1928646" cy="4522342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26130" y="2420888"/>
            <a:ext cx="3388660" cy="2016224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is the first page of the Application which appears after the admin gets logged 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20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476672"/>
            <a:ext cx="3636085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Directories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95536" y="2060848"/>
            <a:ext cx="4896544" cy="3312368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appears when the Admin click on the All Directories option.</a:t>
            </a:r>
          </a:p>
          <a:p>
            <a:r>
              <a:rPr lang="en-IN" sz="2400" dirty="0" smtClean="0"/>
              <a:t>Admin can Add a new directory or Delete an existing directory by the given options.</a:t>
            </a:r>
          </a:p>
          <a:p>
            <a:r>
              <a:rPr lang="en-IN" sz="2400" dirty="0" smtClean="0"/>
              <a:t>Admin can get into a directory by clicking on 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44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548680"/>
            <a:ext cx="4680520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Add Directory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99593" y="2492896"/>
            <a:ext cx="4032448" cy="3168352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page allows the Admin to add a new directory by clicking on the add directory button present at the top right corner.</a:t>
            </a:r>
          </a:p>
          <a:p>
            <a:r>
              <a:rPr lang="en-IN" sz="2400" dirty="0" smtClean="0"/>
              <a:t>Admin can add a new directory with a preferred name.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67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764704"/>
            <a:ext cx="4608512" cy="1258493"/>
          </a:xfrm>
        </p:spPr>
        <p:txBody>
          <a:bodyPr/>
          <a:lstStyle/>
          <a:p>
            <a:pPr algn="ctr"/>
            <a:r>
              <a:rPr lang="en-IN" sz="4000" u="sng" dirty="0" smtClean="0"/>
              <a:t>Inside Directory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39552" y="2420887"/>
            <a:ext cx="4536504" cy="301914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This page is displayed when the Admin gets inside the directory.</a:t>
            </a:r>
          </a:p>
          <a:p>
            <a:r>
              <a:rPr lang="en-IN" sz="2400" dirty="0" smtClean="0"/>
              <a:t>It specifies the Topics which are added inside the directory.</a:t>
            </a:r>
          </a:p>
          <a:p>
            <a:r>
              <a:rPr lang="en-GB" sz="2400" dirty="0" smtClean="0"/>
              <a:t>The topics can also be deleted by clicking on that delete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37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836713"/>
            <a:ext cx="4320480" cy="864096"/>
          </a:xfrm>
        </p:spPr>
        <p:txBody>
          <a:bodyPr/>
          <a:lstStyle/>
          <a:p>
            <a:pPr algn="ctr"/>
            <a:r>
              <a:rPr lang="en-IN" sz="4000" u="sng" dirty="0" smtClean="0"/>
              <a:t>Add New Topic</a:t>
            </a:r>
            <a:endParaRPr lang="en-IN" sz="40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65" y="917907"/>
            <a:ext cx="2086495" cy="45221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005462" y="2420888"/>
            <a:ext cx="3388660" cy="2592288"/>
          </a:xfrm>
        </p:spPr>
        <p:txBody>
          <a:bodyPr>
            <a:noAutofit/>
          </a:bodyPr>
          <a:lstStyle/>
          <a:p>
            <a:r>
              <a:rPr lang="en-IN" sz="2400" dirty="0" smtClean="0"/>
              <a:t>This option helps the Admin to add a new topic by simply clicking on the plus button and adding a preferable name and image to that topic.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57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249</TotalTime>
  <Words>787</Words>
  <Application>Microsoft Office PowerPoint</Application>
  <PresentationFormat>On-screen Show (4:3)</PresentationFormat>
  <Paragraphs>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 Narrow</vt:lpstr>
      <vt:lpstr>Georgia</vt:lpstr>
      <vt:lpstr>Trebuchet MS</vt:lpstr>
      <vt:lpstr>Slipstream</vt:lpstr>
      <vt:lpstr>QUIZMANIA ADMIN</vt:lpstr>
      <vt:lpstr>Welcome Page</vt:lpstr>
      <vt:lpstr>Admin Login Page</vt:lpstr>
      <vt:lpstr>Forgot Password</vt:lpstr>
      <vt:lpstr>Main Page</vt:lpstr>
      <vt:lpstr>Directories</vt:lpstr>
      <vt:lpstr>Add Directory</vt:lpstr>
      <vt:lpstr>Inside Directory</vt:lpstr>
      <vt:lpstr>Add New Topic</vt:lpstr>
      <vt:lpstr>Quiz Set</vt:lpstr>
      <vt:lpstr>Delete Quiz</vt:lpstr>
      <vt:lpstr>Adding Questions</vt:lpstr>
      <vt:lpstr>Adding Questions  cont.</vt:lpstr>
      <vt:lpstr>Add Question</vt:lpstr>
      <vt:lpstr>TRUE/FALSE Based Questions</vt:lpstr>
      <vt:lpstr>VIEW/EDIT Question</vt:lpstr>
      <vt:lpstr>Leader Board</vt:lpstr>
      <vt:lpstr>Leader Board</vt:lpstr>
      <vt:lpstr>Leader Board cont.</vt:lpstr>
      <vt:lpstr>Resume</vt:lpstr>
      <vt:lpstr>Resume</vt:lpstr>
      <vt:lpstr>All Videos</vt:lpstr>
      <vt:lpstr>Video Viewer</vt:lpstr>
      <vt:lpstr>Reviews</vt:lpstr>
      <vt:lpstr>About Us</vt:lpstr>
      <vt:lpstr>FAQ’s</vt:lpstr>
      <vt:lpstr>Add Admin</vt:lpstr>
      <vt:lpstr>Verification E-Mail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QUIZMANIA</dc:title>
  <dc:creator>Deepak</dc:creator>
  <cp:lastModifiedBy>ANCHIT</cp:lastModifiedBy>
  <cp:revision>49</cp:revision>
  <dcterms:created xsi:type="dcterms:W3CDTF">2020-06-11T13:43:29Z</dcterms:created>
  <dcterms:modified xsi:type="dcterms:W3CDTF">2020-06-12T13:44:32Z</dcterms:modified>
</cp:coreProperties>
</file>