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99D178C-5017-47DA-8357-1FB417BFA9C1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61048"/>
            <a:ext cx="9144000" cy="2996952"/>
          </a:xfrm>
        </p:spPr>
        <p:txBody>
          <a:bodyPr>
            <a:noAutofit/>
          </a:bodyPr>
          <a:lstStyle/>
          <a:p>
            <a:pPr algn="ctr"/>
            <a:r>
              <a:rPr lang="en-IN" sz="9600" dirty="0" smtClean="0">
                <a:effectLst/>
              </a:rPr>
              <a:t>QUIZMANIA</a:t>
            </a:r>
            <a:endParaRPr lang="en-IN" sz="9600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62" y="260648"/>
            <a:ext cx="2511577" cy="28698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44738" y="2636912"/>
            <a:ext cx="201622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</a:rPr>
              <a:t>Icon of the app</a:t>
            </a:r>
            <a:endParaRPr lang="en-IN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548680"/>
            <a:ext cx="3744417" cy="970461"/>
          </a:xfrm>
        </p:spPr>
        <p:txBody>
          <a:bodyPr/>
          <a:lstStyle/>
          <a:p>
            <a:pPr algn="ctr"/>
            <a:r>
              <a:rPr lang="en-IN" sz="4000" u="sng" dirty="0" smtClean="0"/>
              <a:t>Quiz Set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99592" y="2276872"/>
            <a:ext cx="3888432" cy="2880320"/>
          </a:xfrm>
        </p:spPr>
        <p:txBody>
          <a:bodyPr>
            <a:noAutofit/>
          </a:bodyPr>
          <a:lstStyle/>
          <a:p>
            <a:r>
              <a:rPr lang="en-GB" sz="2400" dirty="0" smtClean="0"/>
              <a:t>This page displays the different quiz sets of the chosen topic.</a:t>
            </a:r>
            <a:endParaRPr lang="en-IN" sz="2400" dirty="0" smtClean="0"/>
          </a:p>
          <a:p>
            <a:r>
              <a:rPr lang="en-IN" sz="2400" dirty="0" smtClean="0"/>
              <a:t>The user can select a particular quiz set to give the quiz.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34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1600" y="764704"/>
            <a:ext cx="3636085" cy="826445"/>
          </a:xfrm>
        </p:spPr>
        <p:txBody>
          <a:bodyPr/>
          <a:lstStyle/>
          <a:p>
            <a:r>
              <a:rPr lang="en-IN" sz="4000" u="sng" dirty="0" smtClean="0"/>
              <a:t>Take Quiz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39552" y="1916832"/>
            <a:ext cx="4680520" cy="4176464"/>
          </a:xfrm>
        </p:spPr>
        <p:txBody>
          <a:bodyPr>
            <a:noAutofit/>
          </a:bodyPr>
          <a:lstStyle/>
          <a:p>
            <a:r>
              <a:rPr lang="en-GB" sz="2400" dirty="0" smtClean="0"/>
              <a:t>As the quiz gets started this page will be displayed having different options.</a:t>
            </a:r>
          </a:p>
          <a:p>
            <a:r>
              <a:rPr lang="en-GB" sz="2400" dirty="0" smtClean="0"/>
              <a:t>If the user selects the right answer the selected option will turn green.</a:t>
            </a:r>
          </a:p>
          <a:p>
            <a:r>
              <a:rPr lang="en-GB" sz="2400" dirty="0" smtClean="0"/>
              <a:t>And if the user selects the wrong answer the selected option turns red and correct answer will turn green.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25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971600" y="764704"/>
            <a:ext cx="3636085" cy="826445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u="sng" dirty="0" smtClean="0"/>
              <a:t>Take Quiz</a:t>
            </a:r>
            <a:endParaRPr lang="en-IN" sz="4000" u="sng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467544" y="2126970"/>
            <a:ext cx="4581862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Next button will only be enabled after the user chooses one of the options.</a:t>
            </a:r>
          </a:p>
          <a:p>
            <a:r>
              <a:rPr lang="en-GB" sz="2400" dirty="0" smtClean="0"/>
              <a:t>User can bookmark the questions to view it later.</a:t>
            </a:r>
          </a:p>
          <a:p>
            <a:r>
              <a:rPr lang="en-GB" sz="2400" dirty="0" smtClean="0"/>
              <a:t>This is the page of a 4 options question.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4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496" y="548680"/>
            <a:ext cx="4824536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Score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23529" y="2239263"/>
            <a:ext cx="4968552" cy="2917929"/>
          </a:xfrm>
        </p:spPr>
        <p:txBody>
          <a:bodyPr>
            <a:noAutofit/>
          </a:bodyPr>
          <a:lstStyle/>
          <a:p>
            <a:r>
              <a:rPr lang="en-GB" sz="2400" dirty="0" smtClean="0"/>
              <a:t>As the quiz gets completed the score screen will be displayed.</a:t>
            </a:r>
          </a:p>
          <a:p>
            <a:r>
              <a:rPr lang="en-GB" sz="2400" dirty="0" smtClean="0"/>
              <a:t>The score will be noted only in the first attempt of the quiz.</a:t>
            </a:r>
          </a:p>
          <a:p>
            <a:r>
              <a:rPr lang="en-GB" sz="2400" dirty="0" smtClean="0"/>
              <a:t>User can share the score by clicking on the share button.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73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620688"/>
            <a:ext cx="4464496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Bookmarks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4070594" cy="2736304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appears when the user clicks on the bookmark option.</a:t>
            </a:r>
          </a:p>
          <a:p>
            <a:r>
              <a:rPr lang="en-IN" sz="2400" dirty="0" smtClean="0"/>
              <a:t>Bookmarked questions can also be deleted by clicking on that delete button.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92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92696"/>
            <a:ext cx="5364088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Previous Score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3568" y="2564904"/>
            <a:ext cx="4320480" cy="2232248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displays the previous scores of the user with it’s date and time.</a:t>
            </a:r>
          </a:p>
          <a:p>
            <a:r>
              <a:rPr lang="en-GB" sz="2400" dirty="0" smtClean="0"/>
              <a:t>It will display the scores of the first attempt of the quiz.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832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99592" y="2564904"/>
            <a:ext cx="3960440" cy="2232248"/>
          </a:xfrm>
        </p:spPr>
        <p:txBody>
          <a:bodyPr>
            <a:normAutofit/>
          </a:bodyPr>
          <a:lstStyle/>
          <a:p>
            <a:r>
              <a:rPr lang="en-IN" sz="2400" dirty="0"/>
              <a:t>This page shows the overall leader board of the students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It shows all the students with their top scores.</a:t>
            </a:r>
            <a:endParaRPr lang="en-IN" sz="240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55576" y="908721"/>
            <a:ext cx="4104456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u="sng" smtClean="0"/>
              <a:t>Leader Board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1910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908721"/>
            <a:ext cx="4104456" cy="1008112"/>
          </a:xfrm>
        </p:spPr>
        <p:txBody>
          <a:bodyPr/>
          <a:lstStyle/>
          <a:p>
            <a:r>
              <a:rPr lang="en-IN" sz="4000" u="sng" dirty="0" smtClean="0"/>
              <a:t>Leader Board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81797" y="2492896"/>
            <a:ext cx="3862211" cy="2304256"/>
          </a:xfrm>
        </p:spPr>
        <p:txBody>
          <a:bodyPr>
            <a:normAutofit/>
          </a:bodyPr>
          <a:lstStyle/>
          <a:p>
            <a:r>
              <a:rPr lang="en-IN" sz="2400" dirty="0"/>
              <a:t>This is the subject leader board which allows the </a:t>
            </a:r>
            <a:r>
              <a:rPr lang="en-IN" sz="2400" dirty="0" smtClean="0"/>
              <a:t>user to </a:t>
            </a:r>
            <a:r>
              <a:rPr lang="en-IN" sz="2400" dirty="0"/>
              <a:t>view the leaders of a particular subject or topic.</a:t>
            </a:r>
          </a:p>
        </p:txBody>
      </p:sp>
    </p:spTree>
    <p:extLst>
      <p:ext uri="{BB962C8B-B14F-4D97-AF65-F5344CB8AC3E}">
        <p14:creationId xmlns:p14="http://schemas.microsoft.com/office/powerpoint/2010/main" val="32985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57001" y="2420888"/>
            <a:ext cx="3670983" cy="2232248"/>
          </a:xfrm>
        </p:spPr>
        <p:txBody>
          <a:bodyPr>
            <a:noAutofit/>
          </a:bodyPr>
          <a:lstStyle/>
          <a:p>
            <a:r>
              <a:rPr lang="en-IN" sz="2400" dirty="0"/>
              <a:t>This page appears when a Subject is selected.</a:t>
            </a:r>
          </a:p>
          <a:p>
            <a:r>
              <a:rPr lang="en-IN" sz="2400" dirty="0"/>
              <a:t>It shows all the leaders of that particular subject.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755576" y="908721"/>
            <a:ext cx="4104456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Leader Board</a:t>
            </a:r>
            <a:br>
              <a:rPr lang="en-IN" sz="4000" u="sng" dirty="0" smtClean="0"/>
            </a:br>
            <a:r>
              <a:rPr lang="en-IN" dirty="0" smtClean="0"/>
              <a:t>cont.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8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53371" y="2564904"/>
            <a:ext cx="3674550" cy="172819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User can submit the review of the quizzes in less than 20 words.</a:t>
            </a:r>
            <a:endParaRPr lang="en-IN" sz="2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755576" y="908721"/>
            <a:ext cx="4104456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Review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37903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11560" y="908720"/>
            <a:ext cx="4068133" cy="826445"/>
          </a:xfrm>
        </p:spPr>
        <p:txBody>
          <a:bodyPr/>
          <a:lstStyle/>
          <a:p>
            <a:r>
              <a:rPr lang="en-IN" sz="4000" u="sng" dirty="0" smtClean="0">
                <a:latin typeface="Arial Narrow" pitchFamily="34" charset="0"/>
              </a:rPr>
              <a:t>Welcome Page</a:t>
            </a:r>
            <a:endParaRPr lang="en-IN" sz="4000" u="sng" dirty="0">
              <a:latin typeface="Arial Narrow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85" y="1017660"/>
            <a:ext cx="1995054" cy="4322618"/>
          </a:xfrm>
        </p:spPr>
      </p:pic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>
          <a:xfrm>
            <a:off x="1133045" y="2636912"/>
            <a:ext cx="3528392" cy="1728192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is the welcome screen which appears as the Application gets started.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02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908721"/>
            <a:ext cx="4104456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Menu Buttons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15616" y="2492896"/>
            <a:ext cx="3384376" cy="2376264"/>
          </a:xfrm>
        </p:spPr>
        <p:txBody>
          <a:bodyPr>
            <a:noAutofit/>
          </a:bodyPr>
          <a:lstStyle/>
          <a:p>
            <a:r>
              <a:rPr lang="en-IN" sz="2400" dirty="0" smtClean="0"/>
              <a:t>User can select for different options by clicking on menu button placed at the top right corner of the homepage.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41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4536504" cy="3600400"/>
          </a:xfrm>
        </p:spPr>
        <p:txBody>
          <a:bodyPr>
            <a:noAutofit/>
          </a:bodyPr>
          <a:lstStyle/>
          <a:p>
            <a:r>
              <a:rPr lang="en-IN" sz="2400" dirty="0" smtClean="0"/>
              <a:t>User can update his/her profile picture by clicking on the circular image.</a:t>
            </a:r>
          </a:p>
          <a:p>
            <a:r>
              <a:rPr lang="en-GB" sz="2400" dirty="0" smtClean="0"/>
              <a:t>The picture can also be deleted by holding the image for a bit time.</a:t>
            </a:r>
            <a:endParaRPr lang="en-IN" sz="2400" dirty="0"/>
          </a:p>
          <a:p>
            <a:r>
              <a:rPr lang="en-IN" sz="2400" dirty="0" smtClean="0"/>
              <a:t>User can make changes or delete the account as per his/her needs.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79512" y="908721"/>
            <a:ext cx="5040560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Update Profile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3886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836713"/>
            <a:ext cx="3636085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Videos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03000" y="2420888"/>
            <a:ext cx="3713015" cy="2304256"/>
          </a:xfrm>
        </p:spPr>
        <p:txBody>
          <a:bodyPr>
            <a:noAutofit/>
          </a:bodyPr>
          <a:lstStyle/>
          <a:p>
            <a:r>
              <a:rPr lang="en-IN" sz="2400" dirty="0" smtClean="0"/>
              <a:t>User can upload a video file with a suitable video name.</a:t>
            </a:r>
          </a:p>
          <a:p>
            <a:r>
              <a:rPr lang="en-IN" sz="2400" dirty="0" smtClean="0"/>
              <a:t>Application has an inbuilt video player for an ease.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96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836712"/>
            <a:ext cx="3636085" cy="1258493"/>
          </a:xfrm>
        </p:spPr>
        <p:txBody>
          <a:bodyPr/>
          <a:lstStyle/>
          <a:p>
            <a:pPr algn="ctr"/>
            <a:r>
              <a:rPr lang="en-IN" sz="4000" u="sng" dirty="0"/>
              <a:t>Resume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23304" y="2780928"/>
            <a:ext cx="4052752" cy="2520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User can upload its resume by first selecting the file and then Submitting it.</a:t>
            </a:r>
          </a:p>
          <a:p>
            <a:r>
              <a:rPr lang="en-GB" sz="2400" dirty="0" smtClean="0"/>
              <a:t>Resume can be viewed by clicking on “View your Resume” text.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01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7" y="404665"/>
            <a:ext cx="3528392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Resume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67544" y="1700808"/>
            <a:ext cx="4824536" cy="3816424"/>
          </a:xfrm>
        </p:spPr>
        <p:txBody>
          <a:bodyPr>
            <a:normAutofit/>
          </a:bodyPr>
          <a:lstStyle/>
          <a:p>
            <a:r>
              <a:rPr lang="en-IN" sz="2400" dirty="0"/>
              <a:t>Application has an inbuilt </a:t>
            </a:r>
            <a:r>
              <a:rPr lang="en-IN" sz="2400" dirty="0" smtClean="0"/>
              <a:t>PDF viewer.</a:t>
            </a:r>
            <a:endParaRPr lang="en-IN" sz="2400" dirty="0"/>
          </a:p>
          <a:p>
            <a:r>
              <a:rPr lang="en-IN" sz="2400" dirty="0" smtClean="0"/>
              <a:t>The user resume can be viewed from the app itself no need for an external pdf viewer.</a:t>
            </a:r>
          </a:p>
          <a:p>
            <a:r>
              <a:rPr lang="en-GB" sz="2400" dirty="0" smtClean="0"/>
              <a:t>Resume can also be downloaded by clicking on the download button present at the top right corner of the app.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23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836713"/>
            <a:ext cx="3636085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About Us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95426" y="2276872"/>
            <a:ext cx="3640251" cy="2376264"/>
          </a:xfrm>
        </p:spPr>
        <p:txBody>
          <a:bodyPr>
            <a:noAutofit/>
          </a:bodyPr>
          <a:lstStyle/>
          <a:p>
            <a:r>
              <a:rPr lang="en-IN" sz="2400" dirty="0"/>
              <a:t>This is the about us page for the admin where he/she can find all the details about the company.</a:t>
            </a:r>
          </a:p>
        </p:txBody>
      </p:sp>
    </p:spTree>
    <p:extLst>
      <p:ext uri="{BB962C8B-B14F-4D97-AF65-F5344CB8AC3E}">
        <p14:creationId xmlns:p14="http://schemas.microsoft.com/office/powerpoint/2010/main" val="15630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836712"/>
            <a:ext cx="3636085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FAQ’s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99592" y="2743675"/>
            <a:ext cx="4032448" cy="2413517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These are the Frequently Asked Questions to help Users to clear some of his/her doubts regarding the features of the app.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15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908721"/>
            <a:ext cx="3636085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LOGOUT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55576" y="2420888"/>
            <a:ext cx="3714682" cy="2520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User can logout of the application by simply clicking the logout button situated at the top right corner of the homepage.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38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04665"/>
            <a:ext cx="5508104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Login Page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87624" y="2564904"/>
            <a:ext cx="3388660" cy="216024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allows the User to login. </a:t>
            </a:r>
          </a:p>
          <a:p>
            <a:r>
              <a:rPr lang="en-IN" sz="2400" dirty="0" smtClean="0"/>
              <a:t>Only existing Users are can log in through this page.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57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404664"/>
            <a:ext cx="4464496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Register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87624" y="2780928"/>
            <a:ext cx="3816424" cy="3096344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is the registration page of the user.</a:t>
            </a:r>
          </a:p>
          <a:p>
            <a:r>
              <a:rPr lang="en-GB" sz="2400" dirty="0" smtClean="0"/>
              <a:t>As the user register a verification email is sent to the email provided by the user.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0232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332656"/>
            <a:ext cx="5400600" cy="1047405"/>
          </a:xfrm>
        </p:spPr>
        <p:txBody>
          <a:bodyPr/>
          <a:lstStyle/>
          <a:p>
            <a:pPr algn="ctr"/>
            <a:r>
              <a:rPr lang="en-IN" sz="4000" u="sng" dirty="0" smtClean="0"/>
              <a:t>Verification E-Mail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89" y="1089603"/>
            <a:ext cx="1928646" cy="4178732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55576" y="2035437"/>
            <a:ext cx="4034590" cy="3312368"/>
          </a:xfrm>
        </p:spPr>
        <p:txBody>
          <a:bodyPr>
            <a:noAutofit/>
          </a:bodyPr>
          <a:lstStyle/>
          <a:p>
            <a:r>
              <a:rPr lang="en-GB" sz="2400" dirty="0" smtClean="0"/>
              <a:t>This the verification email which will be sent to the user.</a:t>
            </a:r>
          </a:p>
          <a:p>
            <a:r>
              <a:rPr lang="en-GB" sz="2400" dirty="0" smtClean="0"/>
              <a:t>User can simply click on the link to verify the email. As the email gets verified the user can login through the login screen.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20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536" y="476673"/>
            <a:ext cx="5436096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Forgot Password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971600" y="2420888"/>
            <a:ext cx="4032448" cy="324036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appears when the user opts for Forgot Password which allows the user to change the password just by clicking a link sent on the registered email given by the user.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44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548680"/>
            <a:ext cx="4680520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Main Page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5765" y="2636912"/>
            <a:ext cx="4072299" cy="2376264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allows the user to choose between various options.</a:t>
            </a:r>
          </a:p>
          <a:p>
            <a:r>
              <a:rPr lang="en-IN" sz="2400" dirty="0" smtClean="0"/>
              <a:t>It is the first page that appears after Login/Signup Procedure.</a:t>
            </a:r>
          </a:p>
        </p:txBody>
      </p:sp>
    </p:spTree>
    <p:extLst>
      <p:ext uri="{BB962C8B-B14F-4D97-AF65-F5344CB8AC3E}">
        <p14:creationId xmlns:p14="http://schemas.microsoft.com/office/powerpoint/2010/main" val="40367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764704"/>
            <a:ext cx="4608512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Take Quiz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259632" y="2636912"/>
            <a:ext cx="3388660" cy="24482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page appears when the user opts for Take Quiz option.</a:t>
            </a:r>
          </a:p>
          <a:p>
            <a:r>
              <a:rPr lang="en-IN" sz="2400" dirty="0" smtClean="0"/>
              <a:t>It allows the user to choose between different categories.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37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620688"/>
            <a:ext cx="4824536" cy="1152127"/>
          </a:xfrm>
        </p:spPr>
        <p:txBody>
          <a:bodyPr/>
          <a:lstStyle/>
          <a:p>
            <a:pPr algn="ctr"/>
            <a:r>
              <a:rPr lang="en-GB" sz="4000" u="sng" dirty="0" smtClean="0"/>
              <a:t>Categories/Topics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8599"/>
            <a:ext cx="2086495" cy="452073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971600" y="2636912"/>
            <a:ext cx="4032448" cy="216024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displays the topics of the chosen directory.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57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280</TotalTime>
  <Words>727</Words>
  <Application>Microsoft Office PowerPoint</Application>
  <PresentationFormat>On-screen Show (4:3)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 Narrow</vt:lpstr>
      <vt:lpstr>Georgia</vt:lpstr>
      <vt:lpstr>Trebuchet MS</vt:lpstr>
      <vt:lpstr>Slipstream</vt:lpstr>
      <vt:lpstr>QUIZMANIA</vt:lpstr>
      <vt:lpstr>Welcome Page</vt:lpstr>
      <vt:lpstr>Login Page</vt:lpstr>
      <vt:lpstr>Register</vt:lpstr>
      <vt:lpstr>Verification E-Mail</vt:lpstr>
      <vt:lpstr>Forgot Password</vt:lpstr>
      <vt:lpstr>Main Page</vt:lpstr>
      <vt:lpstr>Take Quiz</vt:lpstr>
      <vt:lpstr>Categories/Topics</vt:lpstr>
      <vt:lpstr>Quiz Set</vt:lpstr>
      <vt:lpstr>Take Quiz</vt:lpstr>
      <vt:lpstr>PowerPoint Presentation</vt:lpstr>
      <vt:lpstr>Score</vt:lpstr>
      <vt:lpstr>Bookmarks</vt:lpstr>
      <vt:lpstr>Previous Score</vt:lpstr>
      <vt:lpstr>PowerPoint Presentation</vt:lpstr>
      <vt:lpstr>Leader Board</vt:lpstr>
      <vt:lpstr>Leader Board cont.</vt:lpstr>
      <vt:lpstr>Review</vt:lpstr>
      <vt:lpstr>Menu Buttons</vt:lpstr>
      <vt:lpstr>Update Profile</vt:lpstr>
      <vt:lpstr>Videos</vt:lpstr>
      <vt:lpstr>Resume</vt:lpstr>
      <vt:lpstr>Resume</vt:lpstr>
      <vt:lpstr>About Us</vt:lpstr>
      <vt:lpstr>FAQ’s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QUIZMANIA</dc:title>
  <dc:creator>Deepak</dc:creator>
  <cp:lastModifiedBy>ANCHIT</cp:lastModifiedBy>
  <cp:revision>62</cp:revision>
  <dcterms:created xsi:type="dcterms:W3CDTF">2020-06-11T13:43:29Z</dcterms:created>
  <dcterms:modified xsi:type="dcterms:W3CDTF">2020-06-14T08:59:06Z</dcterms:modified>
</cp:coreProperties>
</file>