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192640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Machine Learning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7"/>
            <a:ext cx="4775075" cy="71944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Final Project (Batch- 13)</a:t>
            </a:r>
          </a:p>
          <a:p>
            <a:pPr algn="r"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Faculty: Dr. P </a:t>
            </a:r>
            <a:r>
              <a:rPr lang="en-US" sz="1400" dirty="0" err="1">
                <a:solidFill>
                  <a:schemeClr val="tx1"/>
                </a:solidFill>
              </a:rPr>
              <a:t>Kuppuswamy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3C94D-48F6-ECA8-400C-3A155507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Random Forest Confusion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24329B-161A-0425-8101-9F39E41CA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624" y="2103438"/>
            <a:ext cx="7488752" cy="3849687"/>
          </a:xfrm>
        </p:spPr>
      </p:pic>
    </p:spTree>
    <p:extLst>
      <p:ext uri="{BB962C8B-B14F-4D97-AF65-F5344CB8AC3E}">
        <p14:creationId xmlns:p14="http://schemas.microsoft.com/office/powerpoint/2010/main" val="1585034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44475-F408-38EF-DDD4-ABA92A30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Random Forest(Classification Report)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71EB3A-0E25-D2D2-B7C1-582577EC1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199958"/>
            <a:ext cx="10058400" cy="3656647"/>
          </a:xfrm>
        </p:spPr>
      </p:pic>
    </p:spTree>
    <p:extLst>
      <p:ext uri="{BB962C8B-B14F-4D97-AF65-F5344CB8AC3E}">
        <p14:creationId xmlns:p14="http://schemas.microsoft.com/office/powerpoint/2010/main" val="391603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758E6-C448-8B2F-498C-C5C9E8F93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K Nearest Neighbours(with score)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105244-E40D-EC73-0C78-E3C64B1B1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896" y="2103438"/>
            <a:ext cx="9216207" cy="3849687"/>
          </a:xfrm>
        </p:spPr>
      </p:pic>
    </p:spTree>
    <p:extLst>
      <p:ext uri="{BB962C8B-B14F-4D97-AF65-F5344CB8AC3E}">
        <p14:creationId xmlns:p14="http://schemas.microsoft.com/office/powerpoint/2010/main" val="2081896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CCA1-A8F9-E00F-480A-BD8AD95C1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K Nearest Neighbours Confusion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6E96A2-D44B-ED07-BE73-9F79BF2C0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218" y="2103438"/>
            <a:ext cx="7871564" cy="3849687"/>
          </a:xfrm>
        </p:spPr>
      </p:pic>
    </p:spTree>
    <p:extLst>
      <p:ext uri="{BB962C8B-B14F-4D97-AF65-F5344CB8AC3E}">
        <p14:creationId xmlns:p14="http://schemas.microsoft.com/office/powerpoint/2010/main" val="4011571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86FA0-E77B-B86A-F067-1F2F43FF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/>
              <a:t>K Nearest Neighbours Classification Report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AC619B-E239-2F9F-8AB7-E26D37AF3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231390"/>
            <a:ext cx="10058400" cy="3593782"/>
          </a:xfrm>
        </p:spPr>
      </p:pic>
    </p:spTree>
    <p:extLst>
      <p:ext uri="{BB962C8B-B14F-4D97-AF65-F5344CB8AC3E}">
        <p14:creationId xmlns:p14="http://schemas.microsoft.com/office/powerpoint/2010/main" val="968586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2A64-0469-5F88-87E7-EBB7E0269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Logistic Regression(with score)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721E7D-879B-8EDB-0F64-6A305CD0F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2098" y="2103438"/>
            <a:ext cx="9427804" cy="3849687"/>
          </a:xfrm>
        </p:spPr>
      </p:pic>
    </p:spTree>
    <p:extLst>
      <p:ext uri="{BB962C8B-B14F-4D97-AF65-F5344CB8AC3E}">
        <p14:creationId xmlns:p14="http://schemas.microsoft.com/office/powerpoint/2010/main" val="1076473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61A5-3CAB-BC68-072F-876E1EEE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Logistic Regression Confusion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8B1D9D-7845-0DE4-DBC6-0D87599FF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1026" y="2103438"/>
            <a:ext cx="7549947" cy="3849687"/>
          </a:xfrm>
        </p:spPr>
      </p:pic>
    </p:spTree>
    <p:extLst>
      <p:ext uri="{BB962C8B-B14F-4D97-AF65-F5344CB8AC3E}">
        <p14:creationId xmlns:p14="http://schemas.microsoft.com/office/powerpoint/2010/main" val="2978079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AA30-0FD2-761A-F124-EA1885B4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Logistic Regression Classification Report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F6C201-A529-9AEF-6013-3EA763D36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226152"/>
            <a:ext cx="10058400" cy="3604259"/>
          </a:xfrm>
        </p:spPr>
      </p:pic>
    </p:spTree>
    <p:extLst>
      <p:ext uri="{BB962C8B-B14F-4D97-AF65-F5344CB8AC3E}">
        <p14:creationId xmlns:p14="http://schemas.microsoft.com/office/powerpoint/2010/main" val="904421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00BF1-FEB8-A423-40F2-685F6E36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/>
              <a:t>Neural Networks- </a:t>
            </a:r>
            <a:r>
              <a:rPr lang="en-IN" sz="3600" dirty="0" err="1"/>
              <a:t>MLPClassifier</a:t>
            </a:r>
            <a:r>
              <a:rPr lang="en-IN" sz="3600" dirty="0"/>
              <a:t>(with score)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C40B83-5F4C-93BB-18BB-E2B23981E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102" y="2103438"/>
            <a:ext cx="9415795" cy="3849687"/>
          </a:xfrm>
        </p:spPr>
      </p:pic>
    </p:spTree>
    <p:extLst>
      <p:ext uri="{BB962C8B-B14F-4D97-AF65-F5344CB8AC3E}">
        <p14:creationId xmlns:p14="http://schemas.microsoft.com/office/powerpoint/2010/main" val="1252009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F3600-2B5E-6046-6D49-B36C6D0D1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dirty="0"/>
              <a:t>MLP Classifier Confusion Matrix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C58BDF-DE80-71B5-9523-D618EB2B3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158" y="2103438"/>
            <a:ext cx="7739684" cy="3849687"/>
          </a:xfrm>
        </p:spPr>
      </p:pic>
    </p:spTree>
    <p:extLst>
      <p:ext uri="{BB962C8B-B14F-4D97-AF65-F5344CB8AC3E}">
        <p14:creationId xmlns:p14="http://schemas.microsoft.com/office/powerpoint/2010/main" val="220179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F6C0-5D5C-944F-9D9A-511D03B83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1" y="1375253"/>
            <a:ext cx="8933796" cy="2437232"/>
          </a:xfrm>
        </p:spPr>
        <p:txBody>
          <a:bodyPr>
            <a:normAutofit/>
          </a:bodyPr>
          <a:lstStyle/>
          <a:p>
            <a:r>
              <a:rPr lang="en-IN" sz="6000" dirty="0" err="1"/>
              <a:t>KDDCUp</a:t>
            </a:r>
            <a:r>
              <a:rPr lang="en-IN" sz="6000" dirty="0"/>
              <a:t> 1999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9F77B-C6FC-2FD2-C135-E3DDF2187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6051" y="3355284"/>
            <a:ext cx="8936846" cy="457201"/>
          </a:xfrm>
        </p:spPr>
        <p:txBody>
          <a:bodyPr>
            <a:normAutofit fontScale="85000" lnSpcReduction="1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Apply Random Forest, Logistic Regression, Neural </a:t>
            </a:r>
            <a:r>
              <a:rPr lang="en-US" b="1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Network and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KNN Classifier</a:t>
            </a:r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CCE2F71-328D-9D9B-E62E-F1075F0E5E39}"/>
              </a:ext>
            </a:extLst>
          </p:cNvPr>
          <p:cNvSpPr txBox="1">
            <a:spLocks/>
          </p:cNvSpPr>
          <p:nvPr/>
        </p:nvSpPr>
        <p:spPr>
          <a:xfrm>
            <a:off x="1626050" y="4108320"/>
            <a:ext cx="9086773" cy="1374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2400" b="1" dirty="0"/>
              <a:t>Team Members,</a:t>
            </a:r>
          </a:p>
          <a:p>
            <a:pPr marL="342900" indent="-342900" algn="r">
              <a:buAutoNum type="arabicPeriod"/>
            </a:pPr>
            <a:r>
              <a:rPr lang="en-IN" sz="1600" dirty="0"/>
              <a:t>Amara Santosh Jayanth  –19BCN7136</a:t>
            </a:r>
          </a:p>
          <a:p>
            <a:pPr marL="342900" indent="-342900" algn="r">
              <a:buAutoNum type="arabicPeriod"/>
            </a:pPr>
            <a:r>
              <a:rPr lang="en-IN" sz="1600" dirty="0"/>
              <a:t>Kota Sai Lakshmi              – 19MIS7041</a:t>
            </a:r>
          </a:p>
          <a:p>
            <a:pPr marL="342900" indent="-342900" algn="r">
              <a:buAutoNum type="arabicPeriod"/>
            </a:pPr>
            <a:r>
              <a:rPr lang="en-IN" sz="1600" dirty="0"/>
              <a:t>Venkata </a:t>
            </a:r>
            <a:r>
              <a:rPr lang="en-IN" sz="1600" dirty="0" err="1"/>
              <a:t>Abhijeeth</a:t>
            </a:r>
            <a:r>
              <a:rPr lang="en-IN" sz="1600" dirty="0"/>
              <a:t>          – 19MIS7093</a:t>
            </a:r>
          </a:p>
          <a:p>
            <a:pPr marL="342900" indent="-342900" algn="r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0510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83D7D-1196-DDA4-AA31-E84A7D90C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MLP Classifier Classification Report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A86F63-5D62-AAC7-F320-9B84500ED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213055"/>
            <a:ext cx="10058400" cy="3630453"/>
          </a:xfrm>
        </p:spPr>
      </p:pic>
    </p:spTree>
    <p:extLst>
      <p:ext uri="{BB962C8B-B14F-4D97-AF65-F5344CB8AC3E}">
        <p14:creationId xmlns:p14="http://schemas.microsoft.com/office/powerpoint/2010/main" val="3229331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A7D65-2017-6400-AB82-724C4014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Final Comparison of Accuracies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40E849-B230-804B-44F2-49A949590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2287" y="2103438"/>
            <a:ext cx="7667426" cy="3849687"/>
          </a:xfrm>
        </p:spPr>
      </p:pic>
    </p:spTree>
    <p:extLst>
      <p:ext uri="{BB962C8B-B14F-4D97-AF65-F5344CB8AC3E}">
        <p14:creationId xmlns:p14="http://schemas.microsoft.com/office/powerpoint/2010/main" val="829906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reative Ways to Say Thank You - Top Agent Magazine">
            <a:extLst>
              <a:ext uri="{FF2B5EF4-FFF2-40B4-BE49-F238E27FC236}">
                <a16:creationId xmlns:a16="http://schemas.microsoft.com/office/drawing/2014/main" id="{18ABFD74-09B8-77EB-D220-14EFCBB25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47" y="482502"/>
            <a:ext cx="10485869" cy="589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12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About The 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04540-5C68-A427-357D-A5E063004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This data set was used for The Third International Knowledge Discovery and Data Mining Tools Competition, which was held in conjunction with KDD-99 The Fifth International Conference on Knowledge Discovery and Data Mining. </a:t>
            </a:r>
          </a:p>
          <a:p>
            <a:endParaRPr lang="en-US" sz="1600" dirty="0"/>
          </a:p>
          <a:p>
            <a:r>
              <a:rPr lang="en-US" sz="1600" dirty="0"/>
              <a:t>The competition task was to build a network intrusion detector, a predictive model capable of distinguishing between 'bad' connections, called intrusions or attacks, and 'good' normal connections. </a:t>
            </a:r>
          </a:p>
          <a:p>
            <a:endParaRPr lang="en-US" sz="1600" dirty="0"/>
          </a:p>
          <a:p>
            <a:r>
              <a:rPr lang="en-US" sz="1600" dirty="0"/>
              <a:t>This database contains a standard set of data to be audited, which includes a wide variety of intrusions simulated in a military network environment.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8E5EC-A24C-3CD1-4A93-B7DD1E87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Importing the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F72A6C-53DC-67F2-C197-2BC8F3889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618" y="2103438"/>
            <a:ext cx="9636764" cy="3849687"/>
          </a:xfrm>
        </p:spPr>
      </p:pic>
    </p:spTree>
    <p:extLst>
      <p:ext uri="{BB962C8B-B14F-4D97-AF65-F5344CB8AC3E}">
        <p14:creationId xmlns:p14="http://schemas.microsoft.com/office/powerpoint/2010/main" val="179872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30839-3573-C8F3-81EF-BC0153F6B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Adding the labels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039C41-818F-ED4D-2D1C-D7A3A7FED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697" y="2103438"/>
            <a:ext cx="9674605" cy="3849687"/>
          </a:xfrm>
        </p:spPr>
      </p:pic>
    </p:spTree>
    <p:extLst>
      <p:ext uri="{BB962C8B-B14F-4D97-AF65-F5344CB8AC3E}">
        <p14:creationId xmlns:p14="http://schemas.microsoft.com/office/powerpoint/2010/main" val="533688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4C8D-9D2A-8AC0-1829-DA196953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5018"/>
            <a:ext cx="10058400" cy="1371600"/>
          </a:xfrm>
        </p:spPr>
        <p:txBody>
          <a:bodyPr/>
          <a:lstStyle/>
          <a:p>
            <a:r>
              <a:rPr lang="en-IN" dirty="0"/>
              <a:t>Converting categorical string values to numbers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1F3350-E4D7-17D8-AC8E-469CABCAA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271" y="1836555"/>
            <a:ext cx="5922534" cy="22513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673CE5-E82A-1165-7A31-661EC7F3B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694" y="1836555"/>
            <a:ext cx="5109882" cy="22513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94B76D-364D-E706-BA82-B367FBB23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71" y="4304642"/>
            <a:ext cx="5922534" cy="19609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7B716F-D16B-F318-0720-D9EDA636A8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7694" y="4304642"/>
            <a:ext cx="4966447" cy="2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73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6A51-D8C4-5CD8-C84E-CE269C92B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Dropping the null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3975C1-F7E9-86F2-A2A3-AF8AEE0BB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2342" y="2103438"/>
            <a:ext cx="7347315" cy="3849687"/>
          </a:xfrm>
        </p:spPr>
      </p:pic>
    </p:spTree>
    <p:extLst>
      <p:ext uri="{BB962C8B-B14F-4D97-AF65-F5344CB8AC3E}">
        <p14:creationId xmlns:p14="http://schemas.microsoft.com/office/powerpoint/2010/main" val="2482915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CFB0-FDB3-A892-45F9-292DD939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Train – test split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FF5914-ABEF-30A8-4A17-46CD88E45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160667"/>
            <a:ext cx="10058400" cy="3735228"/>
          </a:xfrm>
        </p:spPr>
      </p:pic>
    </p:spTree>
    <p:extLst>
      <p:ext uri="{BB962C8B-B14F-4D97-AF65-F5344CB8AC3E}">
        <p14:creationId xmlns:p14="http://schemas.microsoft.com/office/powerpoint/2010/main" val="3351986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0F82-0BA4-3161-AD67-AB036BB4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Random Forest Model( with the score)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EF4B0F-B21E-49C1-4B7A-060B2AF3D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891" y="2103438"/>
            <a:ext cx="9624217" cy="3849687"/>
          </a:xfrm>
        </p:spPr>
      </p:pic>
    </p:spTree>
    <p:extLst>
      <p:ext uri="{BB962C8B-B14F-4D97-AF65-F5344CB8AC3E}">
        <p14:creationId xmlns:p14="http://schemas.microsoft.com/office/powerpoint/2010/main" val="3512745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{BB2009CD-37F8-43E4-9FC4-81D7910818BD}tf78438558_win32</Template>
  <TotalTime>60</TotalTime>
  <Words>232</Words>
  <Application>Microsoft Office PowerPoint</Application>
  <PresentationFormat>Widescreen</PresentationFormat>
  <Paragraphs>33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Garamond</vt:lpstr>
      <vt:lpstr>SavonVTI</vt:lpstr>
      <vt:lpstr>Machine Learning Lab</vt:lpstr>
      <vt:lpstr>KDDCUp 1999 dataset</vt:lpstr>
      <vt:lpstr>About The Dataset</vt:lpstr>
      <vt:lpstr>Importing the Dataset</vt:lpstr>
      <vt:lpstr>Adding the labels</vt:lpstr>
      <vt:lpstr>Converting categorical string values to numbers</vt:lpstr>
      <vt:lpstr>Dropping the null values</vt:lpstr>
      <vt:lpstr>Train – test split</vt:lpstr>
      <vt:lpstr>Random Forest Model( with the score)</vt:lpstr>
      <vt:lpstr>Random Forest Confusion Matrix</vt:lpstr>
      <vt:lpstr>Random Forest(Classification Report)</vt:lpstr>
      <vt:lpstr>K Nearest Neighbours(with score) </vt:lpstr>
      <vt:lpstr>K Nearest Neighbours Confusion Matrix</vt:lpstr>
      <vt:lpstr>K Nearest Neighbours Classification Report</vt:lpstr>
      <vt:lpstr>Logistic Regression(with score)</vt:lpstr>
      <vt:lpstr>Logistic Regression Confusion Matrix</vt:lpstr>
      <vt:lpstr>Logistic Regression Classification Report</vt:lpstr>
      <vt:lpstr>Neural Networks- MLPClassifier(with score)</vt:lpstr>
      <vt:lpstr>MLP Classifier Confusion Matrix</vt:lpstr>
      <vt:lpstr>MLP Classifier Classification Report</vt:lpstr>
      <vt:lpstr>Final Comparison of Accuracies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Lab</dc:title>
  <dc:creator>Santosh Jayanth Amara</dc:creator>
  <cp:lastModifiedBy>Santosh Jayanth Amara</cp:lastModifiedBy>
  <cp:revision>3</cp:revision>
  <dcterms:created xsi:type="dcterms:W3CDTF">2022-05-16T21:11:59Z</dcterms:created>
  <dcterms:modified xsi:type="dcterms:W3CDTF">2022-05-17T03:50:47Z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