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notesMasterIdLst>
    <p:notesMasterId r:id="rId5"/>
  </p:notesMasterIdLst>
  <p:sldIdLst>
    <p:sldId id="288" r:id="rId2"/>
    <p:sldId id="289" r:id="rId3"/>
    <p:sldId id="290" r:id="rId4"/>
  </p:sldIdLst>
  <p:sldSz cx="12195175" cy="6859588"/>
  <p:notesSz cx="6797675" cy="9926638"/>
  <p:custDataLst>
    <p:tags r:id="rId6"/>
  </p:custDataLst>
  <p:defaultTextStyle>
    <a:defPPr>
      <a:defRPr lang="da-DK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yst layout 3 - Markering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94" y="62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DBD80-1A18-40A8-8E8C-81B16990B284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5DAE1-4DBC-4EBB-A0F7-2243D879E83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388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_RM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>
            <a:spLocks noChangeAspect="1"/>
          </p:cNvSpPr>
          <p:nvPr userDrawn="1"/>
        </p:nvSpPr>
        <p:spPr>
          <a:xfrm>
            <a:off x="1" y="0"/>
            <a:ext cx="12195175" cy="6859588"/>
          </a:xfrm>
          <a:prstGeom prst="rect">
            <a:avLst/>
          </a:prstGeom>
          <a:solidFill>
            <a:schemeClr val="tx2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pic>
        <p:nvPicPr>
          <p:cNvPr id="3" name="Billede 2"/>
          <p:cNvPicPr preferRelativeResize="0"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00" y="1989634"/>
            <a:ext cx="4861361" cy="2342510"/>
          </a:xfrm>
          <a:prstGeom prst="rect">
            <a:avLst/>
          </a:prstGeom>
        </p:spPr>
      </p:pic>
      <p:sp>
        <p:nvSpPr>
          <p:cNvPr id="7" name="Rectangle 113"/>
          <p:cNvSpPr>
            <a:spLocks noGrp="1" noChangeAspect="1" noChangeArrowheads="1"/>
          </p:cNvSpPr>
          <p:nvPr>
            <p:ph type="subTitle" sz="quarter" idx="1" hasCustomPrompt="1"/>
          </p:nvPr>
        </p:nvSpPr>
        <p:spPr>
          <a:xfrm>
            <a:off x="694877" y="5342988"/>
            <a:ext cx="10805419" cy="637334"/>
          </a:xfrm>
        </p:spPr>
        <p:txBody>
          <a:bodyPr anchor="t"/>
          <a:lstStyle>
            <a:lvl1pPr marL="0" indent="0" algn="ctr">
              <a:buFont typeface="Wingdings" pitchFamily="2" charset="2"/>
              <a:buNone/>
              <a:tabLst>
                <a:tab pos="1168400" algn="l"/>
              </a:tabLst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noProof="0" dirty="0" smtClean="0"/>
              <a:t>Skriv titel her</a:t>
            </a:r>
          </a:p>
        </p:txBody>
      </p:sp>
    </p:spTree>
    <p:extLst>
      <p:ext uri="{BB962C8B-B14F-4D97-AF65-F5344CB8AC3E}">
        <p14:creationId xmlns:p14="http://schemas.microsoft.com/office/powerpoint/2010/main" val="4188144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accent3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187" y="1188000"/>
            <a:ext cx="1008262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dirty="0" smtClean="0"/>
              <a:t>Skriv overskrift her</a:t>
            </a:r>
          </a:p>
        </p:txBody>
      </p:sp>
    </p:spTree>
    <p:extLst>
      <p:ext uri="{BB962C8B-B14F-4D97-AF65-F5344CB8AC3E}">
        <p14:creationId xmlns:p14="http://schemas.microsoft.com/office/powerpoint/2010/main" val="303816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accent2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187" y="1188000"/>
            <a:ext cx="1008262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dirty="0" smtClean="0"/>
              <a:t>Skriv overskrift her</a:t>
            </a:r>
          </a:p>
        </p:txBody>
      </p:sp>
    </p:spTree>
    <p:extLst>
      <p:ext uri="{BB962C8B-B14F-4D97-AF65-F5344CB8AC3E}">
        <p14:creationId xmlns:p14="http://schemas.microsoft.com/office/powerpoint/2010/main" val="363396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tekst, overskrift og indhold_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281" y="1800000"/>
            <a:ext cx="10083938" cy="720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quarter" idx="11" hasCustomPrompt="1"/>
          </p:nvPr>
        </p:nvSpPr>
        <p:spPr>
          <a:xfrm>
            <a:off x="720281" y="2700000"/>
            <a:ext cx="10083938" cy="3600000"/>
          </a:xfrm>
        </p:spPr>
        <p:txBody>
          <a:bodyPr anchor="t" anchorCtr="0"/>
          <a:lstStyle/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188001"/>
            <a:ext cx="2503151" cy="453179"/>
          </a:xfrm>
          <a:solidFill>
            <a:schemeClr val="accent3"/>
          </a:solidFill>
          <a:ln>
            <a:noFill/>
          </a:ln>
        </p:spPr>
        <p:txBody>
          <a:bodyPr wrap="none" lIns="720000" tIns="71998" rIns="180000" bIns="71998">
            <a:sp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</a:defRPr>
            </a:lvl1pPr>
            <a:lvl2pPr marL="833946" indent="0">
              <a:buNone/>
              <a:defRPr b="1">
                <a:solidFill>
                  <a:schemeClr val="bg1"/>
                </a:solidFill>
              </a:defRPr>
            </a:lvl2pPr>
            <a:lvl3pPr marL="1549361" indent="0">
              <a:buNone/>
              <a:defRPr b="1">
                <a:solidFill>
                  <a:schemeClr val="bg1"/>
                </a:solidFill>
              </a:defRPr>
            </a:lvl3pPr>
            <a:lvl4pPr marL="2279592" indent="0">
              <a:buNone/>
              <a:defRPr b="1">
                <a:solidFill>
                  <a:schemeClr val="bg1"/>
                </a:solidFill>
              </a:defRPr>
            </a:lvl4pPr>
            <a:lvl5pPr marL="2874361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SKRIV 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58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i bredformat m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billede 2"/>
          <p:cNvSpPr>
            <a:spLocks noGrp="1" noChangeAspect="1"/>
          </p:cNvSpPr>
          <p:nvPr>
            <p:ph type="pic" idx="11" hasCustomPrompt="1"/>
          </p:nvPr>
        </p:nvSpPr>
        <p:spPr>
          <a:xfrm>
            <a:off x="1" y="576000"/>
            <a:ext cx="12195175" cy="5940000"/>
          </a:xfrm>
        </p:spPr>
        <p:txBody>
          <a:bodyPr/>
          <a:lstStyle>
            <a:lvl1pPr marL="0" indent="0" algn="ctr">
              <a:buNone/>
              <a:defRPr sz="2700" baseline="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da-DK" dirty="0" smtClean="0"/>
              <a:t>Klik på ikonet for 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483631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i højformat m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billede 2"/>
          <p:cNvSpPr>
            <a:spLocks noGrp="1" noChangeAspect="1"/>
          </p:cNvSpPr>
          <p:nvPr>
            <p:ph type="pic" idx="11" hasCustomPrompt="1"/>
          </p:nvPr>
        </p:nvSpPr>
        <p:spPr>
          <a:xfrm>
            <a:off x="3421336" y="576000"/>
            <a:ext cx="4501758" cy="5940000"/>
          </a:xfrm>
        </p:spPr>
        <p:txBody>
          <a:bodyPr/>
          <a:lstStyle>
            <a:lvl1pPr marL="0" indent="0" algn="ctr">
              <a:buNone/>
              <a:defRPr sz="2700" baseline="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da-DK" dirty="0" smtClean="0"/>
              <a:t>Klik på ikonet </a:t>
            </a:r>
            <a:br>
              <a:rPr lang="da-DK" dirty="0" smtClean="0"/>
            </a:br>
            <a:r>
              <a:rPr lang="da-DK" dirty="0" smtClean="0"/>
              <a:t>for at tilføje et billede</a:t>
            </a:r>
            <a:r>
              <a:rPr lang="da-DK" dirty="0"/>
              <a:t/>
            </a:r>
            <a:br>
              <a:rPr lang="da-DK" dirty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</p:txBody>
      </p:sp>
      <p:sp>
        <p:nvSpPr>
          <p:cNvPr id="3" name="Tekstboks 2"/>
          <p:cNvSpPr txBox="1"/>
          <p:nvPr userDrawn="1"/>
        </p:nvSpPr>
        <p:spPr>
          <a:xfrm>
            <a:off x="-1489231" y="3141698"/>
            <a:ext cx="1152428" cy="430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a-DK" sz="900" dirty="0" smtClean="0"/>
              <a:t>Foto kan også placeres længere til venstre på siden</a:t>
            </a:r>
            <a:endParaRPr lang="da-DK" sz="900" dirty="0"/>
          </a:p>
        </p:txBody>
      </p:sp>
    </p:spTree>
    <p:extLst>
      <p:ext uri="{BB962C8B-B14F-4D97-AF65-F5344CB8AC3E}">
        <p14:creationId xmlns:p14="http://schemas.microsoft.com/office/powerpoint/2010/main" val="2005836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med overskrift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billede 2"/>
          <p:cNvSpPr>
            <a:spLocks noGrp="1"/>
          </p:cNvSpPr>
          <p:nvPr>
            <p:ph type="pic" idx="11" hasCustomPrompt="1"/>
          </p:nvPr>
        </p:nvSpPr>
        <p:spPr>
          <a:xfrm>
            <a:off x="720281" y="1800000"/>
            <a:ext cx="10083938" cy="4176000"/>
          </a:xfrm>
        </p:spPr>
        <p:txBody>
          <a:bodyPr/>
          <a:lstStyle>
            <a:lvl1pPr marL="0" indent="0" algn="ctr">
              <a:buNone/>
              <a:defRPr sz="2700" baseline="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da-DK" dirty="0" smtClean="0"/>
              <a:t>Klik på ikonet for 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 smtClean="0"/>
          </a:p>
        </p:txBody>
      </p:sp>
      <p:sp>
        <p:nvSpPr>
          <p:cNvPr id="3" name="Titel 1"/>
          <p:cNvSpPr>
            <a:spLocks noGrp="1" noChangeAspect="1"/>
          </p:cNvSpPr>
          <p:nvPr>
            <p:ph type="title" hasCustomPrompt="1"/>
          </p:nvPr>
        </p:nvSpPr>
        <p:spPr>
          <a:xfrm>
            <a:off x="720281" y="828000"/>
            <a:ext cx="10083938" cy="90000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4" name="Pladsholder til tekst 3"/>
          <p:cNvSpPr>
            <a:spLocks noGrp="1"/>
          </p:cNvSpPr>
          <p:nvPr>
            <p:ph type="body" sz="quarter" idx="12" hasCustomPrompt="1"/>
          </p:nvPr>
        </p:nvSpPr>
        <p:spPr>
          <a:xfrm>
            <a:off x="720281" y="6048001"/>
            <a:ext cx="10083938" cy="36008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  <a:lvl2pPr marL="833946" indent="0">
              <a:buNone/>
              <a:defRPr sz="1900">
                <a:solidFill>
                  <a:schemeClr val="tx1"/>
                </a:solidFill>
              </a:defRPr>
            </a:lvl2pPr>
            <a:lvl3pPr marL="1549361" indent="0">
              <a:buNone/>
              <a:defRPr sz="1900">
                <a:solidFill>
                  <a:schemeClr val="tx1"/>
                </a:solidFill>
              </a:defRPr>
            </a:lvl3pPr>
            <a:lvl4pPr marL="2279592" indent="0">
              <a:buNone/>
              <a:defRPr sz="1900">
                <a:solidFill>
                  <a:schemeClr val="tx1"/>
                </a:solidFill>
              </a:defRPr>
            </a:lvl4pPr>
            <a:lvl5pPr marL="2874361" indent="0">
              <a:buNone/>
              <a:defRPr sz="1900">
                <a:solidFill>
                  <a:schemeClr val="tx1"/>
                </a:solidFill>
              </a:defRPr>
            </a:lvl5pPr>
          </a:lstStyle>
          <a:p>
            <a:pPr lvl="0"/>
            <a:r>
              <a:rPr lang="da-DK" dirty="0" smtClean="0"/>
              <a:t>Skriv tekst her</a:t>
            </a:r>
          </a:p>
        </p:txBody>
      </p:sp>
    </p:spTree>
    <p:extLst>
      <p:ext uri="{BB962C8B-B14F-4D97-AF65-F5344CB8AC3E}">
        <p14:creationId xmlns:p14="http://schemas.microsoft.com/office/powerpoint/2010/main" val="171312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å hele format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dsholder til billede 2"/>
          <p:cNvSpPr>
            <a:spLocks noGrp="1"/>
          </p:cNvSpPr>
          <p:nvPr>
            <p:ph type="pic" idx="11" hasCustomPrompt="1"/>
          </p:nvPr>
        </p:nvSpPr>
        <p:spPr>
          <a:xfrm>
            <a:off x="1" y="0"/>
            <a:ext cx="12195175" cy="6859588"/>
          </a:xfrm>
        </p:spPr>
        <p:txBody>
          <a:bodyPr/>
          <a:lstStyle>
            <a:lvl1pPr marL="0" indent="0" algn="ctr">
              <a:buNone/>
              <a:defRPr sz="2700" baseline="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da-DK" dirty="0" smtClean="0"/>
              <a:t>Klik på ikonet for 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00121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 noChangeAspect="1"/>
          </p:cNvSpPr>
          <p:nvPr>
            <p:ph type="title" hasCustomPrompt="1"/>
          </p:nvPr>
        </p:nvSpPr>
        <p:spPr>
          <a:xfrm>
            <a:off x="720281" y="1188000"/>
            <a:ext cx="10083938" cy="90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23454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851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højformat - overskrift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01758" y="1908000"/>
            <a:ext cx="6302461" cy="90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sz="half" idx="10" hasCustomPrompt="1"/>
          </p:nvPr>
        </p:nvSpPr>
        <p:spPr>
          <a:xfrm>
            <a:off x="4501758" y="2880000"/>
            <a:ext cx="3061195" cy="3312000"/>
          </a:xfrm>
        </p:spPr>
        <p:txBody>
          <a:bodyPr anchor="t" anchorCtr="0"/>
          <a:lstStyle>
            <a:lvl1pPr marL="0" indent="0">
              <a:buNone/>
              <a:defRPr sz="2600"/>
            </a:lvl1pPr>
            <a:lvl2pPr marL="444500" indent="-263525">
              <a:tabLst/>
              <a:defRPr sz="2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  <p:sp>
        <p:nvSpPr>
          <p:cNvPr id="6" name="Pladsholder til indhold 2"/>
          <p:cNvSpPr>
            <a:spLocks noGrp="1"/>
          </p:cNvSpPr>
          <p:nvPr>
            <p:ph sz="half" idx="11" hasCustomPrompt="1"/>
          </p:nvPr>
        </p:nvSpPr>
        <p:spPr>
          <a:xfrm>
            <a:off x="7743024" y="2880000"/>
            <a:ext cx="3061195" cy="3312000"/>
          </a:xfrm>
        </p:spPr>
        <p:txBody>
          <a:bodyPr anchor="t" anchorCtr="0"/>
          <a:lstStyle>
            <a:lvl1pPr marL="0" indent="0">
              <a:buNone/>
              <a:defRPr sz="2600"/>
            </a:lvl1pPr>
            <a:lvl2pPr marL="444500" indent="-263525">
              <a:defRPr sz="2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  <p:sp>
        <p:nvSpPr>
          <p:cNvPr id="7" name="Pladsholder til billede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0" y="1"/>
            <a:ext cx="4141617" cy="6859588"/>
          </a:xfrm>
        </p:spPr>
        <p:txBody>
          <a:bodyPr/>
          <a:lstStyle>
            <a:lvl1pPr marL="0" indent="0" algn="ctr">
              <a:buNone/>
              <a:defRPr sz="2000" baseline="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9017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s_MIDT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>
            <a:spLocks noChangeAspect="1"/>
          </p:cNvSpPr>
          <p:nvPr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tx2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39024" name="Rectangle 112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1080422" y="3600000"/>
            <a:ext cx="9723797" cy="1440196"/>
          </a:xfrm>
        </p:spPr>
        <p:txBody>
          <a:bodyPr/>
          <a:lstStyle>
            <a:lvl1pPr>
              <a:lnSpc>
                <a:spcPct val="100000"/>
              </a:lnSpc>
              <a:spcAft>
                <a:spcPct val="20000"/>
              </a:spcAft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noProof="0" dirty="0" smtClean="0"/>
              <a:t>Skriv titel her</a:t>
            </a:r>
          </a:p>
        </p:txBody>
      </p:sp>
      <p:sp>
        <p:nvSpPr>
          <p:cNvPr id="39025" name="Rectangle 113"/>
          <p:cNvSpPr>
            <a:spLocks noGrp="1" noChangeAspect="1" noChangeArrowheads="1"/>
          </p:cNvSpPr>
          <p:nvPr>
            <p:ph type="subTitle" sz="quarter" idx="1" hasCustomPrompt="1"/>
          </p:nvPr>
        </p:nvSpPr>
        <p:spPr>
          <a:xfrm>
            <a:off x="1080422" y="5112001"/>
            <a:ext cx="9723797" cy="71930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da-DK" altLang="da-DK" noProof="0" dirty="0" smtClean="0"/>
              <a:t>Skriv undertitel her</a:t>
            </a:r>
          </a:p>
        </p:txBody>
      </p:sp>
    </p:spTree>
    <p:extLst>
      <p:ext uri="{BB962C8B-B14F-4D97-AF65-F5344CB8AC3E}">
        <p14:creationId xmlns:p14="http://schemas.microsoft.com/office/powerpoint/2010/main" val="886672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højformat - overskrift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01758" y="1908000"/>
            <a:ext cx="6302461" cy="90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5" name="Pladsholder til indhold 2"/>
          <p:cNvSpPr>
            <a:spLocks noGrp="1"/>
          </p:cNvSpPr>
          <p:nvPr>
            <p:ph sz="half" idx="10" hasCustomPrompt="1"/>
          </p:nvPr>
        </p:nvSpPr>
        <p:spPr>
          <a:xfrm>
            <a:off x="4501758" y="2880000"/>
            <a:ext cx="6302461" cy="3312000"/>
          </a:xfrm>
        </p:spPr>
        <p:txBody>
          <a:bodyPr anchor="t" anchorCtr="0"/>
          <a:lstStyle>
            <a:lvl1pPr marL="0" indent="0">
              <a:buNone/>
              <a:defRPr sz="2600"/>
            </a:lvl1pPr>
            <a:lvl2pPr marL="1079500" indent="-246063">
              <a:defRPr sz="2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  <p:sp>
        <p:nvSpPr>
          <p:cNvPr id="7" name="Pladsholder til billede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0" y="0"/>
            <a:ext cx="4141617" cy="6859588"/>
          </a:xfrm>
        </p:spPr>
        <p:txBody>
          <a:bodyPr/>
          <a:lstStyle>
            <a:lvl1pPr marL="0" indent="0" algn="ctr">
              <a:buNone/>
              <a:defRPr sz="2000" baseline="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18858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redformat - overskrift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281" y="1188000"/>
            <a:ext cx="10083938" cy="54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6" name="Pladsholder til indhold 2"/>
          <p:cNvSpPr>
            <a:spLocks noGrp="1"/>
          </p:cNvSpPr>
          <p:nvPr>
            <p:ph sz="half" idx="11" hasCustomPrompt="1"/>
          </p:nvPr>
        </p:nvSpPr>
        <p:spPr>
          <a:xfrm>
            <a:off x="7562953" y="1800000"/>
            <a:ext cx="3241266" cy="4392000"/>
          </a:xfrm>
        </p:spPr>
        <p:txBody>
          <a:bodyPr anchor="t" anchorCtr="0"/>
          <a:lstStyle>
            <a:lvl1pPr marL="0" indent="0">
              <a:buNone/>
              <a:defRPr sz="2600"/>
            </a:lvl1pPr>
            <a:lvl2pPr marL="444500" indent="-263525">
              <a:defRPr sz="2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  <p:sp>
        <p:nvSpPr>
          <p:cNvPr id="7" name="Pladsholder til billede 2"/>
          <p:cNvSpPr>
            <a:spLocks noGrp="1" noChangeAspect="1"/>
          </p:cNvSpPr>
          <p:nvPr>
            <p:ph type="pic" idx="12" hasCustomPrompt="1"/>
          </p:nvPr>
        </p:nvSpPr>
        <p:spPr>
          <a:xfrm>
            <a:off x="720281" y="1800000"/>
            <a:ext cx="6662602" cy="4392000"/>
          </a:xfrm>
        </p:spPr>
        <p:txBody>
          <a:bodyPr/>
          <a:lstStyle>
            <a:lvl1pPr marL="0" indent="0" algn="ctr">
              <a:buNone/>
              <a:defRPr sz="2700" baseline="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r>
              <a:rPr lang="da-DK" dirty="0" smtClean="0"/>
              <a:t>Klik på ikonet for 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4582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281" y="1188000"/>
            <a:ext cx="10083938" cy="900000"/>
          </a:xfrm>
        </p:spPr>
        <p:txBody>
          <a:bodyPr anchor="t" anchorCtr="0"/>
          <a:lstStyle>
            <a:lvl1pPr>
              <a:defRPr baseline="0"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3" name="Pladsholder til indhold 2"/>
          <p:cNvSpPr>
            <a:spLocks noGrp="1" noChangeAspect="1"/>
          </p:cNvSpPr>
          <p:nvPr>
            <p:ph sz="half" idx="1" hasCustomPrompt="1"/>
          </p:nvPr>
        </p:nvSpPr>
        <p:spPr>
          <a:xfrm>
            <a:off x="720281" y="2159502"/>
            <a:ext cx="4861898" cy="4032000"/>
          </a:xfrm>
        </p:spPr>
        <p:txBody>
          <a:bodyPr anchor="t" anchorCtr="0"/>
          <a:lstStyle>
            <a:lvl1pPr>
              <a:defRPr sz="3200"/>
            </a:lvl1pPr>
            <a:lvl2pPr marL="715963" indent="-271463">
              <a:defRPr sz="2600"/>
            </a:lvl2pPr>
            <a:lvl3pPr marL="985838" indent="-269875">
              <a:defRPr sz="2600"/>
            </a:lvl3pPr>
            <a:lvl4pPr marL="1343025" indent="-269875">
              <a:defRPr sz="2200"/>
            </a:lvl4pPr>
            <a:lvl5pPr marL="1701800" indent="-269875"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  <p:sp>
        <p:nvSpPr>
          <p:cNvPr id="6" name="Pladsholder til indhold 2"/>
          <p:cNvSpPr>
            <a:spLocks noGrp="1" noChangeAspect="1"/>
          </p:cNvSpPr>
          <p:nvPr>
            <p:ph sz="half" idx="10" hasCustomPrompt="1"/>
          </p:nvPr>
        </p:nvSpPr>
        <p:spPr>
          <a:xfrm>
            <a:off x="5942321" y="2160000"/>
            <a:ext cx="4861898" cy="4032000"/>
          </a:xfrm>
        </p:spPr>
        <p:txBody>
          <a:bodyPr anchor="t" anchorCtr="0"/>
          <a:lstStyle>
            <a:lvl1pPr>
              <a:defRPr sz="3200"/>
            </a:lvl1pPr>
            <a:lvl2pPr marL="357188" indent="-357188">
              <a:defRPr sz="2600"/>
            </a:lvl2pPr>
            <a:lvl3pPr marL="715963" indent="-271463">
              <a:defRPr sz="2600"/>
            </a:lvl3pPr>
            <a:lvl4pPr marL="1343025" indent="-269875">
              <a:defRPr sz="2200"/>
            </a:lvl4pPr>
            <a:lvl5pPr marL="1701800" indent="-269875"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2"/>
            <a:r>
              <a:rPr lang="da-DK" altLang="da-DK" dirty="0" smtClean="0"/>
              <a:t>første niveau</a:t>
            </a:r>
          </a:p>
        </p:txBody>
      </p:sp>
    </p:spTree>
    <p:extLst>
      <p:ext uri="{BB962C8B-B14F-4D97-AF65-F5344CB8AC3E}">
        <p14:creationId xmlns:p14="http://schemas.microsoft.com/office/powerpoint/2010/main" val="12856958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skrift og tre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281" y="1188000"/>
            <a:ext cx="10083938" cy="90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720281" y="2159502"/>
            <a:ext cx="3241266" cy="4032000"/>
          </a:xfrm>
        </p:spPr>
        <p:txBody>
          <a:bodyPr anchor="t" anchorCtr="0"/>
          <a:lstStyle>
            <a:lvl1pPr marL="0" indent="0">
              <a:buNone/>
              <a:defRPr sz="2600"/>
            </a:lvl1pPr>
            <a:lvl2pPr marL="444500" indent="-263525">
              <a:defRPr sz="2200"/>
            </a:lvl2pPr>
            <a:lvl3pPr marL="1549361" indent="0">
              <a:buNone/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  <p:sp>
        <p:nvSpPr>
          <p:cNvPr id="5" name="Pladsholder til indhold 2"/>
          <p:cNvSpPr>
            <a:spLocks noGrp="1"/>
          </p:cNvSpPr>
          <p:nvPr>
            <p:ph sz="half" idx="10" hasCustomPrompt="1"/>
          </p:nvPr>
        </p:nvSpPr>
        <p:spPr>
          <a:xfrm>
            <a:off x="4141617" y="2160000"/>
            <a:ext cx="3241266" cy="4032000"/>
          </a:xfrm>
        </p:spPr>
        <p:txBody>
          <a:bodyPr anchor="t" anchorCtr="0"/>
          <a:lstStyle>
            <a:lvl1pPr marL="0" indent="0">
              <a:buNone/>
              <a:defRPr sz="2600"/>
            </a:lvl1pPr>
            <a:lvl2pPr marL="444500" indent="-263525">
              <a:defRPr sz="2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  <p:sp>
        <p:nvSpPr>
          <p:cNvPr id="6" name="Pladsholder til indhold 2"/>
          <p:cNvSpPr>
            <a:spLocks noGrp="1"/>
          </p:cNvSpPr>
          <p:nvPr>
            <p:ph sz="half" idx="11" hasCustomPrompt="1"/>
          </p:nvPr>
        </p:nvSpPr>
        <p:spPr>
          <a:xfrm>
            <a:off x="7562953" y="2160000"/>
            <a:ext cx="3241266" cy="4032000"/>
          </a:xfrm>
        </p:spPr>
        <p:txBody>
          <a:bodyPr anchor="t" anchorCtr="0"/>
          <a:lstStyle>
            <a:lvl1pPr marL="0" indent="0">
              <a:buNone/>
              <a:defRPr sz="2600"/>
            </a:lvl1pPr>
            <a:lvl2pPr marL="444500" indent="-263525">
              <a:defRPr sz="2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</p:txBody>
      </p:sp>
    </p:spTree>
    <p:extLst>
      <p:ext uri="{BB962C8B-B14F-4D97-AF65-F5344CB8AC3E}">
        <p14:creationId xmlns:p14="http://schemas.microsoft.com/office/powerpoint/2010/main" val="4166801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tre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20281" y="1188000"/>
            <a:ext cx="10083938" cy="9000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 smtClean="0"/>
              <a:t>Skriv overskrift her</a:t>
            </a:r>
            <a:endParaRPr lang="da-DK" dirty="0"/>
          </a:p>
        </p:txBody>
      </p:sp>
      <p:sp>
        <p:nvSpPr>
          <p:cNvPr id="9" name="Pladsholder til billede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20281" y="2160000"/>
            <a:ext cx="3241266" cy="4032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10" name="Pladsholder til billede 8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41617" y="2160000"/>
            <a:ext cx="3241266" cy="4032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11" name="Pladsholder til billede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562953" y="2160000"/>
            <a:ext cx="3241266" cy="4032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51757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billeder - høj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billede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20281" y="576000"/>
            <a:ext cx="3241266" cy="594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6" name="Pladsholder til billede 8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41617" y="576000"/>
            <a:ext cx="3241266" cy="594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7" name="Pladsholder til billede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562953" y="576000"/>
            <a:ext cx="3241266" cy="594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0559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m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billede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20281" y="57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7" name="Pladsholder til billede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7562953" y="576000"/>
            <a:ext cx="3241266" cy="594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5" name="Pladsholder til billede 8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0281" y="363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11" name="Pladsholder til billede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141617" y="57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12" name="Pladsholder til billede 8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41617" y="363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70725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ks bille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dsholder til billede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720281" y="57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5" name="Pladsholder til billede 8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20281" y="363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11" name="Pladsholder til billede 8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141617" y="57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12" name="Pladsholder til billede 8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141617" y="363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8" name="Pladsholder til billede 8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562953" y="57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  <p:sp>
        <p:nvSpPr>
          <p:cNvPr id="10" name="Pladsholder til billede 8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562953" y="3636000"/>
            <a:ext cx="3241266" cy="2880000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da-DK" dirty="0" smtClean="0"/>
              <a:t>Klik på ikonet for </a:t>
            </a:r>
            <a:br>
              <a:rPr lang="da-DK" dirty="0" smtClean="0"/>
            </a:br>
            <a:r>
              <a:rPr lang="da-DK" dirty="0" smtClean="0"/>
              <a:t>at tilføje et billede</a:t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/>
            </a:r>
            <a:br>
              <a:rPr lang="da-DK" dirty="0" smtClean="0"/>
            </a:b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327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s_LYS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>
            <a:spLocks noChangeAspect="1"/>
          </p:cNvSpPr>
          <p:nvPr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accent1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39024" name="Rectangle 112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1080422" y="3600000"/>
            <a:ext cx="9723797" cy="1440196"/>
          </a:xfrm>
        </p:spPr>
        <p:txBody>
          <a:bodyPr/>
          <a:lstStyle>
            <a:lvl1pPr>
              <a:lnSpc>
                <a:spcPct val="100000"/>
              </a:lnSpc>
              <a:spcAft>
                <a:spcPct val="20000"/>
              </a:spcAft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noProof="0" dirty="0" smtClean="0"/>
              <a:t>Skriv titel her</a:t>
            </a:r>
          </a:p>
        </p:txBody>
      </p:sp>
      <p:sp>
        <p:nvSpPr>
          <p:cNvPr id="39025" name="Rectangle 113"/>
          <p:cNvSpPr>
            <a:spLocks noGrp="1" noChangeAspect="1" noChangeArrowheads="1"/>
          </p:cNvSpPr>
          <p:nvPr>
            <p:ph type="subTitle" sz="quarter" idx="1" hasCustomPrompt="1"/>
          </p:nvPr>
        </p:nvSpPr>
        <p:spPr>
          <a:xfrm>
            <a:off x="1080422" y="5112001"/>
            <a:ext cx="9723797" cy="71930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da-DK" altLang="da-DK" noProof="0" dirty="0" smtClean="0"/>
              <a:t>Skriv undertitel her</a:t>
            </a:r>
          </a:p>
        </p:txBody>
      </p:sp>
    </p:spTree>
    <p:extLst>
      <p:ext uri="{BB962C8B-B14F-4D97-AF65-F5344CB8AC3E}">
        <p14:creationId xmlns:p14="http://schemas.microsoft.com/office/powerpoint/2010/main" val="109291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>
            <a:spLocks noChangeAspect="1"/>
          </p:cNvSpPr>
          <p:nvPr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accent3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39024" name="Rectangle 112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1080422" y="3600000"/>
            <a:ext cx="9723797" cy="1440196"/>
          </a:xfrm>
        </p:spPr>
        <p:txBody>
          <a:bodyPr/>
          <a:lstStyle>
            <a:lvl1pPr>
              <a:lnSpc>
                <a:spcPct val="100000"/>
              </a:lnSpc>
              <a:spcAft>
                <a:spcPct val="20000"/>
              </a:spcAft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noProof="0" dirty="0" smtClean="0"/>
              <a:t>Skriv titel her</a:t>
            </a:r>
          </a:p>
        </p:txBody>
      </p:sp>
      <p:sp>
        <p:nvSpPr>
          <p:cNvPr id="39025" name="Rectangle 113"/>
          <p:cNvSpPr>
            <a:spLocks noGrp="1" noChangeAspect="1" noChangeArrowheads="1"/>
          </p:cNvSpPr>
          <p:nvPr>
            <p:ph type="subTitle" sz="quarter" idx="1" hasCustomPrompt="1"/>
          </p:nvPr>
        </p:nvSpPr>
        <p:spPr>
          <a:xfrm>
            <a:off x="1080422" y="5112001"/>
            <a:ext cx="9723797" cy="71930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da-DK" altLang="da-DK" noProof="0" dirty="0" smtClean="0"/>
              <a:t>Skriv undertitel her</a:t>
            </a:r>
          </a:p>
        </p:txBody>
      </p:sp>
    </p:spTree>
    <p:extLst>
      <p:ext uri="{BB962C8B-B14F-4D97-AF65-F5344CB8AC3E}">
        <p14:creationId xmlns:p14="http://schemas.microsoft.com/office/powerpoint/2010/main" val="1729124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s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>
            <a:spLocks noChangeAspect="1"/>
          </p:cNvSpPr>
          <p:nvPr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accent2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39024" name="Rectangle 112"/>
          <p:cNvSpPr>
            <a:spLocks noGrp="1" noChangeAspect="1" noChangeArrowheads="1"/>
          </p:cNvSpPr>
          <p:nvPr>
            <p:ph type="ctrTitle" sz="quarter" hasCustomPrompt="1"/>
          </p:nvPr>
        </p:nvSpPr>
        <p:spPr>
          <a:xfrm>
            <a:off x="1080422" y="3600000"/>
            <a:ext cx="9723797" cy="1440196"/>
          </a:xfrm>
        </p:spPr>
        <p:txBody>
          <a:bodyPr/>
          <a:lstStyle>
            <a:lvl1pPr>
              <a:lnSpc>
                <a:spcPct val="100000"/>
              </a:lnSpc>
              <a:spcAft>
                <a:spcPct val="20000"/>
              </a:spcAft>
              <a:defRPr sz="5000"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noProof="0" dirty="0" smtClean="0"/>
              <a:t>Skriv titel her</a:t>
            </a:r>
          </a:p>
        </p:txBody>
      </p:sp>
      <p:sp>
        <p:nvSpPr>
          <p:cNvPr id="39025" name="Rectangle 113"/>
          <p:cNvSpPr>
            <a:spLocks noGrp="1" noChangeAspect="1" noChangeArrowheads="1"/>
          </p:cNvSpPr>
          <p:nvPr>
            <p:ph type="subTitle" sz="quarter" idx="1" hasCustomPrompt="1"/>
          </p:nvPr>
        </p:nvSpPr>
        <p:spPr>
          <a:xfrm>
            <a:off x="1080422" y="5112001"/>
            <a:ext cx="9723797" cy="719305"/>
          </a:xfrm>
        </p:spPr>
        <p:txBody>
          <a:bodyPr anchor="t"/>
          <a:lstStyle>
            <a:lvl1pPr marL="0" indent="0">
              <a:buFont typeface="Wingdings" pitchFamily="2" charset="2"/>
              <a:buNone/>
              <a:defRPr sz="2600"/>
            </a:lvl1pPr>
          </a:lstStyle>
          <a:p>
            <a:pPr lvl="0"/>
            <a:r>
              <a:rPr lang="da-DK" altLang="da-DK" noProof="0" dirty="0" smtClean="0"/>
              <a:t>Skriv undertitel her</a:t>
            </a:r>
          </a:p>
        </p:txBody>
      </p:sp>
    </p:spTree>
    <p:extLst>
      <p:ext uri="{BB962C8B-B14F-4D97-AF65-F5344CB8AC3E}">
        <p14:creationId xmlns:p14="http://schemas.microsoft.com/office/powerpoint/2010/main" val="208575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_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187" y="1188000"/>
            <a:ext cx="1008262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da-DK" altLang="da-DK" dirty="0" smtClean="0"/>
              <a:t>Skriv overskrift her</a:t>
            </a:r>
          </a:p>
        </p:txBody>
      </p:sp>
      <p:sp>
        <p:nvSpPr>
          <p:cNvPr id="5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720187" y="2159502"/>
            <a:ext cx="10082625" cy="4032000"/>
          </a:xfrm>
        </p:spPr>
        <p:txBody>
          <a:bodyPr/>
          <a:lstStyle>
            <a:lvl1pPr marL="457200" indent="-45720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1pPr>
            <a:lvl2pPr marL="1198003" indent="-364058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2pPr>
            <a:lvl3pPr marL="1790655" indent="-241294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3pPr>
            <a:lvl4pPr marL="2523004" indent="-243411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4pPr>
            <a:lvl5pPr marL="3160111" indent="-285750">
              <a:buClr>
                <a:schemeClr val="accent3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</p:spTree>
    <p:extLst>
      <p:ext uri="{BB962C8B-B14F-4D97-AF65-F5344CB8AC3E}">
        <p14:creationId xmlns:p14="http://schemas.microsoft.com/office/powerpoint/2010/main" val="243049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_MIDTL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bg2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457200" indent="-457200">
              <a:buClr>
                <a:schemeClr val="accent6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  <a:lvl4pPr>
              <a:buClr>
                <a:schemeClr val="accent6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187" y="1188000"/>
            <a:ext cx="1008262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da-DK" altLang="da-DK" dirty="0" smtClean="0"/>
              <a:t>Skriv overskrift her</a:t>
            </a:r>
          </a:p>
        </p:txBody>
      </p:sp>
    </p:spTree>
    <p:extLst>
      <p:ext uri="{BB962C8B-B14F-4D97-AF65-F5344CB8AC3E}">
        <p14:creationId xmlns:p14="http://schemas.microsoft.com/office/powerpoint/2010/main" val="87469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_MIDT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tx2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187" y="1188000"/>
            <a:ext cx="1008262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a-DK" altLang="da-DK" dirty="0" smtClean="0"/>
              <a:t>Skriv overskrift her</a:t>
            </a:r>
          </a:p>
        </p:txBody>
      </p:sp>
      <p:sp>
        <p:nvSpPr>
          <p:cNvPr id="6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720187" y="2159502"/>
            <a:ext cx="10082625" cy="4032000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2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2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</p:spTree>
    <p:extLst>
      <p:ext uri="{BB962C8B-B14F-4D97-AF65-F5344CB8AC3E}">
        <p14:creationId xmlns:p14="http://schemas.microsoft.com/office/powerpoint/2010/main" val="31645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krift og indhold_LYSGRØ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1" y="576000"/>
            <a:ext cx="12195175" cy="5940000"/>
          </a:xfrm>
          <a:prstGeom prst="rect">
            <a:avLst/>
          </a:prstGeom>
          <a:solidFill>
            <a:schemeClr val="accent1"/>
          </a:solidFill>
          <a:ln w="1524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da-DK" sz="2400" dirty="0">
              <a:solidFill>
                <a:srgbClr val="3F3018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720187" y="1188000"/>
            <a:ext cx="1008262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da-DK" altLang="da-DK" dirty="0" smtClean="0"/>
              <a:t>Skriv overskrift her</a:t>
            </a:r>
          </a:p>
        </p:txBody>
      </p:sp>
      <p:sp>
        <p:nvSpPr>
          <p:cNvPr id="6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720187" y="2159502"/>
            <a:ext cx="10082625" cy="4032000"/>
          </a:xfrm>
        </p:spPr>
        <p:txBody>
          <a:bodyPr/>
          <a:lstStyle>
            <a:lvl1pPr marL="0" indent="0">
              <a:buClr>
                <a:schemeClr val="bg1"/>
              </a:buClr>
              <a:buFont typeface="Wingdings" panose="05000000000000000000" pitchFamily="2" charset="2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da-DK" altLang="da-DK" dirty="0" smtClean="0"/>
              <a:t>Skriv tekst eller klik på ikon for at tilføje indhold</a:t>
            </a:r>
          </a:p>
          <a:p>
            <a:pPr lvl="1"/>
            <a:r>
              <a:rPr lang="da-DK" altLang="da-DK" dirty="0" smtClean="0"/>
              <a:t>første niveau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</p:spTree>
    <p:extLst>
      <p:ext uri="{BB962C8B-B14F-4D97-AF65-F5344CB8AC3E}">
        <p14:creationId xmlns:p14="http://schemas.microsoft.com/office/powerpoint/2010/main" val="303438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20187" y="1188000"/>
            <a:ext cx="10082625" cy="9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Skriv overskrift her</a:t>
            </a:r>
          </a:p>
        </p:txBody>
      </p:sp>
      <p:sp>
        <p:nvSpPr>
          <p:cNvPr id="37893" name="Rectangle 5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20187" y="2159502"/>
            <a:ext cx="10082625" cy="4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smtClean="0"/>
              <a:t>Skriv tekst</a:t>
            </a:r>
          </a:p>
          <a:p>
            <a:pPr lvl="1"/>
            <a:r>
              <a:rPr lang="da-DK" altLang="da-DK" dirty="0" smtClean="0"/>
              <a:t>skriv tekst i </a:t>
            </a:r>
            <a:r>
              <a:rPr lang="da-DK" altLang="da-DK" dirty="0" err="1" smtClean="0"/>
              <a:t>bullit</a:t>
            </a:r>
            <a:r>
              <a:rPr lang="da-DK" altLang="da-DK" dirty="0" smtClean="0"/>
              <a:t>-form</a:t>
            </a:r>
          </a:p>
          <a:p>
            <a:pPr lvl="2"/>
            <a:r>
              <a:rPr lang="da-DK" altLang="da-DK" dirty="0" smtClean="0"/>
              <a:t>andet niveau</a:t>
            </a:r>
          </a:p>
          <a:p>
            <a:pPr lvl="3"/>
            <a:r>
              <a:rPr lang="da-DK" altLang="da-DK" dirty="0" smtClean="0"/>
              <a:t>tredje niveau</a:t>
            </a:r>
          </a:p>
          <a:p>
            <a:pPr lvl="4"/>
            <a:r>
              <a:rPr lang="da-DK" altLang="da-DK" dirty="0" smtClean="0"/>
              <a:t>fjerde niveau</a:t>
            </a: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 bwMode="auto">
          <a:xfrm>
            <a:off x="8967502" y="6444000"/>
            <a:ext cx="3099607" cy="30804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0" algn="r" defTabSz="914400" rtl="0" eaLnBrk="0" latinLnBrk="0" hangingPunct="0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66C9427-3C37-4B67-A51B-8175507267F1}" type="slidenum">
              <a:rPr lang="da-DK" altLang="da-DK" sz="800" b="1" smtClean="0">
                <a:solidFill>
                  <a:schemeClr val="bg2"/>
                </a:solidFill>
              </a:rPr>
              <a:pPr>
                <a:defRPr/>
              </a:pPr>
              <a:t>‹nr.›</a:t>
            </a:fld>
            <a:r>
              <a:rPr lang="da-DK" altLang="da-DK" sz="800" b="1" dirty="0" smtClean="0">
                <a:solidFill>
                  <a:schemeClr val="bg2"/>
                </a:solidFill>
              </a:rPr>
              <a:t>  ▪  www.regionmidtjylland.dk</a:t>
            </a:r>
            <a:endParaRPr lang="da-DK" altLang="da-DK" sz="800" b="1" dirty="0">
              <a:solidFill>
                <a:schemeClr val="bg2"/>
              </a:solidFill>
            </a:endParaRPr>
          </a:p>
        </p:txBody>
      </p:sp>
      <p:pic>
        <p:nvPicPr>
          <p:cNvPr id="2" name="Billede 1"/>
          <p:cNvPicPr preferRelativeResize="0"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387" y="108001"/>
            <a:ext cx="841687" cy="4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62" r:id="rId2"/>
    <p:sldLayoutId id="2147483853" r:id="rId3"/>
    <p:sldLayoutId id="2147483852" r:id="rId4"/>
    <p:sldLayoutId id="2147483861" r:id="rId5"/>
    <p:sldLayoutId id="2147483837" r:id="rId6"/>
    <p:sldLayoutId id="2147483851" r:id="rId7"/>
    <p:sldLayoutId id="2147483850" r:id="rId8"/>
    <p:sldLayoutId id="2147483868" r:id="rId9"/>
    <p:sldLayoutId id="2147483854" r:id="rId10"/>
    <p:sldLayoutId id="2147483867" r:id="rId11"/>
    <p:sldLayoutId id="2147483842" r:id="rId12"/>
    <p:sldLayoutId id="2147483838" r:id="rId13"/>
    <p:sldLayoutId id="2147483849" r:id="rId14"/>
    <p:sldLayoutId id="2147483839" r:id="rId15"/>
    <p:sldLayoutId id="2147483840" r:id="rId16"/>
    <p:sldLayoutId id="2147483844" r:id="rId17"/>
    <p:sldLayoutId id="2147483845" r:id="rId18"/>
    <p:sldLayoutId id="2147483855" r:id="rId19"/>
    <p:sldLayoutId id="2147483857" r:id="rId20"/>
    <p:sldLayoutId id="2147483859" r:id="rId21"/>
    <p:sldLayoutId id="2147483846" r:id="rId22"/>
    <p:sldLayoutId id="2147483856" r:id="rId23"/>
    <p:sldLayoutId id="2147483863" r:id="rId24"/>
    <p:sldLayoutId id="2147483864" r:id="rId25"/>
    <p:sldLayoutId id="2147483865" r:id="rId26"/>
    <p:sldLayoutId id="2147483866" r:id="rId27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5pPr>
      <a:lvl6pPr marL="609585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6pPr>
      <a:lvl7pPr marL="121917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7pPr>
      <a:lvl8pPr marL="1828754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8pPr>
      <a:lvl9pPr marL="2438339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3F3018"/>
          </a:solidFill>
          <a:latin typeface="Verdana" pitchFamily="34" charset="0"/>
        </a:defRPr>
      </a:lvl9pPr>
    </p:titleStyle>
    <p:bodyStyle>
      <a:lvl1pPr marL="457200" marR="0" indent="-45720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20000"/>
        </a:spcAft>
        <a:buClr>
          <a:schemeClr val="accent3"/>
        </a:buClr>
        <a:buSzTx/>
        <a:buFont typeface="Wingdings" panose="05000000000000000000" pitchFamily="2" charset="2"/>
        <a:buChar char="§"/>
        <a:tabLst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198003" indent="-364058" algn="l" rtl="0" eaLnBrk="1" fontAlgn="base" hangingPunct="1">
        <a:spcBef>
          <a:spcPct val="0"/>
        </a:spcBef>
        <a:spcAft>
          <a:spcPct val="20000"/>
        </a:spcAft>
        <a:buClr>
          <a:schemeClr val="accent3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</a:defRPr>
      </a:lvl2pPr>
      <a:lvl3pPr marL="1790655" indent="-241294" algn="l" rtl="0" eaLnBrk="1" fontAlgn="base" hangingPunct="1">
        <a:spcBef>
          <a:spcPct val="0"/>
        </a:spcBef>
        <a:spcAft>
          <a:spcPct val="20000"/>
        </a:spcAft>
        <a:buClr>
          <a:schemeClr val="accent3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3pPr>
      <a:lvl4pPr marL="2523004" indent="-243411" algn="l" rtl="0" eaLnBrk="1" fontAlgn="base" hangingPunct="1">
        <a:spcBef>
          <a:spcPct val="0"/>
        </a:spcBef>
        <a:spcAft>
          <a:spcPct val="20000"/>
        </a:spcAft>
        <a:buClr>
          <a:schemeClr val="accent3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4pPr>
      <a:lvl5pPr marL="3109306" indent="-234945" algn="l" rtl="0" eaLnBrk="1" fontAlgn="base" hangingPunct="1">
        <a:spcBef>
          <a:spcPct val="0"/>
        </a:spcBef>
        <a:spcAft>
          <a:spcPct val="20000"/>
        </a:spcAft>
        <a:buClr>
          <a:schemeClr val="accent3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5pPr>
      <a:lvl6pPr marL="3718891" indent="-234945" algn="l" rtl="0" eaLnBrk="1" fontAlgn="base" hangingPunct="1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6pPr>
      <a:lvl7pPr marL="4328476" indent="-234945" algn="l" rtl="0" eaLnBrk="1" fontAlgn="base" hangingPunct="1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7pPr>
      <a:lvl8pPr marL="4938061" indent="-234945" algn="l" rtl="0" eaLnBrk="1" fontAlgn="base" hangingPunct="1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8pPr>
      <a:lvl9pPr marL="5547645" indent="-234945" algn="l" rtl="0" eaLnBrk="1" fontAlgn="base" hangingPunct="1">
        <a:spcBef>
          <a:spcPct val="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sz="19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dsholder til ind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08" y="180292"/>
            <a:ext cx="4873776" cy="6489862"/>
          </a:xfrm>
        </p:spPr>
      </p:pic>
    </p:spTree>
    <p:extLst>
      <p:ext uri="{BB962C8B-B14F-4D97-AF65-F5344CB8AC3E}">
        <p14:creationId xmlns:p14="http://schemas.microsoft.com/office/powerpoint/2010/main" val="219644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Scenario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 to </a:t>
            </a:r>
            <a:r>
              <a:rPr lang="da-DK" dirty="0" err="1" smtClean="0"/>
              <a:t>develop</a:t>
            </a:r>
            <a:r>
              <a:rPr lang="da-DK" dirty="0" smtClean="0"/>
              <a:t> a CVD &amp; </a:t>
            </a:r>
            <a:r>
              <a:rPr lang="da-DK" dirty="0" err="1" smtClean="0"/>
              <a:t>weight</a:t>
            </a:r>
            <a:r>
              <a:rPr lang="da-DK" dirty="0" smtClean="0"/>
              <a:t> </a:t>
            </a:r>
            <a:r>
              <a:rPr lang="da-DK" dirty="0" err="1" smtClean="0"/>
              <a:t>gain</a:t>
            </a:r>
            <a:r>
              <a:rPr lang="da-DK" dirty="0" smtClean="0"/>
              <a:t> </a:t>
            </a:r>
            <a:r>
              <a:rPr lang="da-DK" dirty="0" err="1" smtClean="0"/>
              <a:t>prediction</a:t>
            </a:r>
            <a:r>
              <a:rPr lang="da-DK" dirty="0" smtClean="0"/>
              <a:t> model</a:t>
            </a:r>
          </a:p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went</a:t>
            </a:r>
            <a:r>
              <a:rPr lang="da-DK" dirty="0"/>
              <a:t> out </a:t>
            </a:r>
            <a:r>
              <a:rPr lang="da-DK" dirty="0" smtClean="0"/>
              <a:t>and </a:t>
            </a:r>
            <a:r>
              <a:rPr lang="da-DK" dirty="0" err="1"/>
              <a:t>collected</a:t>
            </a:r>
            <a:r>
              <a:rPr lang="da-DK" dirty="0"/>
              <a:t> </a:t>
            </a:r>
            <a:r>
              <a:rPr lang="da-DK" dirty="0" smtClean="0"/>
              <a:t>4 variables at baseline + </a:t>
            </a:r>
            <a:r>
              <a:rPr lang="da-DK" dirty="0" err="1" smtClean="0"/>
              <a:t>follow-up</a:t>
            </a:r>
            <a:r>
              <a:rPr lang="da-DK" dirty="0" smtClean="0"/>
              <a:t> CVD/</a:t>
            </a:r>
            <a:r>
              <a:rPr lang="da-DK" dirty="0" err="1" smtClean="0"/>
              <a:t>weight</a:t>
            </a:r>
            <a:r>
              <a:rPr lang="da-DK" dirty="0" smtClean="0"/>
              <a:t> </a:t>
            </a:r>
            <a:r>
              <a:rPr lang="da-DK" dirty="0" err="1" smtClean="0"/>
              <a:t>gain</a:t>
            </a:r>
            <a:r>
              <a:rPr lang="da-DK" dirty="0" smtClean="0"/>
              <a:t> data</a:t>
            </a:r>
          </a:p>
          <a:p>
            <a:r>
              <a:rPr lang="da-DK" dirty="0" err="1" smtClean="0"/>
              <a:t>Unfortunately</a:t>
            </a:r>
            <a:r>
              <a:rPr lang="da-DK" dirty="0" smtClean="0"/>
              <a:t>, </a:t>
            </a:r>
            <a:r>
              <a:rPr lang="da-DK" dirty="0" err="1" smtClean="0"/>
              <a:t>your</a:t>
            </a:r>
            <a:r>
              <a:rPr lang="da-DK" dirty="0" smtClean="0"/>
              <a:t> data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corrupted</a:t>
            </a:r>
            <a:endParaRPr lang="da-DK" dirty="0" smtClean="0"/>
          </a:p>
          <a:p>
            <a:pPr lvl="1"/>
            <a:r>
              <a:rPr lang="da-DK" dirty="0" err="1" smtClean="0"/>
              <a:t>Your</a:t>
            </a:r>
            <a:r>
              <a:rPr lang="da-DK" dirty="0" smtClean="0"/>
              <a:t> data manager is </a:t>
            </a:r>
            <a:r>
              <a:rPr lang="da-DK" dirty="0" err="1" smtClean="0"/>
              <a:t>restoring</a:t>
            </a:r>
            <a:r>
              <a:rPr lang="da-DK" dirty="0" smtClean="0"/>
              <a:t> the data, but for </a:t>
            </a:r>
            <a:r>
              <a:rPr lang="da-DK" dirty="0" err="1" smtClean="0"/>
              <a:t>now</a:t>
            </a:r>
            <a:r>
              <a:rPr lang="da-DK" dirty="0" smtClean="0"/>
              <a:t>, variable </a:t>
            </a:r>
            <a:r>
              <a:rPr lang="da-DK" dirty="0" err="1" smtClean="0"/>
              <a:t>names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blank...</a:t>
            </a:r>
          </a:p>
        </p:txBody>
      </p:sp>
    </p:spTree>
    <p:extLst>
      <p:ext uri="{BB962C8B-B14F-4D97-AF65-F5344CB8AC3E}">
        <p14:creationId xmlns:p14="http://schemas.microsoft.com/office/powerpoint/2010/main" val="139113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LET’S GO!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Design a </a:t>
            </a:r>
            <a:r>
              <a:rPr lang="da-DK" dirty="0" err="1" smtClean="0"/>
              <a:t>classification</a:t>
            </a:r>
            <a:r>
              <a:rPr lang="da-DK" dirty="0" smtClean="0"/>
              <a:t>/</a:t>
            </a:r>
            <a:r>
              <a:rPr lang="da-DK" dirty="0" err="1" smtClean="0"/>
              <a:t>prediction</a:t>
            </a:r>
            <a:r>
              <a:rPr lang="da-DK" dirty="0" smtClean="0"/>
              <a:t> model</a:t>
            </a:r>
          </a:p>
          <a:p>
            <a:pPr lvl="1"/>
            <a:r>
              <a:rPr lang="da-DK" dirty="0" err="1"/>
              <a:t>B</a:t>
            </a:r>
            <a:r>
              <a:rPr lang="da-DK" dirty="0" err="1" smtClean="0"/>
              <a:t>ased</a:t>
            </a:r>
            <a:r>
              <a:rPr lang="da-DK" dirty="0" smtClean="0"/>
              <a:t> </a:t>
            </a:r>
            <a:r>
              <a:rPr lang="da-DK" dirty="0" smtClean="0"/>
              <a:t>on the </a:t>
            </a:r>
            <a:r>
              <a:rPr lang="da-DK" dirty="0" err="1" smtClean="0"/>
              <a:t>available</a:t>
            </a:r>
            <a:r>
              <a:rPr lang="da-DK" dirty="0" smtClean="0"/>
              <a:t> data </a:t>
            </a:r>
            <a:r>
              <a:rPr lang="da-DK" dirty="0" smtClean="0"/>
              <a:t>in the</a:t>
            </a:r>
            <a:r>
              <a:rPr lang="da-DK" dirty="0"/>
              <a:t> </a:t>
            </a:r>
            <a:r>
              <a:rPr lang="da-DK" dirty="0" smtClean="0"/>
              <a:t>”</a:t>
            </a:r>
            <a:r>
              <a:rPr lang="da-DK" dirty="0" err="1" smtClean="0"/>
              <a:t>training</a:t>
            </a:r>
            <a:r>
              <a:rPr lang="da-DK" dirty="0" smtClean="0"/>
              <a:t> set” (30 </a:t>
            </a:r>
            <a:r>
              <a:rPr lang="da-DK" dirty="0" err="1" smtClean="0"/>
              <a:t>cards</a:t>
            </a:r>
            <a:r>
              <a:rPr lang="da-DK" dirty="0" smtClean="0"/>
              <a:t>)</a:t>
            </a:r>
            <a:endParaRPr lang="da-DK" dirty="0"/>
          </a:p>
          <a:p>
            <a:pPr lvl="1"/>
            <a:r>
              <a:rPr lang="da-DK" dirty="0" err="1" smtClean="0"/>
              <a:t>Highest</a:t>
            </a:r>
            <a:r>
              <a:rPr lang="da-DK" dirty="0" smtClean="0"/>
              <a:t> </a:t>
            </a:r>
            <a:r>
              <a:rPr lang="da-DK" dirty="0" err="1" smtClean="0"/>
              <a:t>accuracy</a:t>
            </a:r>
            <a:r>
              <a:rPr lang="da-DK" dirty="0" smtClean="0"/>
              <a:t> on the held-out test set WINS!</a:t>
            </a:r>
          </a:p>
        </p:txBody>
      </p:sp>
      <p:pic>
        <p:nvPicPr>
          <p:cNvPr id="1026" name="Picture 2" descr="https://miro.medium.com/v2/resize:fit:485/1*QSXxOderidihfo1itIE7c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99" y="629888"/>
            <a:ext cx="3508049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9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RM-farver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RM med petrol&amp;quot;&quot;/&gt;&lt;property id=&quot;20307&quot; value=&quot;257&quot;/&gt;&lt;/object&gt;&lt;object type=&quot;3&quot; unique_id=&quot;10006&quot;&gt;&lt;property id=&quot;20148&quot; value=&quot;5&quot;/&gt;&lt;property id=&quot;20300&quot; value=&quot;Slide 2 - &amp;quot;Overskrift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Overskrift&amp;quot;&quot;/&gt;&lt;property id=&quot;20307&quot; value=&quot;261&quot;/&gt;&lt;/object&gt;&lt;object type=&quot;3&quot; unique_id=&quot;10008&quot;&gt;&lt;property id=&quot;20148&quot; value=&quot;5&quot;/&gt;&lt;property id=&quot;20300&quot; value=&quot;Slide 5 - &amp;quot;RM med grøn&amp;quot;&quot;/&gt;&lt;property id=&quot;20307&quot; value=&quot;258&quot;/&gt;&lt;/object&gt;&lt;object type=&quot;3&quot; unique_id=&quot;10009&quot;&gt;&lt;property id=&quot;20148&quot; value=&quot;5&quot;/&gt;&lt;property id=&quot;20300&quot; value=&quot;Slide 6 - &amp;quot;Overskrift&amp;quot;&quot;/&gt;&lt;property id=&quot;20307&quot; value=&quot;262&quot;/&gt;&lt;/object&gt;&lt;object type=&quot;3&quot; unique_id=&quot;10010&quot;&gt;&lt;property id=&quot;20148&quot; value=&quot;5&quot;/&gt;&lt;property id=&quot;20300&quot; value=&quot;Slide 7 - &amp;quot;RM med orange&amp;quot;&quot;/&gt;&lt;property id=&quot;20307&quot; value=&quot;259&quot;/&gt;&lt;/object&gt;&lt;object type=&quot;3&quot; unique_id=&quot;10011&quot;&gt;&lt;property id=&quot;20148&quot; value=&quot;5&quot;/&gt;&lt;property id=&quot;20300&quot; value=&quot;Slide 8 - &amp;quot;Overskrift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M-multicolour_16-9_v02">
  <a:themeElements>
    <a:clrScheme name="RM Multicolour2">
      <a:dk1>
        <a:srgbClr val="000000"/>
      </a:dk1>
      <a:lt1>
        <a:srgbClr val="FFFFFF"/>
      </a:lt1>
      <a:dk2>
        <a:srgbClr val="990033"/>
      </a:dk2>
      <a:lt2>
        <a:srgbClr val="EFECE6"/>
      </a:lt2>
      <a:accent1>
        <a:srgbClr val="CCCC66"/>
      </a:accent1>
      <a:accent2>
        <a:srgbClr val="256575"/>
      </a:accent2>
      <a:accent3>
        <a:srgbClr val="CC6633"/>
      </a:accent3>
      <a:accent4>
        <a:srgbClr val="9B9B50"/>
      </a:accent4>
      <a:accent5>
        <a:srgbClr val="84715E"/>
      </a:accent5>
      <a:accent6>
        <a:srgbClr val="990033"/>
      </a:accent6>
      <a:hlink>
        <a:srgbClr val="990033"/>
      </a:hlink>
      <a:folHlink>
        <a:srgbClr val="113F49"/>
      </a:folHlink>
    </a:clrScheme>
    <a:fontScheme name="01a_RMdias_BRED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 cap="sq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rgbClr val="3F3018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altLang="da-DK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01a_RMdias_BRED 1">
        <a:dk1>
          <a:srgbClr val="3F3018"/>
        </a:dk1>
        <a:lt1>
          <a:srgbClr val="FFFFFF"/>
        </a:lt1>
        <a:dk2>
          <a:srgbClr val="990033"/>
        </a:dk2>
        <a:lt2>
          <a:srgbClr val="D2D2D2"/>
        </a:lt2>
        <a:accent1>
          <a:srgbClr val="E3DFD4"/>
        </a:accent1>
        <a:accent2>
          <a:srgbClr val="84715E"/>
        </a:accent2>
        <a:accent3>
          <a:srgbClr val="FFFFFF"/>
        </a:accent3>
        <a:accent4>
          <a:srgbClr val="342713"/>
        </a:accent4>
        <a:accent5>
          <a:srgbClr val="EFECE6"/>
        </a:accent5>
        <a:accent6>
          <a:srgbClr val="776654"/>
        </a:accent6>
        <a:hlink>
          <a:srgbClr val="990033"/>
        </a:hlink>
        <a:folHlink>
          <a:srgbClr val="3F30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_RMdias_BRED 2">
        <a:dk1>
          <a:srgbClr val="3F3018"/>
        </a:dk1>
        <a:lt1>
          <a:srgbClr val="E3DFD4"/>
        </a:lt1>
        <a:dk2>
          <a:srgbClr val="84715E"/>
        </a:dk2>
        <a:lt2>
          <a:srgbClr val="D2D2D2"/>
        </a:lt2>
        <a:accent1>
          <a:srgbClr val="E3DFD4"/>
        </a:accent1>
        <a:accent2>
          <a:srgbClr val="84715E"/>
        </a:accent2>
        <a:accent3>
          <a:srgbClr val="EFECE6"/>
        </a:accent3>
        <a:accent4>
          <a:srgbClr val="342713"/>
        </a:accent4>
        <a:accent5>
          <a:srgbClr val="EFECE6"/>
        </a:accent5>
        <a:accent6>
          <a:srgbClr val="776654"/>
        </a:accent6>
        <a:hlink>
          <a:srgbClr val="990033"/>
        </a:hlink>
        <a:folHlink>
          <a:srgbClr val="3F30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a_RMdias_BRED 3">
        <a:dk1>
          <a:srgbClr val="760027"/>
        </a:dk1>
        <a:lt1>
          <a:srgbClr val="E3DFD4"/>
        </a:lt1>
        <a:dk2>
          <a:srgbClr val="990033"/>
        </a:dk2>
        <a:lt2>
          <a:srgbClr val="FFFFFF"/>
        </a:lt2>
        <a:accent1>
          <a:srgbClr val="E3DFD4"/>
        </a:accent1>
        <a:accent2>
          <a:srgbClr val="84715E"/>
        </a:accent2>
        <a:accent3>
          <a:srgbClr val="CAAAAD"/>
        </a:accent3>
        <a:accent4>
          <a:srgbClr val="C2BEB5"/>
        </a:accent4>
        <a:accent5>
          <a:srgbClr val="EFECE6"/>
        </a:accent5>
        <a:accent6>
          <a:srgbClr val="776654"/>
        </a:accent6>
        <a:hlink>
          <a:srgbClr val="3F3018"/>
        </a:hlink>
        <a:folHlink>
          <a:srgbClr val="3F301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a_RMdias_BRED 4">
        <a:dk1>
          <a:srgbClr val="3F3018"/>
        </a:dk1>
        <a:lt1>
          <a:srgbClr val="84715E"/>
        </a:lt1>
        <a:dk2>
          <a:srgbClr val="E3DFD4"/>
        </a:dk2>
        <a:lt2>
          <a:srgbClr val="655647"/>
        </a:lt2>
        <a:accent1>
          <a:srgbClr val="3F3018"/>
        </a:accent1>
        <a:accent2>
          <a:srgbClr val="84715E"/>
        </a:accent2>
        <a:accent3>
          <a:srgbClr val="C2BBB6"/>
        </a:accent3>
        <a:accent4>
          <a:srgbClr val="342713"/>
        </a:accent4>
        <a:accent5>
          <a:srgbClr val="AFADAB"/>
        </a:accent5>
        <a:accent6>
          <a:srgbClr val="776654"/>
        </a:accent6>
        <a:hlink>
          <a:srgbClr val="990033"/>
        </a:hlink>
        <a:folHlink>
          <a:srgbClr val="3F30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M-multicolour_16-9_v04.potx" id="{B70F2534-6865-4AEC-B852-0218A21872F8}" vid="{C6803DDC-A865-4FF3-A9EF-6C0265BF60AB}"/>
    </a:ext>
  </a:extLst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80</Words>
  <Application>Microsoft Office PowerPoint</Application>
  <PresentationFormat>Brugerdefineret</PresentationFormat>
  <Paragraphs>9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Calibri</vt:lpstr>
      <vt:lpstr>Verdana</vt:lpstr>
      <vt:lpstr>Wingdings</vt:lpstr>
      <vt:lpstr>RM-multicolour_16-9_v02</vt:lpstr>
      <vt:lpstr>PowerPoint-præsentation</vt:lpstr>
      <vt:lpstr>Scenario</vt:lpstr>
      <vt:lpstr>LET’S GO!</vt:lpstr>
    </vt:vector>
  </TitlesOfParts>
  <Company>Region Midtjylland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Anders Aasted Isaksen</dc:creator>
  <cp:lastModifiedBy>Anders Aasted Isaksen</cp:lastModifiedBy>
  <cp:revision>6</cp:revision>
  <cp:lastPrinted>2020-01-23T11:37:56Z</cp:lastPrinted>
  <dcterms:created xsi:type="dcterms:W3CDTF">2024-12-10T21:41:53Z</dcterms:created>
  <dcterms:modified xsi:type="dcterms:W3CDTF">2024-12-10T23:06:10Z</dcterms:modified>
</cp:coreProperties>
</file>