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300" r:id="rId4"/>
    <p:sldId id="303" r:id="rId5"/>
    <p:sldId id="302" r:id="rId6"/>
    <p:sldId id="301" r:id="rId7"/>
    <p:sldId id="304" r:id="rId8"/>
    <p:sldId id="292" r:id="rId9"/>
    <p:sldId id="291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Dosis" pitchFamily="2" charset="77"/>
      <p:regular r:id="rId13"/>
      <p:bold r:id="rId14"/>
    </p:embeddedFont>
    <p:embeddedFont>
      <p:font typeface="Gill Sans MT" panose="020B0502020104020203" pitchFamily="34" charset="77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EE1"/>
    <a:srgbClr val="0CAECE"/>
    <a:srgbClr val="4A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B9370-E44A-407D-BB82-32C866D3D524}">
  <a:tblStyle styleId="{810B9370-E44A-407D-BB82-32C866D3D52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3069" autoAdjust="0"/>
  </p:normalViewPr>
  <p:slideViewPr>
    <p:cSldViewPr>
      <p:cViewPr>
        <p:scale>
          <a:sx n="197" d="100"/>
          <a:sy n="197" d="100"/>
        </p:scale>
        <p:origin x="1120" y="21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089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4793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4318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3459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61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0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7921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79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51553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744533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810289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49172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3003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84025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0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0" y="714362"/>
            <a:ext cx="91440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ro-RO" sz="3600" dirty="0">
                <a:solidFill>
                  <a:schemeClr val="tx1"/>
                </a:solidFill>
              </a:rPr>
              <a:t>Aplicație mobilă pentru Gestionarea</a:t>
            </a:r>
            <a:br>
              <a:rPr lang="ro-RO" sz="3600" dirty="0">
                <a:solidFill>
                  <a:schemeClr val="tx1"/>
                </a:solidFill>
              </a:rPr>
            </a:br>
            <a:r>
              <a:rPr lang="ro-RO" sz="3600" dirty="0">
                <a:solidFill>
                  <a:schemeClr val="tx1"/>
                </a:solidFill>
              </a:rPr>
              <a:t>Criptomonedelor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10" name="Shape 72"/>
          <p:cNvSpPr txBox="1">
            <a:spLocks/>
          </p:cNvSpPr>
          <p:nvPr/>
        </p:nvSpPr>
        <p:spPr>
          <a:xfrm>
            <a:off x="642910" y="3055025"/>
            <a:ext cx="788953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vi-VN" b="1" dirty="0">
                <a:latin typeface="Source Sans Pro" charset="0"/>
                <a:sym typeface="Dosis"/>
              </a:rPr>
              <a:t>Conducător ştiinţific:  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ro-RO" b="1" dirty="0">
                <a:latin typeface="Source Sans Pro" charset="0"/>
                <a:sym typeface="Dosis"/>
              </a:rPr>
              <a:t>Toma Cristian-Valeriu</a:t>
            </a:r>
            <a:endParaRPr lang="vi-VN" b="1" dirty="0">
              <a:latin typeface="Source Sans Pro" charset="0"/>
              <a:sym typeface="Dosis"/>
            </a:endParaRPr>
          </a:p>
          <a:p>
            <a:pPr lvl="0" algn="r">
              <a:buClr>
                <a:srgbClr val="FFFFFF"/>
              </a:buClr>
              <a:buSzPct val="100000"/>
            </a:pPr>
            <a:r>
              <a:rPr lang="en-US" b="1" dirty="0" err="1">
                <a:latin typeface="Source Sans Pro" charset="0"/>
                <a:sym typeface="Dosis"/>
              </a:rPr>
              <a:t>Absolven</a:t>
            </a:r>
            <a:r>
              <a:rPr lang="vi-VN" b="1" dirty="0">
                <a:latin typeface="Source Sans Pro" charset="0"/>
                <a:sym typeface="Dosis"/>
              </a:rPr>
              <a:t>t: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vi-VN" b="1" dirty="0">
                <a:latin typeface="Source Sans Pro" charset="0"/>
                <a:sym typeface="Dosis"/>
              </a:rPr>
              <a:t> </a:t>
            </a:r>
            <a:r>
              <a:rPr lang="en-US" b="1" dirty="0" err="1">
                <a:latin typeface="Source Sans Pro" charset="0"/>
                <a:sym typeface="Dosis"/>
              </a:rPr>
              <a:t>Huluba</a:t>
            </a:r>
            <a:r>
              <a:rPr lang="en-US" b="1" dirty="0">
                <a:latin typeface="Source Sans Pro" charset="0"/>
                <a:sym typeface="Dosis"/>
              </a:rPr>
              <a:t> </a:t>
            </a:r>
            <a:r>
              <a:rPr lang="ro-RO" b="1" dirty="0">
                <a:latin typeface="Source Sans Pro" charset="0"/>
                <a:sym typeface="Dosis"/>
              </a:rPr>
              <a:t>Laura-Alexandra</a:t>
            </a:r>
            <a:r>
              <a:rPr lang="vi-VN" b="1" dirty="0">
                <a:latin typeface="Source Sans Pro" charset="0"/>
                <a:sym typeface="Dosis"/>
              </a:rPr>
              <a:t>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11560" y="1857370"/>
            <a:ext cx="84249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85737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7"/>
            <a:ext cx="8299575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Introducere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5692" y="1142990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32" y="114299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artners Copy">
            <a:extLst>
              <a:ext uri="{FF2B5EF4-FFF2-40B4-BE49-F238E27FC236}">
                <a16:creationId xmlns:a16="http://schemas.microsoft.com/office/drawing/2014/main" id="{9A582FEA-B259-BA30-3BF2-100D2D985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823">
            <a:off x="7701741" y="2669913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F2D3E4-0247-0FDD-C894-D76043572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709">
            <a:off x="6661768" y="2178211"/>
            <a:ext cx="529257" cy="52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valanche (AVAX) Logo Transparent - PNG File Free Download">
            <a:extLst>
              <a:ext uri="{FF2B5EF4-FFF2-40B4-BE49-F238E27FC236}">
                <a16:creationId xmlns:a16="http://schemas.microsoft.com/office/drawing/2014/main" id="{05D2B8F9-A189-2E95-8E2D-49386FAEE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677">
            <a:off x="8011329" y="2038993"/>
            <a:ext cx="462311" cy="46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Yoroi - The Cardano Wallet – Aplicații pe Google Play">
            <a:extLst>
              <a:ext uri="{FF2B5EF4-FFF2-40B4-BE49-F238E27FC236}">
                <a16:creationId xmlns:a16="http://schemas.microsoft.com/office/drawing/2014/main" id="{9C16D821-90FB-AA66-A82A-FABAE9104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69821">
            <a:off x="7205401" y="1508349"/>
            <a:ext cx="473751" cy="4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358E35B-70B1-FDDA-518F-5D9555CEC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70" y="2961141"/>
            <a:ext cx="593398" cy="59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39EF6-3D97-68BC-F4CD-CC9A22C1F01C}"/>
              </a:ext>
            </a:extLst>
          </p:cNvPr>
          <p:cNvSpPr txBox="1"/>
          <p:nvPr/>
        </p:nvSpPr>
        <p:spPr>
          <a:xfrm>
            <a:off x="971600" y="1856789"/>
            <a:ext cx="5391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Realizarea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tranzac</a:t>
            </a: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țiilor sigure și imutabile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Expansiunea </a:t>
            </a:r>
            <a:r>
              <a:rPr lang="ro-RO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blockchainurilor</a:t>
            </a: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în viața de zi cu zi prin adaptarea proceselor de plată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Portofel virtual cu noi funcționalități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6679903" cy="1139999"/>
          </a:xfrm>
        </p:spPr>
        <p:txBody>
          <a:bodyPr>
            <a:normAutofit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ARHITECTURA APLICAȚIEI</a:t>
            </a:r>
            <a:endParaRPr lang="en-US" sz="383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39" y="1538075"/>
            <a:ext cx="7702677" cy="3387899"/>
          </a:xfrm>
        </p:spPr>
        <p:txBody>
          <a:bodyPr>
            <a:normAutofit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Arhitectură de tip REST pentru serviciile web</a:t>
            </a:r>
          </a:p>
          <a:p>
            <a:pPr>
              <a:buClr>
                <a:srgbClr val="F2A408"/>
              </a:buClr>
            </a:pPr>
            <a:r>
              <a:rPr lang="ro-RO" dirty="0"/>
              <a:t>WalletConnect – Conectarea unui portofel virtual existent prin semnarea </a:t>
            </a:r>
            <a:r>
              <a:rPr lang="ro-RO" dirty="0" err="1"/>
              <a:t>tranzactiilor</a:t>
            </a:r>
            <a:endParaRPr lang="ro-RO" dirty="0"/>
          </a:p>
          <a:p>
            <a:pPr>
              <a:buClr>
                <a:srgbClr val="F2A408"/>
              </a:buClr>
            </a:pPr>
            <a:r>
              <a:rPr lang="ro-RO" dirty="0"/>
              <a:t>NewsData - Știri despre criptomonede</a:t>
            </a:r>
          </a:p>
          <a:p>
            <a:pPr>
              <a:buClr>
                <a:srgbClr val="F2A408"/>
              </a:buClr>
            </a:pPr>
            <a:r>
              <a:rPr lang="ro-RO" dirty="0"/>
              <a:t>CoinGecko – Date în timp real despre piața financiară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6679903" cy="1139999"/>
          </a:xfrm>
        </p:spPr>
        <p:txBody>
          <a:bodyPr>
            <a:normAutofit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ARHITECTURA APLICAȚIEI</a:t>
            </a:r>
            <a:endParaRPr lang="en-US" sz="383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9E9BF3-E64C-7E7A-F8EA-0C93F54D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1830"/>
            <a:ext cx="5988724" cy="34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/>
          </a:bodyPr>
          <a:lstStyle/>
          <a:p>
            <a:r>
              <a:rPr lang="en-US" sz="3830" dirty="0">
                <a:solidFill>
                  <a:schemeClr val="tx1"/>
                </a:solidFill>
                <a:sym typeface="Dosis"/>
              </a:rPr>
              <a:t>Flux </a:t>
            </a:r>
            <a:r>
              <a:rPr lang="ro-RO" sz="3830" dirty="0">
                <a:solidFill>
                  <a:schemeClr val="tx1"/>
                </a:solidFill>
                <a:sym typeface="Dosis"/>
              </a:rPr>
              <a:t>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82" y="1491630"/>
            <a:ext cx="7990709" cy="3387899"/>
          </a:xfrm>
        </p:spPr>
        <p:txBody>
          <a:bodyPr>
            <a:normAutofit lnSpcReduction="10000"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Conectarea se realizează printr-un furnizor Web3 numit WalletConnect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balanței și transferurile se realizează prin modulul Web3</a:t>
            </a:r>
          </a:p>
          <a:p>
            <a:pPr>
              <a:buClr>
                <a:srgbClr val="F2A408"/>
              </a:buClr>
            </a:pPr>
            <a:r>
              <a:rPr lang="ro-RO" dirty="0"/>
              <a:t>Citirea tranzacțiilor se realizează cu ajutorul Scannerului rețelei alese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știrilor și a datelor istorice despre criptomonede se realizează prin apelul metodelor HTTP de tip GET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 fontScale="90000"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NAVIGAREA ÎNTRE ECRANELE APLICAȚIEI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624" y="1563638"/>
            <a:ext cx="6982597" cy="3387899"/>
          </a:xfrm>
        </p:spPr>
        <p:txBody>
          <a:bodyPr>
            <a:normAutofit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Navigare tip </a:t>
            </a:r>
            <a:r>
              <a:rPr lang="en-US" dirty="0"/>
              <a:t>“bottom-tabs”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tip </a:t>
            </a:r>
            <a:r>
              <a:rPr lang="en-US" dirty="0"/>
              <a:t>“stack”</a:t>
            </a:r>
            <a:endParaRPr lang="ro-RO" dirty="0"/>
          </a:p>
          <a:p>
            <a:pPr>
              <a:buClr>
                <a:srgbClr val="F2A408"/>
              </a:buClr>
            </a:pPr>
            <a:r>
              <a:rPr lang="ro-RO" dirty="0"/>
              <a:t>Fragmente pentru detaliile tranzacțiilor, graficele criptomonedelor și pentru redicționarea către </a:t>
            </a:r>
            <a:r>
              <a:rPr lang="en-US" dirty="0"/>
              <a:t>“Robinet”</a:t>
            </a:r>
            <a:endParaRPr lang="ro-RO" dirty="0"/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 fontScale="90000"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NAVIGAREA ÎNTRE ECRANELE APLICAȚIEI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27B9C3-7A24-337F-8706-6D80C9F1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07204"/>
            <a:ext cx="3960440" cy="3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33270" y="199512"/>
            <a:ext cx="5008199" cy="5000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25" dirty="0">
                <a:solidFill>
                  <a:schemeClr val="tx2"/>
                </a:solidFill>
                <a:sym typeface="Dosis"/>
              </a:rPr>
              <a:t>Concluzii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757238" y="2539453"/>
            <a:ext cx="8386762" cy="68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3825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Perspective de </a:t>
            </a:r>
            <a:r>
              <a:rPr lang="pt-BR" sz="3825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continuare</a:t>
            </a:r>
            <a:endParaRPr lang="en" sz="3825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28" y="3440522"/>
            <a:ext cx="848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Realizarea unor transferuri mai rapide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Oferirea mai multor resurse pentru învățare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 </a:t>
            </a:r>
            <a:r>
              <a:rPr lang="ro-RO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blockchainuri</a:t>
            </a: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suportate de aplicație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Dezvoltarea propriului portofel virtual pentru a crește securitatea aplicației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295" y="727763"/>
            <a:ext cx="7835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Aplicație dezvoltată are în vedere extinderea funcționalităților unui portofel virtual pentru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criptomonede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prin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adaugarea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jetoanelor prin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redirectionarea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catre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un robinet direct din cadrul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aplicatiei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(simularea transferurilor)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Source Sans Pro"/>
            </a:endParaRP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Ofera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noilor investitori posibilitatea de a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invata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despre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piata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financiara</a:t>
            </a: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Ofera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date in timp real despre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actualizarile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preturilor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criptomonedelor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, dar si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stiri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 despre acestea pentru a ajuta la analiza fundamentala de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piata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sym typeface="Source Sans Pro"/>
            </a:endParaRPr>
          </a:p>
        </p:txBody>
      </p:sp>
      <p:sp>
        <p:nvSpPr>
          <p:cNvPr id="7" name="Shape 98"/>
          <p:cNvSpPr txBox="1">
            <a:spLocks/>
          </p:cNvSpPr>
          <p:nvPr/>
        </p:nvSpPr>
        <p:spPr>
          <a:xfrm>
            <a:off x="-21656" y="214315"/>
            <a:ext cx="500034" cy="357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5CF77B-383B-8F6F-C4B3-60B24CDA8421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611560" cy="5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94"/>
          <p:cNvSpPr txBox="1">
            <a:spLocks/>
          </p:cNvSpPr>
          <p:nvPr/>
        </p:nvSpPr>
        <p:spPr>
          <a:xfrm>
            <a:off x="467544" y="3777111"/>
            <a:ext cx="850109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0DB7C4"/>
              </a:buClr>
              <a:buSzPct val="100000"/>
              <a:defRPr/>
            </a:pPr>
            <a:r>
              <a:rPr lang="vi-VN" sz="3200" dirty="0">
                <a:solidFill>
                  <a:srgbClr val="FFFFFF"/>
                </a:solidFill>
              </a:rPr>
              <a:t>Vă mulțumesc pentru atenție!</a:t>
            </a:r>
            <a:endParaRPr lang="en-US" sz="3200" dirty="0">
              <a:solidFill>
                <a:srgbClr val="FFFFFF"/>
              </a:solidFill>
              <a:latin typeface="Dosis"/>
              <a:ea typeface="Dosis"/>
              <a:cs typeface="Dosis"/>
              <a:sym typeface="Source Sans Pro"/>
            </a:endParaRPr>
          </a:p>
        </p:txBody>
      </p:sp>
      <p:pic>
        <p:nvPicPr>
          <p:cNvPr id="13" name="Picture 9" descr="C:\Program Files (x86)\Microsoft Office\MEDIA\CAGCAT10\j01863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1130"/>
            <a:ext cx="128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98"/>
          <p:cNvSpPr txBox="1">
            <a:spLocks/>
          </p:cNvSpPr>
          <p:nvPr/>
        </p:nvSpPr>
        <p:spPr>
          <a:xfrm>
            <a:off x="1" y="285734"/>
            <a:ext cx="642910" cy="523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10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99FB9-24F1-458F-AFB5-45BABB8BEB17}"/>
              </a:ext>
            </a:extLst>
          </p:cNvPr>
          <p:cNvSpPr/>
          <p:nvPr/>
        </p:nvSpPr>
        <p:spPr>
          <a:xfrm>
            <a:off x="395536" y="51470"/>
            <a:ext cx="8501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Demonstrație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aplicației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pentru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lucrarea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b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</a:b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“</a:t>
            </a:r>
            <a:r>
              <a:rPr lang="ro-RO" sz="3200" dirty="0">
                <a:solidFill>
                  <a:srgbClr val="FFFFFF"/>
                </a:solidFill>
                <a:latin typeface="Dosis"/>
                <a:sym typeface="Dosis"/>
              </a:rPr>
              <a:t>Aplicație mobilă pentru gestionarea </a:t>
            </a:r>
            <a:r>
              <a:rPr lang="ro-RO" sz="3200" dirty="0" err="1">
                <a:solidFill>
                  <a:srgbClr val="FFFFFF"/>
                </a:solidFill>
                <a:latin typeface="Dosis"/>
                <a:sym typeface="Dosis"/>
              </a:rPr>
              <a:t>criptomonedelor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8C415-8706-9ED5-303F-CA08A48013A9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18722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{C9C80A7F-0C45-3647-B951-358EA97673A8}tf10001071_mac</Template>
  <TotalTime>2845</TotalTime>
  <Words>268</Words>
  <Application>Microsoft Macintosh PowerPoint</Application>
  <PresentationFormat>On-screen Show (16:9)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Gill Sans MT</vt:lpstr>
      <vt:lpstr>Abadi</vt:lpstr>
      <vt:lpstr>Arial</vt:lpstr>
      <vt:lpstr>Dosis</vt:lpstr>
      <vt:lpstr>Impact</vt:lpstr>
      <vt:lpstr>Tahoma</vt:lpstr>
      <vt:lpstr>Source Sans Pro</vt:lpstr>
      <vt:lpstr>Badge</vt:lpstr>
      <vt:lpstr>Aplicație mobilă pentru Gestionarea Criptomonedelor</vt:lpstr>
      <vt:lpstr>Introducere</vt:lpstr>
      <vt:lpstr>ARHITECTURA APLICAȚIEI</vt:lpstr>
      <vt:lpstr>ARHITECTURA APLICAȚIEI</vt:lpstr>
      <vt:lpstr>Flux de date</vt:lpstr>
      <vt:lpstr>NAVIGAREA ÎNTRE ECRANELE APLICAȚIEI</vt:lpstr>
      <vt:lpstr>NAVIGAREA ÎNTRE ECRANELE APLICAȚIEI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Laura Huluba</dc:creator>
  <cp:lastModifiedBy>Laura Huluba</cp:lastModifiedBy>
  <cp:revision>207</cp:revision>
  <dcterms:modified xsi:type="dcterms:W3CDTF">2022-07-14T12:46:04Z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2022-06-13T18:05:12Z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bbd3c3a2-43a6-4d0b-9d45-369c15ef3864</vt:lpwstr>
  </property>
  <property fmtid="{D5CDD505-2E9C-101B-9397-08002B2CF9AE}" pid="8" name="MSIP_Label_589256c7-9946-44df-b379-51beb93fd2d9_ContentBits">
    <vt:lpwstr>0</vt:lpwstr>
  </property>
</Properties>
</file>