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7" r:id="rId6"/>
    <p:sldId id="264" r:id="rId7"/>
    <p:sldId id="268" r:id="rId8"/>
    <p:sldId id="263" r:id="rId9"/>
    <p:sldId id="262" r:id="rId10"/>
    <p:sldId id="269" r:id="rId11"/>
    <p:sldId id="259" r:id="rId12"/>
    <p:sldId id="260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4660"/>
  </p:normalViewPr>
  <p:slideViewPr>
    <p:cSldViewPr>
      <p:cViewPr varScale="1">
        <p:scale>
          <a:sx n="104" d="100"/>
          <a:sy n="104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133.wmf"/><Relationship Id="rId1" Type="http://schemas.openxmlformats.org/officeDocument/2006/relationships/image" Target="../media/image6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10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34.wmf"/><Relationship Id="rId18" Type="http://schemas.openxmlformats.org/officeDocument/2006/relationships/image" Target="../media/image52.wmf"/><Relationship Id="rId26" Type="http://schemas.openxmlformats.org/officeDocument/2006/relationships/image" Target="../media/image60.wmf"/><Relationship Id="rId3" Type="http://schemas.openxmlformats.org/officeDocument/2006/relationships/image" Target="../media/image22.wmf"/><Relationship Id="rId21" Type="http://schemas.openxmlformats.org/officeDocument/2006/relationships/image" Target="../media/image55.wmf"/><Relationship Id="rId7" Type="http://schemas.openxmlformats.org/officeDocument/2006/relationships/image" Target="../media/image45.wmf"/><Relationship Id="rId12" Type="http://schemas.openxmlformats.org/officeDocument/2006/relationships/image" Target="../media/image33.wmf"/><Relationship Id="rId17" Type="http://schemas.openxmlformats.org/officeDocument/2006/relationships/image" Target="../media/image51.wmf"/><Relationship Id="rId25" Type="http://schemas.openxmlformats.org/officeDocument/2006/relationships/image" Target="../media/image59.wmf"/><Relationship Id="rId2" Type="http://schemas.openxmlformats.org/officeDocument/2006/relationships/image" Target="../media/image21.wmf"/><Relationship Id="rId16" Type="http://schemas.openxmlformats.org/officeDocument/2006/relationships/image" Target="../media/image50.wmf"/><Relationship Id="rId20" Type="http://schemas.openxmlformats.org/officeDocument/2006/relationships/image" Target="../media/image54.wmf"/><Relationship Id="rId1" Type="http://schemas.openxmlformats.org/officeDocument/2006/relationships/image" Target="../media/image43.wmf"/><Relationship Id="rId6" Type="http://schemas.openxmlformats.org/officeDocument/2006/relationships/image" Target="../media/image44.wmf"/><Relationship Id="rId11" Type="http://schemas.openxmlformats.org/officeDocument/2006/relationships/image" Target="../media/image32.wmf"/><Relationship Id="rId24" Type="http://schemas.openxmlformats.org/officeDocument/2006/relationships/image" Target="../media/image58.wmf"/><Relationship Id="rId5" Type="http://schemas.openxmlformats.org/officeDocument/2006/relationships/image" Target="../media/image24.wmf"/><Relationship Id="rId15" Type="http://schemas.openxmlformats.org/officeDocument/2006/relationships/image" Target="../media/image49.wmf"/><Relationship Id="rId23" Type="http://schemas.openxmlformats.org/officeDocument/2006/relationships/image" Target="../media/image57.wmf"/><Relationship Id="rId10" Type="http://schemas.openxmlformats.org/officeDocument/2006/relationships/image" Target="../media/image31.wmf"/><Relationship Id="rId19" Type="http://schemas.openxmlformats.org/officeDocument/2006/relationships/image" Target="../media/image53.wmf"/><Relationship Id="rId4" Type="http://schemas.openxmlformats.org/officeDocument/2006/relationships/image" Target="../media/image10.wmf"/><Relationship Id="rId9" Type="http://schemas.openxmlformats.org/officeDocument/2006/relationships/image" Target="../media/image47.wmf"/><Relationship Id="rId14" Type="http://schemas.openxmlformats.org/officeDocument/2006/relationships/image" Target="../media/image48.wmf"/><Relationship Id="rId22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20" Type="http://schemas.openxmlformats.org/officeDocument/2006/relationships/image" Target="../media/image81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19" Type="http://schemas.openxmlformats.org/officeDocument/2006/relationships/image" Target="../media/image80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18" Type="http://schemas.openxmlformats.org/officeDocument/2006/relationships/image" Target="../media/image125.wmf"/><Relationship Id="rId3" Type="http://schemas.openxmlformats.org/officeDocument/2006/relationships/image" Target="../media/image113.wmf"/><Relationship Id="rId21" Type="http://schemas.openxmlformats.org/officeDocument/2006/relationships/image" Target="../media/image128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" Type="http://schemas.openxmlformats.org/officeDocument/2006/relationships/image" Target="../media/image112.wmf"/><Relationship Id="rId16" Type="http://schemas.openxmlformats.org/officeDocument/2006/relationships/image" Target="../media/image123.wmf"/><Relationship Id="rId20" Type="http://schemas.openxmlformats.org/officeDocument/2006/relationships/image" Target="../media/image127.wmf"/><Relationship Id="rId1" Type="http://schemas.openxmlformats.org/officeDocument/2006/relationships/image" Target="../media/image111.wmf"/><Relationship Id="rId6" Type="http://schemas.openxmlformats.org/officeDocument/2006/relationships/image" Target="../media/image67.wmf"/><Relationship Id="rId11" Type="http://schemas.openxmlformats.org/officeDocument/2006/relationships/image" Target="../media/image118.wmf"/><Relationship Id="rId5" Type="http://schemas.openxmlformats.org/officeDocument/2006/relationships/image" Target="../media/image66.wmf"/><Relationship Id="rId15" Type="http://schemas.openxmlformats.org/officeDocument/2006/relationships/image" Target="../media/image122.wmf"/><Relationship Id="rId23" Type="http://schemas.openxmlformats.org/officeDocument/2006/relationships/image" Target="../media/image130.wmf"/><Relationship Id="rId10" Type="http://schemas.openxmlformats.org/officeDocument/2006/relationships/image" Target="../media/image117.wmf"/><Relationship Id="rId19" Type="http://schemas.openxmlformats.org/officeDocument/2006/relationships/image" Target="../media/image126.wmf"/><Relationship Id="rId4" Type="http://schemas.openxmlformats.org/officeDocument/2006/relationships/image" Target="../media/image65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Relationship Id="rId22" Type="http://schemas.openxmlformats.org/officeDocument/2006/relationships/image" Target="../media/image1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5093-D5FA-456C-BF91-207C552A76FE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45B11-97B2-4EB5-BC1E-A1AAE68E5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5B11-97B2-4EB5-BC1E-A1AAE68E51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7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5B11-97B2-4EB5-BC1E-A1AAE68E51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7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5B11-97B2-4EB5-BC1E-A1AAE68E51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7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5B11-97B2-4EB5-BC1E-A1AAE68E51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7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5B11-97B2-4EB5-BC1E-A1AAE68E51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9" Type="http://schemas.openxmlformats.org/officeDocument/2006/relationships/image" Target="../media/image125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16.wmf"/><Relationship Id="rId34" Type="http://schemas.openxmlformats.org/officeDocument/2006/relationships/oleObject" Target="../embeddings/oleObject143.bin"/><Relationship Id="rId42" Type="http://schemas.openxmlformats.org/officeDocument/2006/relationships/oleObject" Target="../embeddings/oleObject147.bin"/><Relationship Id="rId47" Type="http://schemas.openxmlformats.org/officeDocument/2006/relationships/image" Target="../media/image12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33" Type="http://schemas.openxmlformats.org/officeDocument/2006/relationships/image" Target="../media/image122.wmf"/><Relationship Id="rId38" Type="http://schemas.openxmlformats.org/officeDocument/2006/relationships/oleObject" Target="../embeddings/oleObject145.bin"/><Relationship Id="rId46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20.wmf"/><Relationship Id="rId41" Type="http://schemas.openxmlformats.org/officeDocument/2006/relationships/image" Target="../media/image12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38.bin"/><Relationship Id="rId32" Type="http://schemas.openxmlformats.org/officeDocument/2006/relationships/oleObject" Target="../embeddings/oleObject142.bin"/><Relationship Id="rId37" Type="http://schemas.openxmlformats.org/officeDocument/2006/relationships/image" Target="../media/image124.wmf"/><Relationship Id="rId40" Type="http://schemas.openxmlformats.org/officeDocument/2006/relationships/oleObject" Target="../embeddings/oleObject146.bin"/><Relationship Id="rId45" Type="http://schemas.openxmlformats.org/officeDocument/2006/relationships/image" Target="../media/image128.wmf"/><Relationship Id="rId5" Type="http://schemas.openxmlformats.org/officeDocument/2006/relationships/image" Target="../media/image111.wmf"/><Relationship Id="rId15" Type="http://schemas.openxmlformats.org/officeDocument/2006/relationships/image" Target="../media/image67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40.bin"/><Relationship Id="rId36" Type="http://schemas.openxmlformats.org/officeDocument/2006/relationships/oleObject" Target="../embeddings/oleObject144.bin"/><Relationship Id="rId49" Type="http://schemas.openxmlformats.org/officeDocument/2006/relationships/image" Target="../media/image130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15.wmf"/><Relationship Id="rId31" Type="http://schemas.openxmlformats.org/officeDocument/2006/relationships/image" Target="../media/image121.wmf"/><Relationship Id="rId44" Type="http://schemas.openxmlformats.org/officeDocument/2006/relationships/oleObject" Target="../embeddings/oleObject148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41.bin"/><Relationship Id="rId35" Type="http://schemas.openxmlformats.org/officeDocument/2006/relationships/image" Target="../media/image123.wmf"/><Relationship Id="rId43" Type="http://schemas.openxmlformats.org/officeDocument/2006/relationships/image" Target="../media/image127.wmf"/><Relationship Id="rId48" Type="http://schemas.openxmlformats.org/officeDocument/2006/relationships/oleObject" Target="../embeddings/oleObject150.bin"/><Relationship Id="rId8" Type="http://schemas.openxmlformats.org/officeDocument/2006/relationships/oleObject" Target="../embeddings/oleObject1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49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0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79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2.bin"/><Relationship Id="rId5" Type="http://schemas.openxmlformats.org/officeDocument/2006/relationships/image" Target="../media/image21.wmf"/><Relationship Id="rId15" Type="http://schemas.openxmlformats.org/officeDocument/2006/relationships/image" Target="../media/image34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40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5.bin"/><Relationship Id="rId31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9" Type="http://schemas.openxmlformats.org/officeDocument/2006/relationships/oleObject" Target="../embeddings/oleObject60.bin"/><Relationship Id="rId21" Type="http://schemas.openxmlformats.org/officeDocument/2006/relationships/image" Target="../media/image46.wmf"/><Relationship Id="rId34" Type="http://schemas.openxmlformats.org/officeDocument/2006/relationships/oleObject" Target="../embeddings/oleObject57.bin"/><Relationship Id="rId42" Type="http://schemas.openxmlformats.org/officeDocument/2006/relationships/image" Target="../media/image52.wmf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56.wmf"/><Relationship Id="rId55" Type="http://schemas.openxmlformats.org/officeDocument/2006/relationships/oleObject" Target="../embeddings/oleObject68.bin"/><Relationship Id="rId7" Type="http://schemas.openxmlformats.org/officeDocument/2006/relationships/image" Target="../media/image131.wmf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31.wmf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59.bin"/><Relationship Id="rId46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33.wmf"/><Relationship Id="rId41" Type="http://schemas.openxmlformats.org/officeDocument/2006/relationships/oleObject" Target="../embeddings/oleObject61.bin"/><Relationship Id="rId54" Type="http://schemas.openxmlformats.org/officeDocument/2006/relationships/image" Target="../media/image5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40.bin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37" Type="http://schemas.openxmlformats.org/officeDocument/2006/relationships/image" Target="../media/image50.wmf"/><Relationship Id="rId40" Type="http://schemas.openxmlformats.org/officeDocument/2006/relationships/image" Target="../media/image51.wmf"/><Relationship Id="rId45" Type="http://schemas.openxmlformats.org/officeDocument/2006/relationships/oleObject" Target="../embeddings/oleObject63.bin"/><Relationship Id="rId53" Type="http://schemas.openxmlformats.org/officeDocument/2006/relationships/oleObject" Target="../embeddings/oleObject67.bin"/><Relationship Id="rId58" Type="http://schemas.openxmlformats.org/officeDocument/2006/relationships/image" Target="../media/image60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4.bin"/><Relationship Id="rId36" Type="http://schemas.openxmlformats.org/officeDocument/2006/relationships/oleObject" Target="../embeddings/oleObject58.bin"/><Relationship Id="rId49" Type="http://schemas.openxmlformats.org/officeDocument/2006/relationships/oleObject" Target="../embeddings/oleObject65.bin"/><Relationship Id="rId57" Type="http://schemas.openxmlformats.org/officeDocument/2006/relationships/oleObject" Target="../embeddings/oleObject69.bin"/><Relationship Id="rId10" Type="http://schemas.openxmlformats.org/officeDocument/2006/relationships/image" Target="../media/image21.wmf"/><Relationship Id="rId19" Type="http://schemas.openxmlformats.org/officeDocument/2006/relationships/image" Target="../media/image45.wmf"/><Relationship Id="rId31" Type="http://schemas.openxmlformats.org/officeDocument/2006/relationships/image" Target="../media/image34.wmf"/><Relationship Id="rId44" Type="http://schemas.openxmlformats.org/officeDocument/2006/relationships/image" Target="../media/image53.wmf"/><Relationship Id="rId52" Type="http://schemas.openxmlformats.org/officeDocument/2006/relationships/image" Target="../media/image57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55.bin"/><Relationship Id="rId35" Type="http://schemas.openxmlformats.org/officeDocument/2006/relationships/image" Target="../media/image49.wmf"/><Relationship Id="rId43" Type="http://schemas.openxmlformats.org/officeDocument/2006/relationships/oleObject" Target="../embeddings/oleObject62.bin"/><Relationship Id="rId48" Type="http://schemas.openxmlformats.org/officeDocument/2006/relationships/image" Target="../media/image55.wmf"/><Relationship Id="rId56" Type="http://schemas.openxmlformats.org/officeDocument/2006/relationships/image" Target="../media/image59.wmf"/><Relationship Id="rId8" Type="http://schemas.openxmlformats.org/officeDocument/2006/relationships/image" Target="../media/image61.png"/><Relationship Id="rId51" Type="http://schemas.openxmlformats.org/officeDocument/2006/relationships/oleObject" Target="../embeddings/oleObject66.bin"/><Relationship Id="rId3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9" Type="http://schemas.openxmlformats.org/officeDocument/2006/relationships/oleObject" Target="../embeddings/oleObject9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85.bin"/><Relationship Id="rId42" Type="http://schemas.openxmlformats.org/officeDocument/2006/relationships/oleObject" Target="../embeddings/oleObject93.bin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8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33" Type="http://schemas.openxmlformats.org/officeDocument/2006/relationships/image" Target="../media/image76.wmf"/><Relationship Id="rId38" Type="http://schemas.openxmlformats.org/officeDocument/2006/relationships/oleObject" Target="../embeddings/oleObject89.bin"/><Relationship Id="rId46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4.wmf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4.bin"/><Relationship Id="rId37" Type="http://schemas.openxmlformats.org/officeDocument/2006/relationships/oleObject" Target="../embeddings/oleObject88.bin"/><Relationship Id="rId40" Type="http://schemas.openxmlformats.org/officeDocument/2006/relationships/oleObject" Target="../embeddings/oleObject91.bin"/><Relationship Id="rId45" Type="http://schemas.openxmlformats.org/officeDocument/2006/relationships/oleObject" Target="../embeddings/oleObject95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82.bin"/><Relationship Id="rId36" Type="http://schemas.openxmlformats.org/officeDocument/2006/relationships/oleObject" Target="../embeddings/oleObject87.bin"/><Relationship Id="rId49" Type="http://schemas.openxmlformats.org/officeDocument/2006/relationships/oleObject" Target="../embeddings/oleObject97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9.wmf"/><Relationship Id="rId31" Type="http://schemas.openxmlformats.org/officeDocument/2006/relationships/image" Target="../media/image75.wmf"/><Relationship Id="rId44" Type="http://schemas.openxmlformats.org/officeDocument/2006/relationships/image" Target="../media/image77.wmf"/><Relationship Id="rId52" Type="http://schemas.openxmlformats.org/officeDocument/2006/relationships/image" Target="../media/image81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3.wmf"/><Relationship Id="rId30" Type="http://schemas.openxmlformats.org/officeDocument/2006/relationships/oleObject" Target="../embeddings/oleObject83.bin"/><Relationship Id="rId35" Type="http://schemas.openxmlformats.org/officeDocument/2006/relationships/oleObject" Target="../embeddings/oleObject86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79.wmf"/><Relationship Id="rId8" Type="http://schemas.openxmlformats.org/officeDocument/2006/relationships/oleObject" Target="../embeddings/oleObject72.bin"/><Relationship Id="rId51" Type="http://schemas.openxmlformats.org/officeDocument/2006/relationships/oleObject" Target="../embeddings/oleObject9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9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2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04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1.wmf"/><Relationship Id="rId24" Type="http://schemas.openxmlformats.org/officeDocument/2006/relationships/oleObject" Target="../embeddings/oleObject125.bin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27.bin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image" Target="../media/image10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2280" y="5877272"/>
            <a:ext cx="172819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张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丹霞</a:t>
            </a:r>
            <a:endParaRPr lang="en-US" altLang="zh-CN" sz="20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2014.12.22</a:t>
            </a:r>
            <a:endParaRPr lang="en-US" altLang="zh-CN" sz="1800" b="1" dirty="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396875" y="1557338"/>
            <a:ext cx="8496300" cy="2087686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16"/>
              </a:avLst>
            </a:prstTxWarp>
          </a:bodyPr>
          <a:lstStyle/>
          <a:p>
            <a:pPr algn="ctr"/>
            <a:r>
              <a:rPr lang="zh-CN" altLang="zh-CN" sz="4000" b="1" dirty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2.3 </a:t>
            </a:r>
            <a:r>
              <a:rPr lang="zh-CN" altLang="en-US" sz="4000" b="1" dirty="0" smtClean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楷体"/>
                <a:ea typeface="楷体"/>
              </a:rPr>
              <a:t>平面向量的基本定理及坐标表示</a:t>
            </a:r>
            <a:endParaRPr lang="en-US" altLang="zh-CN" sz="4000" b="1" dirty="0" smtClean="0">
              <a:ln w="9525" cmpd="sng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5000"/>
                  </a:srgbClr>
                </a:outerShdw>
              </a:effectLst>
              <a:latin typeface="楷体"/>
              <a:ea typeface="楷体"/>
            </a:endParaRPr>
          </a:p>
          <a:p>
            <a:pPr algn="ctr"/>
            <a:endParaRPr lang="en-US" altLang="zh-CN" sz="4000" dirty="0" smtClean="0">
              <a:ln w="9525" cmpd="sng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5000"/>
                  </a:srgbClr>
                </a:outerShdw>
              </a:effectLst>
              <a:latin typeface="楷体"/>
              <a:ea typeface="楷体"/>
            </a:endParaRPr>
          </a:p>
          <a:p>
            <a:pPr algn="ctr"/>
            <a:r>
              <a:rPr lang="en-US" altLang="zh-CN" sz="3600" b="1" dirty="0" smtClean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2.3.1</a:t>
            </a:r>
            <a:r>
              <a:rPr lang="en-US" altLang="zh-CN" sz="3600" b="1" dirty="0" smtClean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楷体"/>
                <a:ea typeface="楷体"/>
              </a:rPr>
              <a:t> </a:t>
            </a:r>
            <a:r>
              <a:rPr lang="zh-CN" altLang="en-US" sz="3600" b="1" dirty="0" smtClean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5000"/>
                    </a:srgbClr>
                  </a:outerShdw>
                </a:effectLst>
                <a:latin typeface="楷体"/>
                <a:ea typeface="楷体"/>
              </a:rPr>
              <a:t>平面向量的基本定理</a:t>
            </a:r>
            <a:endParaRPr lang="zh-CN" altLang="en-US" sz="3600" b="1" dirty="0">
              <a:ln w="9525" cmpd="sng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5000"/>
                  </a:srgbClr>
                </a:outerShdw>
              </a:effectLst>
              <a:latin typeface="楷体"/>
              <a:ea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9996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57593"/>
              </p:ext>
            </p:extLst>
          </p:nvPr>
        </p:nvGraphicFramePr>
        <p:xfrm>
          <a:off x="179512" y="908720"/>
          <a:ext cx="5686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Equation" r:id="rId4" imgW="2527200" imgH="164880" progId="Equation.DSMT4">
                  <p:embed/>
                </p:oleObj>
              </mc:Choice>
              <mc:Fallback>
                <p:oleObj name="Equation" r:id="rId4" imgW="252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08720"/>
                        <a:ext cx="56864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7369"/>
              </p:ext>
            </p:extLst>
          </p:nvPr>
        </p:nvGraphicFramePr>
        <p:xfrm>
          <a:off x="251520" y="1439441"/>
          <a:ext cx="4699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6" imgW="2044440" imgH="152280" progId="Equation.DSMT4">
                  <p:embed/>
                </p:oleObj>
              </mc:Choice>
              <mc:Fallback>
                <p:oleObj name="Equation" r:id="rId6" imgW="2044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39441"/>
                        <a:ext cx="4699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170989" y="1700808"/>
            <a:ext cx="850887" cy="2125389"/>
            <a:chOff x="7170989" y="1712082"/>
            <a:chExt cx="850887" cy="2125389"/>
          </a:xfrm>
        </p:grpSpPr>
        <p:cxnSp>
          <p:nvCxnSpPr>
            <p:cNvPr id="19" name="直接连接符 18"/>
            <p:cNvCxnSpPr>
              <a:stCxn id="6" idx="0"/>
            </p:cNvCxnSpPr>
            <p:nvPr/>
          </p:nvCxnSpPr>
          <p:spPr>
            <a:xfrm flipH="1">
              <a:off x="7344308" y="1712082"/>
              <a:ext cx="677568" cy="18609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872297"/>
                </p:ext>
              </p:extLst>
            </p:nvPr>
          </p:nvGraphicFramePr>
          <p:xfrm>
            <a:off x="7170989" y="3599346"/>
            <a:ext cx="2508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9" name="Equation" r:id="rId8" imgW="139680" imgH="139680" progId="Equation.DSMT4">
                    <p:embed/>
                  </p:oleObj>
                </mc:Choice>
                <mc:Fallback>
                  <p:oleObj name="Equation" r:id="rId8" imgW="139680" imgH="1396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0989" y="3599346"/>
                          <a:ext cx="25082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073179" y="1463984"/>
            <a:ext cx="2566147" cy="2239207"/>
            <a:chOff x="6073179" y="1463984"/>
            <a:chExt cx="2566147" cy="2239207"/>
          </a:xfrm>
        </p:grpSpPr>
        <p:sp>
          <p:nvSpPr>
            <p:cNvPr id="6" name="等腰三角形 5"/>
            <p:cNvSpPr/>
            <p:nvPr/>
          </p:nvSpPr>
          <p:spPr>
            <a:xfrm>
              <a:off x="6300192" y="1712082"/>
              <a:ext cx="2088232" cy="1860934"/>
            </a:xfrm>
            <a:prstGeom prst="triangle">
              <a:avLst>
                <a:gd name="adj" fmla="val 824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171242"/>
                </p:ext>
              </p:extLst>
            </p:nvPr>
          </p:nvGraphicFramePr>
          <p:xfrm>
            <a:off x="8410726" y="3442841"/>
            <a:ext cx="22860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0"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0726" y="3442841"/>
                          <a:ext cx="22860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792706"/>
                </p:ext>
              </p:extLst>
            </p:nvPr>
          </p:nvGraphicFramePr>
          <p:xfrm>
            <a:off x="6073179" y="3453953"/>
            <a:ext cx="22701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1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179" y="3453953"/>
                          <a:ext cx="22701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834584"/>
                </p:ext>
              </p:extLst>
            </p:nvPr>
          </p:nvGraphicFramePr>
          <p:xfrm>
            <a:off x="7907576" y="1463984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2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7576" y="1463984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300192" y="2432653"/>
            <a:ext cx="2171229" cy="1140363"/>
            <a:chOff x="6300192" y="2432653"/>
            <a:chExt cx="2171229" cy="1140363"/>
          </a:xfrm>
        </p:grpSpPr>
        <p:cxnSp>
          <p:nvCxnSpPr>
            <p:cNvPr id="17" name="直接连接符 16"/>
            <p:cNvCxnSpPr>
              <a:stCxn id="6" idx="2"/>
              <a:endCxn id="6" idx="5"/>
            </p:cNvCxnSpPr>
            <p:nvPr/>
          </p:nvCxnSpPr>
          <p:spPr>
            <a:xfrm flipV="1">
              <a:off x="6300192" y="2642549"/>
              <a:ext cx="1904959" cy="930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4"/>
              <a:endCxn id="6" idx="1"/>
            </p:cNvCxnSpPr>
            <p:nvPr/>
          </p:nvCxnSpPr>
          <p:spPr>
            <a:xfrm flipH="1" flipV="1">
              <a:off x="7161035" y="2642549"/>
              <a:ext cx="1227389" cy="930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080504"/>
                </p:ext>
              </p:extLst>
            </p:nvPr>
          </p:nvGraphicFramePr>
          <p:xfrm>
            <a:off x="6876571" y="2432653"/>
            <a:ext cx="2508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3" name="Equation" r:id="rId16" imgW="139680" imgH="139680" progId="Equation.DSMT4">
                    <p:embed/>
                  </p:oleObj>
                </mc:Choice>
                <mc:Fallback>
                  <p:oleObj name="Equation" r:id="rId16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571" y="2432653"/>
                          <a:ext cx="25082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505234"/>
                </p:ext>
              </p:extLst>
            </p:nvPr>
          </p:nvGraphicFramePr>
          <p:xfrm>
            <a:off x="8244408" y="2523486"/>
            <a:ext cx="22701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4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4408" y="2523486"/>
                          <a:ext cx="22701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246507"/>
                </p:ext>
              </p:extLst>
            </p:nvPr>
          </p:nvGraphicFramePr>
          <p:xfrm>
            <a:off x="7693996" y="2868661"/>
            <a:ext cx="25082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5" name="Equation" r:id="rId20" imgW="139680" imgH="152280" progId="Equation.DSMT4">
                    <p:embed/>
                  </p:oleObj>
                </mc:Choice>
                <mc:Fallback>
                  <p:oleObj name="Equation" r:id="rId20" imgW="139680" imgH="1522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3996" y="2868661"/>
                          <a:ext cx="250825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88854"/>
              </p:ext>
            </p:extLst>
          </p:nvPr>
        </p:nvGraphicFramePr>
        <p:xfrm>
          <a:off x="7854125" y="2809113"/>
          <a:ext cx="433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6" name="Equation" r:id="rId22" imgW="241200" imgH="228600" progId="Equation.DSMT4">
                  <p:embed/>
                </p:oleObj>
              </mc:Choice>
              <mc:Fallback>
                <p:oleObj name="Equation" r:id="rId22" imgW="241200" imgH="2286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125" y="2809113"/>
                        <a:ext cx="4333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爆炸形 1 4"/>
          <p:cNvSpPr>
            <a:spLocks noChangeArrowheads="1"/>
          </p:cNvSpPr>
          <p:nvPr/>
        </p:nvSpPr>
        <p:spPr bwMode="auto">
          <a:xfrm>
            <a:off x="6948264" y="541338"/>
            <a:ext cx="2124794" cy="1008063"/>
          </a:xfrm>
          <a:prstGeom prst="irregularSeal1">
            <a:avLst/>
          </a:prstGeom>
          <a:solidFill>
            <a:srgbClr val="99CCFF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重合</a:t>
            </a:r>
            <a:endParaRPr lang="zh-CN" altLang="zh-CN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94103"/>
              </p:ext>
            </p:extLst>
          </p:nvPr>
        </p:nvGraphicFramePr>
        <p:xfrm>
          <a:off x="971600" y="1702892"/>
          <a:ext cx="33559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Equation" r:id="rId24" imgW="1460160" imgH="393480" progId="Equation.DSMT4">
                  <p:embed/>
                </p:oleObj>
              </mc:Choice>
              <mc:Fallback>
                <p:oleObj name="Equation" r:id="rId24" imgW="146016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2892"/>
                        <a:ext cx="33559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04547"/>
              </p:ext>
            </p:extLst>
          </p:nvPr>
        </p:nvGraphicFramePr>
        <p:xfrm>
          <a:off x="971600" y="2276475"/>
          <a:ext cx="2654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8" name="Equation" r:id="rId26" imgW="1155600" imgH="393480" progId="Equation.DSMT4">
                  <p:embed/>
                </p:oleObj>
              </mc:Choice>
              <mc:Fallback>
                <p:oleObj name="Equation" r:id="rId26" imgW="115560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76475"/>
                        <a:ext cx="26543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58427"/>
              </p:ext>
            </p:extLst>
          </p:nvPr>
        </p:nvGraphicFramePr>
        <p:xfrm>
          <a:off x="1043608" y="3000946"/>
          <a:ext cx="2333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9" name="Equation" r:id="rId28" imgW="1015920" imgH="228600" progId="Equation.DSMT4">
                  <p:embed/>
                </p:oleObj>
              </mc:Choice>
              <mc:Fallback>
                <p:oleObj name="Equation" r:id="rId28" imgW="10159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00946"/>
                        <a:ext cx="2333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60494"/>
              </p:ext>
            </p:extLst>
          </p:nvPr>
        </p:nvGraphicFramePr>
        <p:xfrm>
          <a:off x="1033711" y="3431084"/>
          <a:ext cx="39703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Equation" r:id="rId30" imgW="1726920" imgH="393480" progId="Equation.DSMT4">
                  <p:embed/>
                </p:oleObj>
              </mc:Choice>
              <mc:Fallback>
                <p:oleObj name="Equation" r:id="rId30" imgW="17269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711" y="3431084"/>
                        <a:ext cx="39703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6300192" y="3561742"/>
            <a:ext cx="2088232" cy="388937"/>
            <a:chOff x="6300192" y="3561742"/>
            <a:chExt cx="2088232" cy="388937"/>
          </a:xfrm>
        </p:grpSpPr>
        <p:cxnSp>
          <p:nvCxnSpPr>
            <p:cNvPr id="15" name="直接箭头连接符 14"/>
            <p:cNvCxnSpPr>
              <a:stCxn id="6" idx="2"/>
              <a:endCxn id="6" idx="4"/>
            </p:cNvCxnSpPr>
            <p:nvPr/>
          </p:nvCxnSpPr>
          <p:spPr>
            <a:xfrm>
              <a:off x="6300192" y="3573016"/>
              <a:ext cx="208823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056270"/>
                </p:ext>
              </p:extLst>
            </p:nvPr>
          </p:nvGraphicFramePr>
          <p:xfrm>
            <a:off x="7432538" y="3561742"/>
            <a:ext cx="261938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1" name="Equation" r:id="rId32" imgW="114120" imgH="177480" progId="Equation.DSMT4">
                    <p:embed/>
                  </p:oleObj>
                </mc:Choice>
                <mc:Fallback>
                  <p:oleObj name="Equation" r:id="rId32" imgW="114120" imgH="17748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538" y="3561742"/>
                          <a:ext cx="261938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8021877" y="1712082"/>
            <a:ext cx="427786" cy="1860934"/>
            <a:chOff x="8021877" y="1712082"/>
            <a:chExt cx="427786" cy="1860934"/>
          </a:xfrm>
        </p:grpSpPr>
        <p:cxnSp>
          <p:nvCxnSpPr>
            <p:cNvPr id="18" name="直接箭头连接符 17"/>
            <p:cNvCxnSpPr>
              <a:stCxn id="6" idx="0"/>
              <a:endCxn id="35" idx="1"/>
            </p:cNvCxnSpPr>
            <p:nvPr/>
          </p:nvCxnSpPr>
          <p:spPr>
            <a:xfrm>
              <a:off x="8021877" y="1712082"/>
              <a:ext cx="388849" cy="186093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457475"/>
                </p:ext>
              </p:extLst>
            </p:nvPr>
          </p:nvGraphicFramePr>
          <p:xfrm>
            <a:off x="8216301" y="2204864"/>
            <a:ext cx="23336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2" name="Equation" r:id="rId34" imgW="101520" imgH="152280" progId="Equation.DSMT4">
                    <p:embed/>
                  </p:oleObj>
                </mc:Choice>
                <mc:Fallback>
                  <p:oleObj name="Equation" r:id="rId34" imgW="101520" imgH="15228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6301" y="2204864"/>
                          <a:ext cx="23336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50431"/>
              </p:ext>
            </p:extLst>
          </p:nvPr>
        </p:nvGraphicFramePr>
        <p:xfrm>
          <a:off x="1043608" y="4079875"/>
          <a:ext cx="37068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" name="Equation" r:id="rId36" imgW="1612800" imgH="393480" progId="Equation.DSMT4">
                  <p:embed/>
                </p:oleObj>
              </mc:Choice>
              <mc:Fallback>
                <p:oleObj name="Equation" r:id="rId36" imgW="161280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79875"/>
                        <a:ext cx="37068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69692"/>
              </p:ext>
            </p:extLst>
          </p:nvPr>
        </p:nvGraphicFramePr>
        <p:xfrm>
          <a:off x="1075109" y="4727575"/>
          <a:ext cx="41449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name="Equation" r:id="rId38" imgW="1803240" imgH="393480" progId="Equation.DSMT4">
                  <p:embed/>
                </p:oleObj>
              </mc:Choice>
              <mc:Fallback>
                <p:oleObj name="Equation" r:id="rId38" imgW="1803240" imgH="393480" progId="Equation.DSMT4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109" y="4727575"/>
                        <a:ext cx="41449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1062038" y="5380434"/>
            <a:ext cx="1781770" cy="1504950"/>
            <a:chOff x="1020168" y="5236418"/>
            <a:chExt cx="1781770" cy="1504950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328025"/>
                </p:ext>
              </p:extLst>
            </p:nvPr>
          </p:nvGraphicFramePr>
          <p:xfrm>
            <a:off x="1020168" y="5437188"/>
            <a:ext cx="671512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" name="Equation" r:id="rId40" imgW="291960" imgH="495000" progId="Equation.DSMT4">
                    <p:embed/>
                  </p:oleObj>
                </mc:Choice>
                <mc:Fallback>
                  <p:oleObj name="Equation" r:id="rId40" imgW="291960" imgH="4950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168" y="5437188"/>
                          <a:ext cx="671512" cy="1085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846087"/>
                </p:ext>
              </p:extLst>
            </p:nvPr>
          </p:nvGraphicFramePr>
          <p:xfrm>
            <a:off x="1517650" y="5236418"/>
            <a:ext cx="1284288" cy="150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" name="Equation" r:id="rId42" imgW="558720" imgH="685800" progId="Equation.DSMT4">
                    <p:embed/>
                  </p:oleObj>
                </mc:Choice>
                <mc:Fallback>
                  <p:oleObj name="Equation" r:id="rId42" imgW="558720" imgH="685800" progId="Equation.DSMT4">
                    <p:embed/>
                    <p:pic>
                      <p:nvPicPr>
                        <p:cNvPr id="0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650" y="5236418"/>
                          <a:ext cx="1284288" cy="150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49471"/>
              </p:ext>
            </p:extLst>
          </p:nvPr>
        </p:nvGraphicFramePr>
        <p:xfrm>
          <a:off x="3014985" y="5661248"/>
          <a:ext cx="1196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name="Equation" r:id="rId44" imgW="520560" imgH="393480" progId="Equation.DSMT4">
                  <p:embed/>
                </p:oleObj>
              </mc:Choice>
              <mc:Fallback>
                <p:oleObj name="Equation" r:id="rId44" imgW="52056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985" y="5661248"/>
                        <a:ext cx="11969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6906"/>
              </p:ext>
            </p:extLst>
          </p:nvPr>
        </p:nvGraphicFramePr>
        <p:xfrm>
          <a:off x="4408785" y="5655775"/>
          <a:ext cx="1603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Equation" r:id="rId46" imgW="698400" imgH="393480" progId="Equation.DSMT4">
                  <p:embed/>
                </p:oleObj>
              </mc:Choice>
              <mc:Fallback>
                <p:oleObj name="Equation" r:id="rId46" imgW="69840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785" y="5655775"/>
                        <a:ext cx="1603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70996"/>
              </p:ext>
            </p:extLst>
          </p:nvPr>
        </p:nvGraphicFramePr>
        <p:xfrm>
          <a:off x="4427984" y="6385322"/>
          <a:ext cx="24225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" name="Equation" r:id="rId48" imgW="1054080" imgH="228600" progId="Equation.DSMT4">
                  <p:embed/>
                </p:oleObj>
              </mc:Choice>
              <mc:Fallback>
                <p:oleObj name="Equation" r:id="rId48" imgW="10540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385322"/>
                        <a:ext cx="24225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6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71" y="692696"/>
            <a:ext cx="3971032" cy="79206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向量基本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定理：</a:t>
            </a:r>
            <a:r>
              <a:rPr lang="zh-CN" altLang="en-US" sz="3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94592" y="1341439"/>
            <a:ext cx="8497888" cy="2024063"/>
            <a:chOff x="158" y="845"/>
            <a:chExt cx="5353" cy="1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58" y="845"/>
                  <a:ext cx="5353" cy="8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itchFamily="18" charset="0"/>
                    </a:rPr>
                    <a:t>      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如果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e</a:t>
                  </a:r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e</a:t>
                  </a:r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是同一平面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内的两个不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共线向量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，那么对于这一平面内的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任意向量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a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，有且只有一对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实数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en-US" altLang="zh-CN" sz="2400" b="1" baseline="-25000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，使 </a:t>
                  </a:r>
                </a:p>
              </p:txBody>
            </p:sp>
          </mc:Choice>
          <mc:Fallback xmlns="">
            <p:sp>
              <p:nvSpPr>
                <p:cNvPr id="41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" y="845"/>
                  <a:ext cx="5353" cy="82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76" r="-359" b="-1018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937429"/>
                    </p:ext>
                  </p:extLst>
                </p:nvPr>
              </p:nvGraphicFramePr>
              <p:xfrm>
                <a:off x="630" y="1706"/>
                <a:ext cx="1524" cy="4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324" name="Equation" r:id="rId4" imgW="838080" imgH="228600" progId="Equation.DSMT4">
                        <p:embed/>
                      </p:oleObj>
                    </mc:Choice>
                    <mc:Fallback>
                      <p:oleObj name="Equation" r:id="rId4" imgW="8380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" y="1706"/>
                              <a:ext cx="1524" cy="41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1228721"/>
                    </p:ext>
                  </p:extLst>
                </p:nvPr>
              </p:nvGraphicFramePr>
              <p:xfrm>
                <a:off x="630" y="1706"/>
                <a:ext cx="1524" cy="4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6" name="Equation" r:id="rId6" imgW="838080" imgH="228600" progId="Equation.DSMT4">
                        <p:embed/>
                      </p:oleObj>
                    </mc:Choice>
                    <mc:Fallback>
                      <p:oleObj name="Equation" r:id="rId6" imgW="8380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" y="1706"/>
                              <a:ext cx="1524" cy="41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665162" y="3624465"/>
                <a:ext cx="5130725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注：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①</a:t>
                </a: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  <a:r>
                  <a:rPr lang="zh-CN" altLang="en-US" sz="2400" b="1" dirty="0">
                    <a:latin typeface="Times New Roman" pitchFamily="18" charset="0"/>
                  </a:rPr>
                  <a:t>、</a:t>
                </a:r>
                <a:r>
                  <a:rPr lang="en-US" altLang="zh-CN" sz="2400" b="1" i="1" dirty="0" smtClean="0">
                    <a:latin typeface="Times New Roman" pitchFamily="18" charset="0"/>
                  </a:rPr>
                  <a:t>e</a:t>
                </a:r>
                <a:r>
                  <a:rPr lang="en-US" altLang="zh-CN" sz="2400" b="1" baseline="-25000" dirty="0" smtClean="0">
                    <a:latin typeface="Times New Roman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不共线，</a:t>
                </a:r>
                <a:r>
                  <a:rPr lang="zh-CN" altLang="en-US" sz="2400" b="1" smtClean="0">
                    <a:latin typeface="Times New Roman" pitchFamily="18" charset="0"/>
                  </a:rPr>
                  <a:t>不</a:t>
                </a:r>
                <a:r>
                  <a:rPr lang="zh-CN" altLang="en-US" sz="2400" b="1" smtClean="0">
                    <a:latin typeface="Times New Roman" pitchFamily="18" charset="0"/>
                  </a:rPr>
                  <a:t>唯一</a:t>
                </a:r>
                <a:r>
                  <a:rPr lang="zh-CN" altLang="en-US" sz="2400" b="1" smtClean="0">
                    <a:latin typeface="Times New Roman" pitchFamily="18" charset="0"/>
                  </a:rPr>
                  <a:t>，非零</a:t>
                </a:r>
                <a:endParaRPr lang="zh-CN" altLang="en-US" sz="2400" b="1" dirty="0" smtClean="0">
                  <a:latin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        ② </a:t>
                </a:r>
                <a:r>
                  <a:rPr lang="en-US" altLang="zh-CN" sz="2400" b="1" i="1" dirty="0" smtClean="0">
                    <a:latin typeface="Times New Roman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是平面内的任一向量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 smtClean="0">
                    <a:latin typeface="宋体"/>
                    <a:ea typeface="宋体"/>
                  </a:rPr>
                  <a:t>  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③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altLang="zh-CN" sz="2400" b="1" baseline="-25000" dirty="0">
                    <a:latin typeface="Times New Roman" pitchFamily="18" charset="0"/>
                  </a:rPr>
                  <a:t>2</a:t>
                </a:r>
                <a:r>
                  <a:rPr lang="zh-CN" altLang="en-US" sz="2400" b="1" dirty="0">
                    <a:latin typeface="Times New Roman" pitchFamily="18" charset="0"/>
                  </a:rPr>
                  <a:t>实数，唯一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确定</a:t>
                </a: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62" y="3624465"/>
                <a:ext cx="5130725" cy="1532727"/>
              </a:xfrm>
              <a:prstGeom prst="rect">
                <a:avLst/>
              </a:prstGeom>
              <a:blipFill rotWithShape="1">
                <a:blip r:embed="rId8"/>
                <a:stretch>
                  <a:fillRect l="-1781" t="-398" r="-119" b="-47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54573"/>
              </p:ext>
            </p:extLst>
          </p:nvPr>
        </p:nvGraphicFramePr>
        <p:xfrm>
          <a:off x="805979" y="1578496"/>
          <a:ext cx="5710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1578496"/>
                        <a:ext cx="57102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17947" y="692696"/>
            <a:ext cx="3971032" cy="79206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向量的夹角：</a:t>
            </a:r>
            <a:r>
              <a:rPr lang="zh-CN" altLang="en-US" sz="3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03285"/>
              </p:ext>
            </p:extLst>
          </p:nvPr>
        </p:nvGraphicFramePr>
        <p:xfrm>
          <a:off x="805979" y="3140968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1562040" imgH="215640" progId="Equation.DSMT4">
                  <p:embed/>
                </p:oleObj>
              </mc:Choice>
              <mc:Fallback>
                <p:oleObj name="Equation" r:id="rId5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3140968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77484"/>
              </p:ext>
            </p:extLst>
          </p:nvPr>
        </p:nvGraphicFramePr>
        <p:xfrm>
          <a:off x="1431131" y="3645471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7" imgW="2095200" imgH="215640" progId="Equation.DSMT4">
                  <p:embed/>
                </p:oleObj>
              </mc:Choice>
              <mc:Fallback>
                <p:oleObj name="Equation" r:id="rId7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131" y="3645471"/>
                        <a:ext cx="434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28296"/>
              </p:ext>
            </p:extLst>
          </p:nvPr>
        </p:nvGraphicFramePr>
        <p:xfrm>
          <a:off x="1395941" y="4149328"/>
          <a:ext cx="294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9" imgW="1422360" imgH="215640" progId="Equation.DSMT4">
                  <p:embed/>
                </p:oleObj>
              </mc:Choice>
              <mc:Fallback>
                <p:oleObj name="Equation" r:id="rId9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941" y="4149328"/>
                        <a:ext cx="2949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449661" y="4703936"/>
            <a:ext cx="3528392" cy="381000"/>
            <a:chOff x="1259632" y="4381500"/>
            <a:chExt cx="3528392" cy="38100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839773"/>
                </p:ext>
              </p:extLst>
            </p:nvPr>
          </p:nvGraphicFramePr>
          <p:xfrm>
            <a:off x="1259632" y="4381500"/>
            <a:ext cx="24749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2" name="Equation" r:id="rId11" imgW="1193760" imgH="190440" progId="Equation.DSMT4">
                    <p:embed/>
                  </p:oleObj>
                </mc:Choice>
                <mc:Fallback>
                  <p:oleObj name="Equation" r:id="rId11" imgW="11937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381500"/>
                          <a:ext cx="24749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3779912" y="4680568"/>
              <a:ext cx="10081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18408"/>
              </p:ext>
            </p:extLst>
          </p:nvPr>
        </p:nvGraphicFramePr>
        <p:xfrm>
          <a:off x="3976341" y="4530328"/>
          <a:ext cx="10017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3" imgW="482400" imgH="241200" progId="Equation.DSMT4">
                  <p:embed/>
                </p:oleObj>
              </mc:Choice>
              <mc:Fallback>
                <p:oleObj name="Equation" r:id="rId13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341" y="4530328"/>
                        <a:ext cx="10017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195388" y="2396902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 smtClean="0">
                <a:solidFill>
                  <a:srgbClr val="0000FF"/>
                </a:solidFill>
                <a:latin typeface="宋体" pitchFamily="2" charset="-122"/>
              </a:rPr>
              <a:t>三角形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法则：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928047" y="2398489"/>
            <a:ext cx="28123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 smtClean="0">
                <a:solidFill>
                  <a:srgbClr val="0000FF"/>
                </a:solidFill>
                <a:latin typeface="宋体" pitchFamily="2" charset="-122"/>
              </a:rPr>
              <a:t>平行四边形法则</a:t>
            </a:r>
            <a:r>
              <a:rPr lang="zh-CN" altLang="zh-CN" b="1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6660405" y="3844354"/>
            <a:ext cx="1081088" cy="143986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5580905" y="3987229"/>
            <a:ext cx="216058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1042988" y="1361852"/>
            <a:ext cx="328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1、向量的加法：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1619672" y="5333146"/>
            <a:ext cx="1512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首尾相连</a:t>
            </a: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5581104" y="5373216"/>
            <a:ext cx="172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共同起点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338638" y="1196752"/>
            <a:ext cx="2906712" cy="792162"/>
            <a:chOff x="4338638" y="1628800"/>
            <a:chExt cx="2906712" cy="792162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5516563" y="2133625"/>
              <a:ext cx="1728787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 flipV="1">
              <a:off x="4506913" y="1628800"/>
              <a:ext cx="576262" cy="79216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927132"/>
                </p:ext>
              </p:extLst>
            </p:nvPr>
          </p:nvGraphicFramePr>
          <p:xfrm>
            <a:off x="4338638" y="1790725"/>
            <a:ext cx="33655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" name="Equation" r:id="rId3" imgW="114120" imgH="164880" progId="Equation.DSMT4">
                    <p:embed/>
                  </p:oleObj>
                </mc:Choice>
                <mc:Fallback>
                  <p:oleObj name="Equation" r:id="rId3" imgW="11412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638" y="1790725"/>
                          <a:ext cx="33655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2220371"/>
                </p:ext>
              </p:extLst>
            </p:nvPr>
          </p:nvGraphicFramePr>
          <p:xfrm>
            <a:off x="6144990" y="1695468"/>
            <a:ext cx="33655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" name="Equation" r:id="rId5" imgW="114120" imgH="177480" progId="Equation.DSMT4">
                    <p:embed/>
                  </p:oleObj>
                </mc:Choice>
                <mc:Fallback>
                  <p:oleObj name="Equation" r:id="rId5" imgW="114120" imgH="177480" progId="Equation.DSMT4">
                    <p:embed/>
                    <p:pic>
                      <p:nvPicPr>
                        <p:cNvPr id="0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4990" y="1695468"/>
                          <a:ext cx="33655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2132013" y="3560160"/>
            <a:ext cx="1728787" cy="539750"/>
            <a:chOff x="2132013" y="3560160"/>
            <a:chExt cx="1728787" cy="539750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132013" y="4059460"/>
              <a:ext cx="1728787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006041"/>
                </p:ext>
              </p:extLst>
            </p:nvPr>
          </p:nvGraphicFramePr>
          <p:xfrm>
            <a:off x="2659856" y="3560160"/>
            <a:ext cx="3365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" name="Equation" r:id="rId7" imgW="114120" imgH="190440" progId="Equation.DSMT4">
                    <p:embed/>
                  </p:oleObj>
                </mc:Choice>
                <mc:Fallback>
                  <p:oleObj name="Equation" r:id="rId7" imgW="114120" imgH="190440" progId="Equation.DSMT4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856" y="3560160"/>
                          <a:ext cx="33655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34543"/>
              </p:ext>
            </p:extLst>
          </p:nvPr>
        </p:nvGraphicFramePr>
        <p:xfrm>
          <a:off x="2604718" y="4384393"/>
          <a:ext cx="935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" name="Equation" r:id="rId9" imgW="317160" imgH="190440" progId="Equation.DSMT4">
                  <p:embed/>
                </p:oleObj>
              </mc:Choice>
              <mc:Fallback>
                <p:oleObj name="Equation" r:id="rId9" imgW="317160" imgH="190440" progId="Equation.DSMT4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718" y="4384393"/>
                        <a:ext cx="9350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09729" y="3684584"/>
            <a:ext cx="961689" cy="1419404"/>
            <a:chOff x="4909729" y="3684584"/>
            <a:chExt cx="961689" cy="1419404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5295155" y="3987229"/>
              <a:ext cx="576263" cy="7921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564326"/>
                </p:ext>
              </p:extLst>
            </p:nvPr>
          </p:nvGraphicFramePr>
          <p:xfrm>
            <a:off x="5187900" y="4122276"/>
            <a:ext cx="3365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" name="Equation" r:id="rId11" imgW="114120" imgH="164880" progId="Equation.DSMT4">
                    <p:embed/>
                  </p:oleObj>
                </mc:Choice>
                <mc:Fallback>
                  <p:oleObj name="Equation" r:id="rId11" imgW="114120" imgH="164880" progId="Equation.DSMT4">
                    <p:embed/>
                    <p:pic>
                      <p:nvPicPr>
                        <p:cNvPr id="0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900" y="4122276"/>
                          <a:ext cx="33655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593399"/>
                </p:ext>
              </p:extLst>
            </p:nvPr>
          </p:nvGraphicFramePr>
          <p:xfrm>
            <a:off x="4909729" y="4725693"/>
            <a:ext cx="361516" cy="378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729" y="4725693"/>
                          <a:ext cx="361516" cy="378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307623"/>
                </p:ext>
              </p:extLst>
            </p:nvPr>
          </p:nvGraphicFramePr>
          <p:xfrm>
            <a:off x="5516563" y="3684584"/>
            <a:ext cx="294381" cy="302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对象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563" y="3684584"/>
                          <a:ext cx="294381" cy="302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295155" y="3820026"/>
            <a:ext cx="2759646" cy="959365"/>
            <a:chOff x="5295155" y="3820026"/>
            <a:chExt cx="2759646" cy="959365"/>
          </a:xfrm>
        </p:grpSpPr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V="1">
              <a:off x="5295155" y="3987229"/>
              <a:ext cx="2374900" cy="792162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869842"/>
                </p:ext>
              </p:extLst>
            </p:nvPr>
          </p:nvGraphicFramePr>
          <p:xfrm>
            <a:off x="7741493" y="3820026"/>
            <a:ext cx="313308" cy="347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对象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1493" y="3820026"/>
                          <a:ext cx="313308" cy="347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187383" y="3748207"/>
            <a:ext cx="991108" cy="1331913"/>
            <a:chOff x="1187383" y="3748207"/>
            <a:chExt cx="991108" cy="1331913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850418"/>
                </p:ext>
              </p:extLst>
            </p:nvPr>
          </p:nvGraphicFramePr>
          <p:xfrm>
            <a:off x="1508919" y="4095972"/>
            <a:ext cx="3365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" name="Equation" r:id="rId19" imgW="114120" imgH="164880" progId="Equation.DSMT4">
                    <p:embed/>
                  </p:oleObj>
                </mc:Choice>
                <mc:Fallback>
                  <p:oleObj name="Equation" r:id="rId19" imgW="114120" imgH="164880" progId="Equation.DSMT4">
                    <p:embed/>
                    <p:pic>
                      <p:nvPicPr>
                        <p:cNvPr id="0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919" y="4095972"/>
                          <a:ext cx="33655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组合 1"/>
            <p:cNvGrpSpPr/>
            <p:nvPr/>
          </p:nvGrpSpPr>
          <p:grpSpPr>
            <a:xfrm>
              <a:off x="1187383" y="3748207"/>
              <a:ext cx="991108" cy="1331913"/>
              <a:chOff x="1187383" y="3748207"/>
              <a:chExt cx="991108" cy="1331913"/>
            </a:xfrm>
          </p:grpSpPr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flipV="1">
                <a:off x="1557338" y="4080098"/>
                <a:ext cx="576262" cy="79216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0" name="对象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817158"/>
                  </p:ext>
                </p:extLst>
              </p:nvPr>
            </p:nvGraphicFramePr>
            <p:xfrm>
              <a:off x="1187383" y="4702295"/>
              <a:ext cx="36036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对象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383" y="4702295"/>
                            <a:ext cx="360362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对象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5991103"/>
                  </p:ext>
                </p:extLst>
              </p:nvPr>
            </p:nvGraphicFramePr>
            <p:xfrm>
              <a:off x="1884804" y="3748207"/>
              <a:ext cx="293687" cy="303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6" name="Equation" r:id="rId22" imgW="152280" imgH="164880" progId="Equation.DSMT4">
                      <p:embed/>
                    </p:oleObj>
                  </mc:Choice>
                  <mc:Fallback>
                    <p:oleObj name="Equation" r:id="rId22" imgW="152280" imgH="164880" progId="Equation.DSMT4">
                      <p:embed/>
                      <p:pic>
                        <p:nvPicPr>
                          <p:cNvPr id="0" name="对象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4804" y="3748207"/>
                            <a:ext cx="293687" cy="303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1557338" y="3879279"/>
            <a:ext cx="2616199" cy="972344"/>
            <a:chOff x="1557338" y="3879279"/>
            <a:chExt cx="2616199" cy="972344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1557338" y="4059460"/>
              <a:ext cx="2303462" cy="792163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45091"/>
                </p:ext>
              </p:extLst>
            </p:nvPr>
          </p:nvGraphicFramePr>
          <p:xfrm>
            <a:off x="3860800" y="3879279"/>
            <a:ext cx="312737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" name="Equation" r:id="rId24" imgW="152280" imgH="177480" progId="Equation.DSMT4">
                    <p:embed/>
                  </p:oleObj>
                </mc:Choice>
                <mc:Fallback>
                  <p:oleObj name="Equation" r:id="rId24" imgW="152280" imgH="177480" progId="Equation.DSMT4">
                    <p:embed/>
                    <p:pic>
                      <p:nvPicPr>
                        <p:cNvPr id="0" name="对象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800" y="3879279"/>
                          <a:ext cx="312737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68270"/>
              </p:ext>
            </p:extLst>
          </p:nvPr>
        </p:nvGraphicFramePr>
        <p:xfrm>
          <a:off x="6434485" y="4247225"/>
          <a:ext cx="9350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" name="Equation" r:id="rId26" imgW="317160" imgH="190440" progId="Equation.DSMT4">
                  <p:embed/>
                </p:oleObj>
              </mc:Choice>
              <mc:Fallback>
                <p:oleObj name="Equation" r:id="rId26" imgW="317160" imgH="19044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485" y="4247225"/>
                        <a:ext cx="9350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295155" y="4761458"/>
            <a:ext cx="1979117" cy="539750"/>
            <a:chOff x="5295155" y="4761458"/>
            <a:chExt cx="1979117" cy="539750"/>
          </a:xfrm>
        </p:grpSpPr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5295155" y="4779391"/>
              <a:ext cx="1728788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790121"/>
                </p:ext>
              </p:extLst>
            </p:nvPr>
          </p:nvGraphicFramePr>
          <p:xfrm>
            <a:off x="6146800" y="4761458"/>
            <a:ext cx="3365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" name="Equation" r:id="rId28" imgW="114120" imgH="190440" progId="Equation.DSMT4">
                    <p:embed/>
                  </p:oleObj>
                </mc:Choice>
                <mc:Fallback>
                  <p:oleObj name="Equation" r:id="rId28" imgW="114120" imgH="190440" progId="Equation.DSMT4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6800" y="4761458"/>
                          <a:ext cx="33655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829459"/>
                </p:ext>
              </p:extLst>
            </p:nvPr>
          </p:nvGraphicFramePr>
          <p:xfrm>
            <a:off x="7020272" y="4825060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0" name="对象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825060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007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29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627063" y="1303338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smtClean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zh-CN" sz="2400" b="1" smtClean="0">
                <a:solidFill>
                  <a:srgbClr val="0000FF"/>
                </a:solidFill>
                <a:latin typeface="宋体" pitchFamily="2" charset="-122"/>
              </a:rPr>
              <a:t>、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共线向量定理:</a:t>
            </a:r>
          </a:p>
        </p:txBody>
      </p:sp>
      <p:pic>
        <p:nvPicPr>
          <p:cNvPr id="17" name="Picture 3" descr="图片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925638"/>
            <a:ext cx="75707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图片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57525"/>
            <a:ext cx="440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图片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0" r="17342"/>
          <a:stretch>
            <a:fillRect/>
          </a:stretch>
        </p:blipFill>
        <p:spPr bwMode="auto">
          <a:xfrm>
            <a:off x="819150" y="3811588"/>
            <a:ext cx="63785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图片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4518025"/>
            <a:ext cx="4583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图片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5268913"/>
            <a:ext cx="40528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3968" y="1844824"/>
            <a:ext cx="4320480" cy="2808312"/>
            <a:chOff x="4283968" y="1484784"/>
            <a:chExt cx="4320480" cy="280831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48064" y="17728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004048" y="21328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860032" y="249289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716016" y="285293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572000" y="321297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27984" y="35730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9330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435597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478802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2007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652120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084168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651621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4826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38031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937752" y="4293096"/>
            <a:ext cx="458523" cy="576064"/>
            <a:chOff x="5085013" y="3573016"/>
            <a:chExt cx="458523" cy="576064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5085013" y="3573016"/>
              <a:ext cx="45852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686366"/>
                </p:ext>
              </p:extLst>
            </p:nvPr>
          </p:nvGraphicFramePr>
          <p:xfrm>
            <a:off x="5108575" y="3641080"/>
            <a:ext cx="3159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" name="Equation" r:id="rId4" imgW="152280" imgH="253800" progId="Equation.DSMT4">
                    <p:embed/>
                  </p:oleObj>
                </mc:Choice>
                <mc:Fallback>
                  <p:oleObj name="Equation" r:id="rId4" imgW="152280" imgH="253800" progId="Equation.DSMT4">
                    <p:embed/>
                    <p:pic>
                      <p:nvPicPr>
                        <p:cNvPr id="0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8575" y="3641080"/>
                          <a:ext cx="31591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组合 90"/>
          <p:cNvGrpSpPr/>
          <p:nvPr/>
        </p:nvGrpSpPr>
        <p:grpSpPr>
          <a:xfrm>
            <a:off x="4295785" y="3573016"/>
            <a:ext cx="483095" cy="508000"/>
            <a:chOff x="4741863" y="3208338"/>
            <a:chExt cx="483095" cy="508000"/>
          </a:xfrm>
        </p:grpSpPr>
        <p:cxnSp>
          <p:nvCxnSpPr>
            <p:cNvPr id="66" name="直接箭头连接符 65"/>
            <p:cNvCxnSpPr/>
            <p:nvPr/>
          </p:nvCxnSpPr>
          <p:spPr>
            <a:xfrm flipV="1">
              <a:off x="5106284" y="3212976"/>
              <a:ext cx="118674" cy="340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550500"/>
                </p:ext>
              </p:extLst>
            </p:nvPr>
          </p:nvGraphicFramePr>
          <p:xfrm>
            <a:off x="4741863" y="3208338"/>
            <a:ext cx="342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" name="Equation" r:id="rId6" imgW="164880" imgH="253800" progId="Equation.DSMT4">
                    <p:embed/>
                  </p:oleObj>
                </mc:Choice>
                <mc:Fallback>
                  <p:oleObj name="Equation" r:id="rId6" imgW="164880" imgH="253800" progId="Equation.DSMT4">
                    <p:embed/>
                    <p:pic>
                      <p:nvPicPr>
                        <p:cNvPr id="0" name="对象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863" y="3208338"/>
                          <a:ext cx="3429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36827"/>
              </p:ext>
            </p:extLst>
          </p:nvPr>
        </p:nvGraphicFramePr>
        <p:xfrm>
          <a:off x="1224200" y="3137024"/>
          <a:ext cx="947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" name="Equation" r:id="rId8" imgW="457200" imgH="253800" progId="Equation.DSMT4">
                  <p:embed/>
                </p:oleObj>
              </mc:Choice>
              <mc:Fallback>
                <p:oleObj name="Equation" r:id="rId8" imgW="45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200" y="3137024"/>
                        <a:ext cx="947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" name="组合 158"/>
          <p:cNvGrpSpPr/>
          <p:nvPr/>
        </p:nvGrpSpPr>
        <p:grpSpPr>
          <a:xfrm>
            <a:off x="4817690" y="2613224"/>
            <a:ext cx="1842542" cy="1541325"/>
            <a:chOff x="4817690" y="2253184"/>
            <a:chExt cx="1842542" cy="1541325"/>
          </a:xfrm>
        </p:grpSpPr>
        <p:graphicFrame>
          <p:nvGraphicFramePr>
            <p:cNvPr id="160" name="对象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284017"/>
                </p:ext>
              </p:extLst>
            </p:nvPr>
          </p:nvGraphicFramePr>
          <p:xfrm>
            <a:off x="4817690" y="3554728"/>
            <a:ext cx="228699" cy="239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690" y="3554728"/>
                          <a:ext cx="228699" cy="239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对象 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567223"/>
                </p:ext>
              </p:extLst>
            </p:nvPr>
          </p:nvGraphicFramePr>
          <p:xfrm>
            <a:off x="6431632" y="2253184"/>
            <a:ext cx="228600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1632" y="2253184"/>
                          <a:ext cx="228600" cy="239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2" name="直接箭头连接符 161"/>
            <p:cNvCxnSpPr/>
            <p:nvPr/>
          </p:nvCxnSpPr>
          <p:spPr>
            <a:xfrm flipV="1">
              <a:off x="5085013" y="2492896"/>
              <a:ext cx="1287187" cy="108012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/>
          <p:cNvGrpSpPr/>
          <p:nvPr/>
        </p:nvGrpSpPr>
        <p:grpSpPr>
          <a:xfrm>
            <a:off x="5085200" y="3933056"/>
            <a:ext cx="864096" cy="462934"/>
            <a:chOff x="5085200" y="3573016"/>
            <a:chExt cx="864096" cy="462934"/>
          </a:xfrm>
        </p:grpSpPr>
        <p:cxnSp>
          <p:nvCxnSpPr>
            <p:cNvPr id="163" name="直接箭头连接符 162"/>
            <p:cNvCxnSpPr/>
            <p:nvPr/>
          </p:nvCxnSpPr>
          <p:spPr>
            <a:xfrm>
              <a:off x="5085200" y="3573016"/>
              <a:ext cx="86409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164" name="对象 1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339418"/>
                </p:ext>
              </p:extLst>
            </p:nvPr>
          </p:nvGraphicFramePr>
          <p:xfrm>
            <a:off x="5436096" y="3604150"/>
            <a:ext cx="2635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" name="Equation" r:id="rId14" imgW="126720" imgH="215640" progId="Equation.DSMT4">
                    <p:embed/>
                  </p:oleObj>
                </mc:Choice>
                <mc:Fallback>
                  <p:oleObj name="Equation" r:id="rId14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3604150"/>
                          <a:ext cx="26352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" name="组合 169"/>
          <p:cNvGrpSpPr/>
          <p:nvPr/>
        </p:nvGrpSpPr>
        <p:grpSpPr>
          <a:xfrm>
            <a:off x="4932040" y="2852936"/>
            <a:ext cx="585208" cy="1080120"/>
            <a:chOff x="4932040" y="2492896"/>
            <a:chExt cx="585208" cy="1080120"/>
          </a:xfrm>
        </p:grpSpPr>
        <p:cxnSp>
          <p:nvCxnSpPr>
            <p:cNvPr id="168" name="直接箭头连接符 167"/>
            <p:cNvCxnSpPr/>
            <p:nvPr/>
          </p:nvCxnSpPr>
          <p:spPr>
            <a:xfrm flipV="1">
              <a:off x="5076056" y="2492896"/>
              <a:ext cx="441192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169" name="对象 1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38239"/>
                </p:ext>
              </p:extLst>
            </p:nvPr>
          </p:nvGraphicFramePr>
          <p:xfrm>
            <a:off x="4932040" y="2817056"/>
            <a:ext cx="2635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" name="Equation" r:id="rId16" imgW="126720" imgH="215640" progId="Equation.DSMT4">
                    <p:embed/>
                  </p:oleObj>
                </mc:Choice>
                <mc:Fallback>
                  <p:oleObj name="Equation" r:id="rId16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2817056"/>
                          <a:ext cx="26352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2" name="对象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78552"/>
              </p:ext>
            </p:extLst>
          </p:nvPr>
        </p:nvGraphicFramePr>
        <p:xfrm>
          <a:off x="746148" y="2564904"/>
          <a:ext cx="1446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" name="Equation" r:id="rId18" imgW="698400" imgH="215640" progId="Equation.DSMT4">
                  <p:embed/>
                </p:oleObj>
              </mc:Choice>
              <mc:Fallback>
                <p:oleObj name="Equation" r:id="rId18" imgW="698400" imgH="215640" progId="Equation.DSMT4">
                  <p:embed/>
                  <p:pic>
                    <p:nvPicPr>
                      <p:cNvPr id="0" name="对象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48" y="2564904"/>
                        <a:ext cx="1446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83993"/>
              </p:ext>
            </p:extLst>
          </p:nvPr>
        </p:nvGraphicFramePr>
        <p:xfrm>
          <a:off x="236538" y="850900"/>
          <a:ext cx="6372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" name="Equation" r:id="rId20" imgW="2831760" imgH="457200" progId="Equation.DSMT4">
                  <p:embed/>
                </p:oleObj>
              </mc:Choice>
              <mc:Fallback>
                <p:oleObj name="Equation" r:id="rId20" imgW="283176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850900"/>
                        <a:ext cx="63722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35606"/>
              </p:ext>
            </p:extLst>
          </p:nvPr>
        </p:nvGraphicFramePr>
        <p:xfrm>
          <a:off x="323528" y="908050"/>
          <a:ext cx="5972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" name="Equation" r:id="rId22" imgW="2654280" imgH="406080" progId="Equation.DSMT4">
                  <p:embed/>
                </p:oleObj>
              </mc:Choice>
              <mc:Fallback>
                <p:oleObj name="Equation" r:id="rId22" imgW="2654280" imgH="406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08050"/>
                        <a:ext cx="5972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7260"/>
              </p:ext>
            </p:extLst>
          </p:nvPr>
        </p:nvGraphicFramePr>
        <p:xfrm>
          <a:off x="2195736" y="3132262"/>
          <a:ext cx="500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" name="Equation" r:id="rId24" imgW="241200" imgH="253800" progId="Equation.DSMT4">
                  <p:embed/>
                </p:oleObj>
              </mc:Choice>
              <mc:Fallback>
                <p:oleObj name="Equation" r:id="rId24" imgW="241200" imgH="253800" progId="Equation.DSMT4">
                  <p:embed/>
                  <p:pic>
                    <p:nvPicPr>
                      <p:cNvPr id="0" name="对象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32262"/>
                        <a:ext cx="5000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5076056" y="2852936"/>
            <a:ext cx="1265916" cy="1080120"/>
            <a:chOff x="5106284" y="2492896"/>
            <a:chExt cx="1265916" cy="10801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5106284" y="2492896"/>
              <a:ext cx="437252" cy="108012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43536" y="2492896"/>
              <a:ext cx="828664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940152" y="2492896"/>
              <a:ext cx="432048" cy="108012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106284" y="3573016"/>
              <a:ext cx="833868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新知</a:t>
            </a: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3968" y="1700808"/>
            <a:ext cx="4320480" cy="2808312"/>
            <a:chOff x="4283968" y="1484784"/>
            <a:chExt cx="4320480" cy="280831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48064" y="17728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004048" y="21328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860032" y="249289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716016" y="285293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572000" y="321297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27984" y="35730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9330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435597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478802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2007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652120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084168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651621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4826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38031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076056" y="3789040"/>
            <a:ext cx="458523" cy="576064"/>
            <a:chOff x="5085013" y="3573016"/>
            <a:chExt cx="458523" cy="576064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5085013" y="3573016"/>
              <a:ext cx="45852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8680204"/>
                </p:ext>
              </p:extLst>
            </p:nvPr>
          </p:nvGraphicFramePr>
          <p:xfrm>
            <a:off x="5108575" y="3641080"/>
            <a:ext cx="3159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4" imgW="152280" imgH="253800" progId="Equation.DSMT4">
                    <p:embed/>
                  </p:oleObj>
                </mc:Choice>
                <mc:Fallback>
                  <p:oleObj name="Equation" r:id="rId4" imgW="1522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8575" y="3641080"/>
                          <a:ext cx="31591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组合 90"/>
          <p:cNvGrpSpPr/>
          <p:nvPr/>
        </p:nvGrpSpPr>
        <p:grpSpPr>
          <a:xfrm>
            <a:off x="4736977" y="3424362"/>
            <a:ext cx="483095" cy="508000"/>
            <a:chOff x="4741863" y="3208338"/>
            <a:chExt cx="483095" cy="508000"/>
          </a:xfrm>
        </p:grpSpPr>
        <p:cxnSp>
          <p:nvCxnSpPr>
            <p:cNvPr id="66" name="直接箭头连接符 65"/>
            <p:cNvCxnSpPr/>
            <p:nvPr/>
          </p:nvCxnSpPr>
          <p:spPr>
            <a:xfrm flipV="1">
              <a:off x="5106284" y="3212976"/>
              <a:ext cx="118674" cy="340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144990"/>
                </p:ext>
              </p:extLst>
            </p:nvPr>
          </p:nvGraphicFramePr>
          <p:xfrm>
            <a:off x="4741863" y="3208338"/>
            <a:ext cx="342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6" imgW="164880" imgH="253800" progId="Equation.DSMT4">
                    <p:embed/>
                  </p:oleObj>
                </mc:Choice>
                <mc:Fallback>
                  <p:oleObj name="Equation" r:id="rId6" imgW="164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863" y="3208338"/>
                          <a:ext cx="3429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组合 96"/>
          <p:cNvGrpSpPr/>
          <p:nvPr/>
        </p:nvGrpSpPr>
        <p:grpSpPr>
          <a:xfrm>
            <a:off x="6942303" y="1771968"/>
            <a:ext cx="798049" cy="1565770"/>
            <a:chOff x="6942303" y="1555944"/>
            <a:chExt cx="798049" cy="1565770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785692"/>
                </p:ext>
              </p:extLst>
            </p:nvPr>
          </p:nvGraphicFramePr>
          <p:xfrm>
            <a:off x="7511752" y="2859776"/>
            <a:ext cx="22860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8" imgW="126720" imgH="152280" progId="Equation.DSMT4">
                    <p:embed/>
                  </p:oleObj>
                </mc:Choice>
                <mc:Fallback>
                  <p:oleObj name="Equation" r:id="rId8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1752" y="2859776"/>
                          <a:ext cx="228600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434281"/>
                </p:ext>
              </p:extLst>
            </p:nvPr>
          </p:nvGraphicFramePr>
          <p:xfrm>
            <a:off x="6942303" y="1555944"/>
            <a:ext cx="250825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Equation" r:id="rId10" imgW="139680" imgH="139680" progId="Equation.DSMT4">
                    <p:embed/>
                  </p:oleObj>
                </mc:Choice>
                <mc:Fallback>
                  <p:oleObj name="Equation" r:id="rId10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2303" y="1555944"/>
                          <a:ext cx="250825" cy="239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4" name="直接箭头连接符 93"/>
            <p:cNvCxnSpPr/>
            <p:nvPr/>
          </p:nvCxnSpPr>
          <p:spPr>
            <a:xfrm flipH="1" flipV="1">
              <a:off x="7092280" y="1772816"/>
              <a:ext cx="432048" cy="108012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5220072" y="1737384"/>
            <a:ext cx="1127748" cy="1952704"/>
            <a:chOff x="5945928" y="1893144"/>
            <a:chExt cx="1127748" cy="1952704"/>
          </a:xfrm>
        </p:grpSpPr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672273"/>
                </p:ext>
              </p:extLst>
            </p:nvPr>
          </p:nvGraphicFramePr>
          <p:xfrm>
            <a:off x="5945928" y="1893144"/>
            <a:ext cx="228600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928" y="1893144"/>
                          <a:ext cx="228600" cy="239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56756"/>
                </p:ext>
              </p:extLst>
            </p:nvPr>
          </p:nvGraphicFramePr>
          <p:xfrm>
            <a:off x="6822851" y="3606136"/>
            <a:ext cx="250825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2851" y="3606136"/>
                          <a:ext cx="250825" cy="239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直接箭头连接符 95"/>
            <p:cNvCxnSpPr/>
            <p:nvPr/>
          </p:nvCxnSpPr>
          <p:spPr>
            <a:xfrm>
              <a:off x="6144236" y="2132856"/>
              <a:ext cx="660012" cy="144016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11134"/>
              </p:ext>
            </p:extLst>
          </p:nvPr>
        </p:nvGraphicFramePr>
        <p:xfrm>
          <a:off x="727607" y="1916832"/>
          <a:ext cx="2079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6" imgW="1002960" imgH="253800" progId="Equation.DSMT4">
                  <p:embed/>
                </p:oleObj>
              </mc:Choice>
              <mc:Fallback>
                <p:oleObj name="Equation" r:id="rId16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607" y="1916832"/>
                        <a:ext cx="2079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组合 126"/>
          <p:cNvGrpSpPr/>
          <p:nvPr/>
        </p:nvGrpSpPr>
        <p:grpSpPr>
          <a:xfrm>
            <a:off x="4734304" y="3424362"/>
            <a:ext cx="797602" cy="940742"/>
            <a:chOff x="4889377" y="4072434"/>
            <a:chExt cx="797602" cy="940742"/>
          </a:xfrm>
        </p:grpSpPr>
        <p:grpSp>
          <p:nvGrpSpPr>
            <p:cNvPr id="121" name="组合 120"/>
            <p:cNvGrpSpPr/>
            <p:nvPr/>
          </p:nvGrpSpPr>
          <p:grpSpPr>
            <a:xfrm>
              <a:off x="5228456" y="4437112"/>
              <a:ext cx="458523" cy="576064"/>
              <a:chOff x="5085013" y="3573016"/>
              <a:chExt cx="458523" cy="576064"/>
            </a:xfrm>
          </p:grpSpPr>
          <p:cxnSp>
            <p:nvCxnSpPr>
              <p:cNvPr id="122" name="直接箭头连接符 121"/>
              <p:cNvCxnSpPr/>
              <p:nvPr/>
            </p:nvCxnSpPr>
            <p:spPr>
              <a:xfrm>
                <a:off x="5085013" y="3573016"/>
                <a:ext cx="45852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123" name="对象 1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2160039"/>
                  </p:ext>
                </p:extLst>
              </p:nvPr>
            </p:nvGraphicFramePr>
            <p:xfrm>
              <a:off x="5108575" y="3641080"/>
              <a:ext cx="31591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4" name="Equation" r:id="rId18" imgW="152280" imgH="253800" progId="Equation.DSMT4">
                      <p:embed/>
                    </p:oleObj>
                  </mc:Choice>
                  <mc:Fallback>
                    <p:oleObj name="Equation" r:id="rId18" imgW="152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8575" y="3641080"/>
                            <a:ext cx="31591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" name="组合 123"/>
            <p:cNvGrpSpPr/>
            <p:nvPr/>
          </p:nvGrpSpPr>
          <p:grpSpPr>
            <a:xfrm>
              <a:off x="4889377" y="4072434"/>
              <a:ext cx="500426" cy="508000"/>
              <a:chOff x="4741863" y="3208338"/>
              <a:chExt cx="500426" cy="508000"/>
            </a:xfrm>
          </p:grpSpPr>
          <p:cxnSp>
            <p:nvCxnSpPr>
              <p:cNvPr id="125" name="直接箭头连接符 124"/>
              <p:cNvCxnSpPr/>
              <p:nvPr/>
            </p:nvCxnSpPr>
            <p:spPr>
              <a:xfrm flipV="1">
                <a:off x="5097140" y="3212976"/>
                <a:ext cx="145149" cy="3408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126" name="对象 1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6192024"/>
                  </p:ext>
                </p:extLst>
              </p:nvPr>
            </p:nvGraphicFramePr>
            <p:xfrm>
              <a:off x="4741863" y="3208338"/>
              <a:ext cx="3429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5" name="Equation" r:id="rId19" imgW="164880" imgH="253800" progId="Equation.DSMT4">
                      <p:embed/>
                    </p:oleObj>
                  </mc:Choice>
                  <mc:Fallback>
                    <p:oleObj name="Equation" r:id="rId19" imgW="1648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1863" y="3208338"/>
                            <a:ext cx="3429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" name="组合 128"/>
          <p:cNvGrpSpPr/>
          <p:nvPr/>
        </p:nvGrpSpPr>
        <p:grpSpPr>
          <a:xfrm>
            <a:off x="6687664" y="1997984"/>
            <a:ext cx="1265916" cy="1080120"/>
            <a:chOff x="5106284" y="2492896"/>
            <a:chExt cx="1265916" cy="1080120"/>
          </a:xfrm>
        </p:grpSpPr>
        <p:cxnSp>
          <p:nvCxnSpPr>
            <p:cNvPr id="130" name="直接连接符 129"/>
            <p:cNvCxnSpPr/>
            <p:nvPr/>
          </p:nvCxnSpPr>
          <p:spPr>
            <a:xfrm flipH="1">
              <a:off x="5106284" y="2492896"/>
              <a:ext cx="437252" cy="108012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5543536" y="2492896"/>
              <a:ext cx="828664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5940152" y="2492896"/>
              <a:ext cx="432048" cy="108012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106284" y="3573016"/>
              <a:ext cx="833868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6701400" y="1994273"/>
            <a:ext cx="1590113" cy="1562919"/>
            <a:chOff x="3315800" y="2852936"/>
            <a:chExt cx="1590113" cy="1562919"/>
          </a:xfrm>
        </p:grpSpPr>
        <p:grpSp>
          <p:nvGrpSpPr>
            <p:cNvPr id="135" name="组合 134"/>
            <p:cNvGrpSpPr/>
            <p:nvPr/>
          </p:nvGrpSpPr>
          <p:grpSpPr>
            <a:xfrm>
              <a:off x="3315800" y="3907855"/>
              <a:ext cx="824152" cy="508000"/>
              <a:chOff x="4107888" y="3907855"/>
              <a:chExt cx="824152" cy="508000"/>
            </a:xfrm>
          </p:grpSpPr>
          <p:cxnSp>
            <p:nvCxnSpPr>
              <p:cNvPr id="139" name="直接箭头连接符 138"/>
              <p:cNvCxnSpPr/>
              <p:nvPr/>
            </p:nvCxnSpPr>
            <p:spPr>
              <a:xfrm flipH="1">
                <a:off x="4107888" y="3933056"/>
                <a:ext cx="824152" cy="134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aphicFrame>
            <p:nvGraphicFramePr>
              <p:cNvPr id="140" name="对象 1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9177073"/>
                  </p:ext>
                </p:extLst>
              </p:nvPr>
            </p:nvGraphicFramePr>
            <p:xfrm>
              <a:off x="4275049" y="3907855"/>
              <a:ext cx="631825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6" name="Equation" r:id="rId20" imgW="304560" imgH="253800" progId="Equation.DSMT4">
                      <p:embed/>
                    </p:oleObj>
                  </mc:Choice>
                  <mc:Fallback>
                    <p:oleObj name="Equation" r:id="rId20" imgW="30456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5049" y="3907855"/>
                            <a:ext cx="631825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6" name="组合 135"/>
            <p:cNvGrpSpPr/>
            <p:nvPr/>
          </p:nvGrpSpPr>
          <p:grpSpPr>
            <a:xfrm>
              <a:off x="4139952" y="2852936"/>
              <a:ext cx="765961" cy="1080120"/>
              <a:chOff x="4499992" y="2852936"/>
              <a:chExt cx="765961" cy="1080120"/>
            </a:xfrm>
          </p:grpSpPr>
          <p:graphicFrame>
            <p:nvGraphicFramePr>
              <p:cNvPr id="137" name="对象 1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771580"/>
                  </p:ext>
                </p:extLst>
              </p:nvPr>
            </p:nvGraphicFramePr>
            <p:xfrm>
              <a:off x="4788115" y="3260551"/>
              <a:ext cx="47783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7" name="Equation" r:id="rId22" imgW="228600" imgH="241200" progId="Equation.DSMT4">
                      <p:embed/>
                    </p:oleObj>
                  </mc:Choice>
                  <mc:Fallback>
                    <p:oleObj name="Equation" r:id="rId22" imgW="228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115" y="3260551"/>
                            <a:ext cx="477838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8" name="直接箭头连接符 137"/>
              <p:cNvCxnSpPr/>
              <p:nvPr/>
            </p:nvCxnSpPr>
            <p:spPr>
              <a:xfrm flipV="1">
                <a:off x="4499992" y="2852936"/>
                <a:ext cx="432048" cy="10801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5" name="对象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104368"/>
              </p:ext>
            </p:extLst>
          </p:nvPr>
        </p:nvGraphicFramePr>
        <p:xfrm>
          <a:off x="732309" y="2632968"/>
          <a:ext cx="1895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24" imgW="914400" imgH="253800" progId="Equation.DSMT4">
                  <p:embed/>
                </p:oleObj>
              </mc:Choice>
              <mc:Fallback>
                <p:oleObj name="Equation" r:id="rId24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09" y="2632968"/>
                        <a:ext cx="1895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3095"/>
              </p:ext>
            </p:extLst>
          </p:nvPr>
        </p:nvGraphicFramePr>
        <p:xfrm>
          <a:off x="680809" y="3209032"/>
          <a:ext cx="19732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26" imgW="952200" imgH="253800" progId="Equation.DSMT4">
                  <p:embed/>
                </p:oleObj>
              </mc:Choice>
              <mc:Fallback>
                <p:oleObj name="Equation" r:id="rId26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09" y="3209032"/>
                        <a:ext cx="19732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" name="组合 153"/>
          <p:cNvGrpSpPr/>
          <p:nvPr/>
        </p:nvGrpSpPr>
        <p:grpSpPr>
          <a:xfrm>
            <a:off x="5929734" y="3573016"/>
            <a:ext cx="2026642" cy="792088"/>
            <a:chOff x="4774198" y="5130781"/>
            <a:chExt cx="2026642" cy="792088"/>
          </a:xfrm>
        </p:grpSpPr>
        <p:graphicFrame>
          <p:nvGraphicFramePr>
            <p:cNvPr id="148" name="对象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5110351"/>
                </p:ext>
              </p:extLst>
            </p:nvPr>
          </p:nvGraphicFramePr>
          <p:xfrm>
            <a:off x="6550015" y="5130781"/>
            <a:ext cx="25082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28" imgW="139680" imgH="152280" progId="Equation.DSMT4">
                    <p:embed/>
                  </p:oleObj>
                </mc:Choice>
                <mc:Fallback>
                  <p:oleObj name="Equation" r:id="rId28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0015" y="5130781"/>
                          <a:ext cx="250825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对象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492706"/>
                </p:ext>
              </p:extLst>
            </p:nvPr>
          </p:nvGraphicFramePr>
          <p:xfrm>
            <a:off x="4774198" y="5683156"/>
            <a:ext cx="2984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Equation" r:id="rId30" imgW="164880" imgH="139680" progId="Equation.DSMT4">
                    <p:embed/>
                  </p:oleObj>
                </mc:Choice>
                <mc:Fallback>
                  <p:oleObj name="Equation" r:id="rId30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198" y="5683156"/>
                          <a:ext cx="298450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0" name="直接箭头连接符 149"/>
            <p:cNvCxnSpPr/>
            <p:nvPr/>
          </p:nvCxnSpPr>
          <p:spPr>
            <a:xfrm flipH="1">
              <a:off x="5071690" y="5355949"/>
              <a:ext cx="1413686" cy="36003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49538"/>
              </p:ext>
            </p:extLst>
          </p:nvPr>
        </p:nvGraphicFramePr>
        <p:xfrm>
          <a:off x="355600" y="836613"/>
          <a:ext cx="754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2" imgW="3352680" imgH="228600" progId="Equation.DSMT4">
                  <p:embed/>
                </p:oleObj>
              </mc:Choice>
              <mc:Fallback>
                <p:oleObj name="Equation" r:id="rId32" imgW="3352680" imgH="228600" progId="Equation.DSMT4">
                  <p:embed/>
                  <p:pic>
                    <p:nvPicPr>
                      <p:cNvPr id="0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836613"/>
                        <a:ext cx="754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9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26945 -0.10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新知</a:t>
            </a: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3971032" cy="7920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平面向量基本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定理：</a:t>
            </a:r>
            <a:r>
              <a:rPr lang="zh-CN" altLang="en-US" sz="3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250825" y="1341439"/>
            <a:ext cx="8497888" cy="2024063"/>
            <a:chOff x="158" y="845"/>
            <a:chExt cx="5353" cy="1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58" y="845"/>
                  <a:ext cx="5353" cy="8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itchFamily="18" charset="0"/>
                    </a:rPr>
                    <a:t>      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如果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e</a:t>
                  </a:r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e</a:t>
                  </a:r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是同一平面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内的两个不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共线向量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，那么对于这一平面内的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任意向量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a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，有且只有一对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实数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en-US" altLang="zh-CN" sz="2400" b="1" baseline="-25000" dirty="0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，使 </a:t>
                  </a:r>
                </a:p>
              </p:txBody>
            </p:sp>
          </mc:Choice>
          <mc:Fallback xmlns="">
            <p:sp>
              <p:nvSpPr>
                <p:cNvPr id="41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" y="845"/>
                  <a:ext cx="5353" cy="82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76" r="-359" b="-1018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7791263"/>
                    </p:ext>
                  </p:extLst>
                </p:nvPr>
              </p:nvGraphicFramePr>
              <p:xfrm>
                <a:off x="653" y="1706"/>
                <a:ext cx="1478" cy="4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81" name="Equation" r:id="rId4" imgW="812520" imgH="228600" progId="Equation.DSMT4">
                        <p:embed/>
                      </p:oleObj>
                    </mc:Choice>
                    <mc:Fallback>
                      <p:oleObj name="Equation" r:id="rId4" imgW="8125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3" y="1706"/>
                              <a:ext cx="1478" cy="41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1228721"/>
                    </p:ext>
                  </p:extLst>
                </p:nvPr>
              </p:nvGraphicFramePr>
              <p:xfrm>
                <a:off x="630" y="1706"/>
                <a:ext cx="1524" cy="4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6" name="Equation" r:id="rId6" imgW="838080" imgH="228600" progId="Equation.DSMT4">
                        <p:embed/>
                      </p:oleObj>
                    </mc:Choice>
                    <mc:Fallback>
                      <p:oleObj name="Equation" r:id="rId6" imgW="8380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" y="1706"/>
                              <a:ext cx="1524" cy="41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>
                <a:off x="-9136" y="4200529"/>
                <a:ext cx="5130725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注：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①</a:t>
                </a: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  <a:r>
                  <a:rPr lang="zh-CN" altLang="en-US" sz="2400" b="1" dirty="0">
                    <a:latin typeface="Times New Roman" pitchFamily="18" charset="0"/>
                  </a:rPr>
                  <a:t>、</a:t>
                </a:r>
                <a:r>
                  <a:rPr lang="en-US" altLang="zh-CN" sz="2400" b="1" i="1" dirty="0" smtClean="0">
                    <a:latin typeface="Times New Roman" pitchFamily="18" charset="0"/>
                  </a:rPr>
                  <a:t>e</a:t>
                </a:r>
                <a:r>
                  <a:rPr lang="en-US" altLang="zh-CN" sz="2400" b="1" baseline="-25000" dirty="0" smtClean="0">
                    <a:latin typeface="Times New Roman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不共线，</a:t>
                </a:r>
                <a:r>
                  <a:rPr lang="zh-CN" altLang="en-US" sz="2400" b="1" smtClean="0">
                    <a:latin typeface="Times New Roman" pitchFamily="18" charset="0"/>
                  </a:rPr>
                  <a:t>不</a:t>
                </a:r>
                <a:r>
                  <a:rPr lang="zh-CN" altLang="en-US" sz="2400" b="1" smtClean="0">
                    <a:latin typeface="Times New Roman" pitchFamily="18" charset="0"/>
                  </a:rPr>
                  <a:t>唯一</a:t>
                </a:r>
                <a:r>
                  <a:rPr lang="zh-CN" altLang="en-US" sz="2400" b="1" smtClean="0">
                    <a:latin typeface="Times New Roman" pitchFamily="18" charset="0"/>
                  </a:rPr>
                  <a:t>，非零</a:t>
                </a:r>
                <a:endParaRPr lang="zh-CN" altLang="en-US" sz="2400" b="1" dirty="0" smtClean="0">
                  <a:latin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        ② </a:t>
                </a:r>
                <a:r>
                  <a:rPr lang="en-US" altLang="zh-CN" sz="2400" b="1" i="1" dirty="0" smtClean="0">
                    <a:latin typeface="Times New Roman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是平面内的任一向量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 smtClean="0">
                    <a:latin typeface="宋体"/>
                    <a:ea typeface="宋体"/>
                  </a:rPr>
                  <a:t>  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③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altLang="zh-CN" sz="2400" b="1" baseline="-25000" dirty="0">
                    <a:latin typeface="Times New Roman" pitchFamily="18" charset="0"/>
                  </a:rPr>
                  <a:t>2</a:t>
                </a:r>
                <a:r>
                  <a:rPr lang="zh-CN" altLang="en-US" sz="2400" b="1" dirty="0">
                    <a:latin typeface="Times New Roman" pitchFamily="18" charset="0"/>
                  </a:rPr>
                  <a:t>实数，唯一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确定</a:t>
                </a: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43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136" y="4200529"/>
                <a:ext cx="5130725" cy="1532727"/>
              </a:xfrm>
              <a:prstGeom prst="rect">
                <a:avLst/>
              </a:prstGeom>
              <a:blipFill rotWithShape="1">
                <a:blip r:embed="rId8"/>
                <a:stretch>
                  <a:fillRect l="-1902" t="-398" r="-119" b="-47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5310368" y="2042560"/>
            <a:ext cx="789169" cy="0"/>
          </a:xfrm>
          <a:prstGeom prst="line">
            <a:avLst/>
          </a:prstGeom>
          <a:noFill/>
          <a:ln w="57150" cmpd="thickThin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959049" y="2612789"/>
            <a:ext cx="474315" cy="0"/>
          </a:xfrm>
          <a:prstGeom prst="line">
            <a:avLst/>
          </a:prstGeom>
          <a:noFill/>
          <a:ln w="57150" cmpd="thickThin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614812" y="2606907"/>
            <a:ext cx="1173212" cy="12406"/>
          </a:xfrm>
          <a:prstGeom prst="line">
            <a:avLst/>
          </a:prstGeom>
          <a:noFill/>
          <a:ln w="57150" cmpd="thickThin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788024" y="3645024"/>
            <a:ext cx="4320480" cy="2808312"/>
            <a:chOff x="4283968" y="1484784"/>
            <a:chExt cx="4320480" cy="28083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148064" y="17728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04048" y="21328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860032" y="249289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16016" y="285293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572000" y="321297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27984" y="357301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283968" y="3933056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35597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478802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522007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5652120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6084168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516216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6948264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80312" y="1484784"/>
              <a:ext cx="1152128" cy="28083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241033" y="5373216"/>
            <a:ext cx="815703" cy="936104"/>
            <a:chOff x="5097017" y="5229200"/>
            <a:chExt cx="815703" cy="936104"/>
          </a:xfrm>
        </p:grpSpPr>
        <p:grpSp>
          <p:nvGrpSpPr>
            <p:cNvPr id="53" name="组合 52"/>
            <p:cNvGrpSpPr/>
            <p:nvPr/>
          </p:nvGrpSpPr>
          <p:grpSpPr>
            <a:xfrm>
              <a:off x="5454197" y="5589240"/>
              <a:ext cx="458523" cy="576064"/>
              <a:chOff x="5085013" y="3573016"/>
              <a:chExt cx="458523" cy="576064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>
                <a:off x="5085013" y="3573016"/>
                <a:ext cx="45852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4781260"/>
                  </p:ext>
                </p:extLst>
              </p:nvPr>
            </p:nvGraphicFramePr>
            <p:xfrm>
              <a:off x="5108575" y="3641080"/>
              <a:ext cx="31591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2" name="Equation" r:id="rId9" imgW="152280" imgH="253800" progId="Equation.DSMT4">
                      <p:embed/>
                    </p:oleObj>
                  </mc:Choice>
                  <mc:Fallback>
                    <p:oleObj name="Equation" r:id="rId9" imgW="152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8575" y="3641080"/>
                            <a:ext cx="31591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组合 55"/>
            <p:cNvGrpSpPr/>
            <p:nvPr/>
          </p:nvGrpSpPr>
          <p:grpSpPr>
            <a:xfrm>
              <a:off x="5097017" y="5229200"/>
              <a:ext cx="483095" cy="508000"/>
              <a:chOff x="4741863" y="3208338"/>
              <a:chExt cx="483095" cy="508000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 flipV="1">
                <a:off x="5106284" y="3212976"/>
                <a:ext cx="118674" cy="3408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58" name="对象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6280674"/>
                  </p:ext>
                </p:extLst>
              </p:nvPr>
            </p:nvGraphicFramePr>
            <p:xfrm>
              <a:off x="4741863" y="3208338"/>
              <a:ext cx="3429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3" name="Equation" r:id="rId11" imgW="164880" imgH="253800" progId="Equation.DSMT4">
                      <p:embed/>
                    </p:oleObj>
                  </mc:Choice>
                  <mc:Fallback>
                    <p:oleObj name="Equation" r:id="rId11" imgW="1648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1863" y="3208338"/>
                            <a:ext cx="3429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" name="组合 58"/>
          <p:cNvGrpSpPr/>
          <p:nvPr/>
        </p:nvGrpSpPr>
        <p:grpSpPr>
          <a:xfrm>
            <a:off x="5321746" y="4413424"/>
            <a:ext cx="1842542" cy="1541325"/>
            <a:chOff x="4817690" y="2253184"/>
            <a:chExt cx="1842542" cy="1541325"/>
          </a:xfrm>
        </p:grpSpPr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467335"/>
                </p:ext>
              </p:extLst>
            </p:nvPr>
          </p:nvGraphicFramePr>
          <p:xfrm>
            <a:off x="4817690" y="3554728"/>
            <a:ext cx="228699" cy="239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690" y="3554728"/>
                          <a:ext cx="228699" cy="239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752286"/>
                </p:ext>
              </p:extLst>
            </p:nvPr>
          </p:nvGraphicFramePr>
          <p:xfrm>
            <a:off x="6431632" y="2253184"/>
            <a:ext cx="228600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5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1632" y="2253184"/>
                          <a:ext cx="228600" cy="239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直接箭头连接符 61"/>
            <p:cNvCxnSpPr/>
            <p:nvPr/>
          </p:nvCxnSpPr>
          <p:spPr>
            <a:xfrm flipV="1">
              <a:off x="5085013" y="2492896"/>
              <a:ext cx="1287187" cy="108012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54341"/>
              </p:ext>
            </p:extLst>
          </p:nvPr>
        </p:nvGraphicFramePr>
        <p:xfrm>
          <a:off x="209550" y="3434705"/>
          <a:ext cx="18938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7" imgW="914400" imgH="253800" progId="Equation.DSMT4">
                  <p:embed/>
                </p:oleObj>
              </mc:Choice>
              <mc:Fallback>
                <p:oleObj name="Equation" r:id="rId17" imgW="9144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434705"/>
                        <a:ext cx="18938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452320" y="3788916"/>
            <a:ext cx="1237209" cy="1012825"/>
            <a:chOff x="7308304" y="3644900"/>
            <a:chExt cx="1237209" cy="1012825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7308304" y="414908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8028384" y="4149080"/>
              <a:ext cx="1440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595939"/>
                </p:ext>
              </p:extLst>
            </p:nvPr>
          </p:nvGraphicFramePr>
          <p:xfrm>
            <a:off x="8177213" y="4149725"/>
            <a:ext cx="3683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" name="Equation" r:id="rId18" imgW="177480" imgH="253800" progId="Equation.DSMT4">
                    <p:embed/>
                  </p:oleObj>
                </mc:Choice>
                <mc:Fallback>
                  <p:oleObj name="Equation" r:id="rId18" imgW="177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7213" y="4149725"/>
                          <a:ext cx="3683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8269565"/>
                </p:ext>
              </p:extLst>
            </p:nvPr>
          </p:nvGraphicFramePr>
          <p:xfrm>
            <a:off x="7608888" y="3644900"/>
            <a:ext cx="344487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20" imgW="164880" imgH="253800" progId="Equation.DSMT4">
                    <p:embed/>
                  </p:oleObj>
                </mc:Choice>
                <mc:Fallback>
                  <p:oleObj name="Equation" r:id="rId20" imgW="164880" imgH="253800" progId="Equation.DSMT4">
                    <p:embed/>
                    <p:pic>
                      <p:nvPicPr>
                        <p:cNvPr id="0" name="对象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8888" y="3644900"/>
                          <a:ext cx="344487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46004"/>
              </p:ext>
            </p:extLst>
          </p:nvPr>
        </p:nvGraphicFramePr>
        <p:xfrm>
          <a:off x="2219721" y="3429000"/>
          <a:ext cx="1446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2" imgW="698400" imgH="253800" progId="Equation.DSMT4">
                  <p:embed/>
                </p:oleObj>
              </mc:Choice>
              <mc:Fallback>
                <p:oleObj name="Equation" r:id="rId22" imgW="69840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721" y="3429000"/>
                        <a:ext cx="1446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1619672" y="1610512"/>
            <a:ext cx="93610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爆炸形 1 4"/>
          <p:cNvSpPr>
            <a:spLocks noChangeArrowheads="1"/>
          </p:cNvSpPr>
          <p:nvPr/>
        </p:nvSpPr>
        <p:spPr bwMode="auto">
          <a:xfrm>
            <a:off x="6948264" y="541338"/>
            <a:ext cx="2124794" cy="1008063"/>
          </a:xfrm>
          <a:prstGeom prst="irregularSeal1">
            <a:avLst/>
          </a:prstGeom>
          <a:solidFill>
            <a:srgbClr val="99CCFF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基底</a:t>
            </a:r>
            <a:endParaRPr lang="zh-CN" altLang="zh-CN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24128" y="3681600"/>
            <a:ext cx="2711847" cy="2677925"/>
            <a:chOff x="5580112" y="3537584"/>
            <a:chExt cx="2711847" cy="267792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02343" y="3572168"/>
              <a:ext cx="798049" cy="1565770"/>
              <a:chOff x="6942303" y="1555944"/>
              <a:chExt cx="798049" cy="1565770"/>
            </a:xfrm>
          </p:grpSpPr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8037712"/>
                  </p:ext>
                </p:extLst>
              </p:nvPr>
            </p:nvGraphicFramePr>
            <p:xfrm>
              <a:off x="7511752" y="2859776"/>
              <a:ext cx="228600" cy="261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0" name="Equation" r:id="rId24" imgW="126720" imgH="152280" progId="Equation.DSMT4">
                      <p:embed/>
                    </p:oleObj>
                  </mc:Choice>
                  <mc:Fallback>
                    <p:oleObj name="Equation" r:id="rId24" imgW="12672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11752" y="2859776"/>
                            <a:ext cx="228600" cy="2619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对象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0781779"/>
                  </p:ext>
                </p:extLst>
              </p:nvPr>
            </p:nvGraphicFramePr>
            <p:xfrm>
              <a:off x="6942303" y="1555944"/>
              <a:ext cx="250825" cy="239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1" name="Equation" r:id="rId26" imgW="139680" imgH="139680" progId="Equation.DSMT4">
                      <p:embed/>
                    </p:oleObj>
                  </mc:Choice>
                  <mc:Fallback>
                    <p:oleObj name="Equation" r:id="rId26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2303" y="1555944"/>
                            <a:ext cx="250825" cy="239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" name="直接箭头连接符 66"/>
              <p:cNvCxnSpPr/>
              <p:nvPr/>
            </p:nvCxnSpPr>
            <p:spPr>
              <a:xfrm flipH="1" flipV="1">
                <a:off x="7092280" y="1772816"/>
                <a:ext cx="432048" cy="108012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5580112" y="3537584"/>
              <a:ext cx="1127748" cy="1952704"/>
              <a:chOff x="5945928" y="1893144"/>
              <a:chExt cx="1127748" cy="1952704"/>
            </a:xfrm>
          </p:grpSpPr>
          <p:graphicFrame>
            <p:nvGraphicFramePr>
              <p:cNvPr id="69" name="对象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125155"/>
                  </p:ext>
                </p:extLst>
              </p:nvPr>
            </p:nvGraphicFramePr>
            <p:xfrm>
              <a:off x="5945928" y="1893144"/>
              <a:ext cx="228600" cy="239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2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5928" y="1893144"/>
                            <a:ext cx="228600" cy="239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991518"/>
                  </p:ext>
                </p:extLst>
              </p:nvPr>
            </p:nvGraphicFramePr>
            <p:xfrm>
              <a:off x="6822851" y="3606136"/>
              <a:ext cx="250825" cy="239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3" name="Equation" r:id="rId30" imgW="139680" imgH="139680" progId="Equation.DSMT4">
                      <p:embed/>
                    </p:oleObj>
                  </mc:Choice>
                  <mc:Fallback>
                    <p:oleObj name="Equation" r:id="rId30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22851" y="3606136"/>
                            <a:ext cx="250825" cy="239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1" name="直接箭头连接符 70"/>
              <p:cNvCxnSpPr/>
              <p:nvPr/>
            </p:nvCxnSpPr>
            <p:spPr>
              <a:xfrm>
                <a:off x="6144236" y="2132856"/>
                <a:ext cx="660012" cy="144016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6290122" y="5394772"/>
              <a:ext cx="2001837" cy="820737"/>
              <a:chOff x="4774546" y="5152337"/>
              <a:chExt cx="2001837" cy="820737"/>
            </a:xfrm>
          </p:grpSpPr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663951"/>
                  </p:ext>
                </p:extLst>
              </p:nvPr>
            </p:nvGraphicFramePr>
            <p:xfrm>
              <a:off x="6525558" y="5152337"/>
              <a:ext cx="2508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4" name="Equation" r:id="rId32" imgW="139680" imgH="152280" progId="Equation.DSMT4">
                      <p:embed/>
                    </p:oleObj>
                  </mc:Choice>
                  <mc:Fallback>
                    <p:oleObj name="Equation" r:id="rId32" imgW="1396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5558" y="5152337"/>
                            <a:ext cx="250825" cy="260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对象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953544"/>
                  </p:ext>
                </p:extLst>
              </p:nvPr>
            </p:nvGraphicFramePr>
            <p:xfrm>
              <a:off x="4774546" y="5733362"/>
              <a:ext cx="274637" cy="239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5" name="Equation" r:id="rId34" imgW="152280" imgH="139680" progId="Equation.DSMT4">
                      <p:embed/>
                    </p:oleObj>
                  </mc:Choice>
                  <mc:Fallback>
                    <p:oleObj name="Equation" r:id="rId34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4546" y="5733362"/>
                            <a:ext cx="274637" cy="239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6" name="直接箭头连接符 75"/>
              <p:cNvCxnSpPr/>
              <p:nvPr/>
            </p:nvCxnSpPr>
            <p:spPr>
              <a:xfrm flipH="1">
                <a:off x="5071690" y="5355949"/>
                <a:ext cx="1413686" cy="36003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6426877" y="5013176"/>
            <a:ext cx="1169459" cy="1304496"/>
            <a:chOff x="6282861" y="4869160"/>
            <a:chExt cx="1169459" cy="1304496"/>
          </a:xfrm>
        </p:grpSpPr>
        <p:grpSp>
          <p:nvGrpSpPr>
            <p:cNvPr id="84" name="组合 83"/>
            <p:cNvGrpSpPr/>
            <p:nvPr/>
          </p:nvGrpSpPr>
          <p:grpSpPr>
            <a:xfrm>
              <a:off x="6282861" y="5597592"/>
              <a:ext cx="458523" cy="576064"/>
              <a:chOff x="5085013" y="3573016"/>
              <a:chExt cx="458523" cy="576064"/>
            </a:xfrm>
          </p:grpSpPr>
          <p:cxnSp>
            <p:nvCxnSpPr>
              <p:cNvPr id="88" name="直接箭头连接符 87"/>
              <p:cNvCxnSpPr/>
              <p:nvPr/>
            </p:nvCxnSpPr>
            <p:spPr>
              <a:xfrm>
                <a:off x="5085013" y="3573016"/>
                <a:ext cx="45852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2908603"/>
                  </p:ext>
                </p:extLst>
              </p:nvPr>
            </p:nvGraphicFramePr>
            <p:xfrm>
              <a:off x="5108575" y="3641080"/>
              <a:ext cx="31591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6" name="Equation" r:id="rId36" imgW="152280" imgH="253800" progId="Equation.DSMT4">
                      <p:embed/>
                    </p:oleObj>
                  </mc:Choice>
                  <mc:Fallback>
                    <p:oleObj name="Equation" r:id="rId36" imgW="152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8575" y="3641080"/>
                            <a:ext cx="31591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5" name="组合 84"/>
            <p:cNvGrpSpPr/>
            <p:nvPr/>
          </p:nvGrpSpPr>
          <p:grpSpPr>
            <a:xfrm>
              <a:off x="6608716" y="4869160"/>
              <a:ext cx="843604" cy="508000"/>
              <a:chOff x="4629660" y="2996258"/>
              <a:chExt cx="843604" cy="508000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>
                <a:off x="4629660" y="2996258"/>
                <a:ext cx="8436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87" name="对象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500851"/>
                  </p:ext>
                </p:extLst>
              </p:nvPr>
            </p:nvGraphicFramePr>
            <p:xfrm>
              <a:off x="4741863" y="2996258"/>
              <a:ext cx="3429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7" name="Equation" r:id="rId38" imgW="164880" imgH="253800" progId="Equation.DSMT4">
                      <p:embed/>
                    </p:oleObj>
                  </mc:Choice>
                  <mc:Fallback>
                    <p:oleObj name="Equation" r:id="rId38" imgW="1648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1863" y="2996258"/>
                            <a:ext cx="3429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57888"/>
              </p:ext>
            </p:extLst>
          </p:nvPr>
        </p:nvGraphicFramePr>
        <p:xfrm>
          <a:off x="179512" y="3356992"/>
          <a:ext cx="41417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39" imgW="1434960" imgH="228600" progId="Equation.DSMT4">
                  <p:embed/>
                </p:oleObj>
              </mc:Choice>
              <mc:Fallback>
                <p:oleObj name="Equation" r:id="rId39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56992"/>
                        <a:ext cx="4141787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05748"/>
              </p:ext>
            </p:extLst>
          </p:nvPr>
        </p:nvGraphicFramePr>
        <p:xfrm>
          <a:off x="209550" y="4005064"/>
          <a:ext cx="4362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41" imgW="1511280" imgH="228600" progId="Equation.DSMT4">
                  <p:embed/>
                </p:oleObj>
              </mc:Choice>
              <mc:Fallback>
                <p:oleObj name="Equation" r:id="rId41" imgW="15112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005064"/>
                        <a:ext cx="43624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163896"/>
              </p:ext>
            </p:extLst>
          </p:nvPr>
        </p:nvGraphicFramePr>
        <p:xfrm>
          <a:off x="755576" y="6092825"/>
          <a:ext cx="29670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43" imgW="1028520" imgH="228600" progId="Equation.DSMT4">
                  <p:embed/>
                </p:oleObj>
              </mc:Choice>
              <mc:Fallback>
                <p:oleObj name="Equation" r:id="rId43" imgW="102852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092825"/>
                        <a:ext cx="29670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87950"/>
              </p:ext>
            </p:extLst>
          </p:nvPr>
        </p:nvGraphicFramePr>
        <p:xfrm>
          <a:off x="755576" y="4725144"/>
          <a:ext cx="2311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45" imgW="799920" imgH="228600" progId="Equation.DSMT4">
                  <p:embed/>
                </p:oleObj>
              </mc:Choice>
              <mc:Fallback>
                <p:oleObj name="Equation" r:id="rId45" imgW="79992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5144"/>
                        <a:ext cx="2311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18678"/>
              </p:ext>
            </p:extLst>
          </p:nvPr>
        </p:nvGraphicFramePr>
        <p:xfrm>
          <a:off x="755576" y="5445224"/>
          <a:ext cx="4029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47" imgW="1396800" imgH="228600" progId="Equation.DSMT4">
                  <p:embed/>
                </p:oleObj>
              </mc:Choice>
              <mc:Fallback>
                <p:oleObj name="Equation" r:id="rId47" imgW="1396800" imgH="228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445224"/>
                        <a:ext cx="4029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72088"/>
              </p:ext>
            </p:extLst>
          </p:nvPr>
        </p:nvGraphicFramePr>
        <p:xfrm>
          <a:off x="620713" y="5122863"/>
          <a:ext cx="23669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49" imgW="1143000" imgH="253800" progId="Equation.DSMT4">
                  <p:embed/>
                </p:oleObj>
              </mc:Choice>
              <mc:Fallback>
                <p:oleObj name="Equation" r:id="rId49" imgW="1143000" imgH="253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5122863"/>
                        <a:ext cx="23669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60795"/>
              </p:ext>
            </p:extLst>
          </p:nvPr>
        </p:nvGraphicFramePr>
        <p:xfrm>
          <a:off x="611188" y="4005263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51" imgW="520560" imgH="253800" progId="Equation.DSMT4">
                  <p:embed/>
                </p:oleObj>
              </mc:Choice>
              <mc:Fallback>
                <p:oleObj name="Equation" r:id="rId51" imgW="52056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68947"/>
              </p:ext>
            </p:extLst>
          </p:nvPr>
        </p:nvGraphicFramePr>
        <p:xfrm>
          <a:off x="568325" y="4546600"/>
          <a:ext cx="136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53" imgW="660240" imgH="253800" progId="Equation.DSMT4">
                  <p:embed/>
                </p:oleObj>
              </mc:Choice>
              <mc:Fallback>
                <p:oleObj name="Equation" r:id="rId53" imgW="66024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546600"/>
                        <a:ext cx="136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44747"/>
              </p:ext>
            </p:extLst>
          </p:nvPr>
        </p:nvGraphicFramePr>
        <p:xfrm>
          <a:off x="1331640" y="5699125"/>
          <a:ext cx="18430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5" imgW="888840" imgH="253800" progId="Equation.DSMT4">
                  <p:embed/>
                </p:oleObj>
              </mc:Choice>
              <mc:Fallback>
                <p:oleObj name="Equation" r:id="rId55" imgW="888840" imgH="253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699125"/>
                        <a:ext cx="18430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05501"/>
              </p:ext>
            </p:extLst>
          </p:nvPr>
        </p:nvGraphicFramePr>
        <p:xfrm>
          <a:off x="755576" y="6161360"/>
          <a:ext cx="1817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7" imgW="876240" imgH="253800" progId="Equation.DSMT4">
                  <p:embed/>
                </p:oleObj>
              </mc:Choice>
              <mc:Fallback>
                <p:oleObj name="Equation" r:id="rId57" imgW="876240" imgH="253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161360"/>
                        <a:ext cx="1817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8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5348 0.0520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9" grpId="0" animBg="1"/>
      <p:bldP spid="4" grpId="0" animBg="1"/>
      <p:bldP spid="63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新知</a:t>
            </a: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43824"/>
              </p:ext>
            </p:extLst>
          </p:nvPr>
        </p:nvGraphicFramePr>
        <p:xfrm>
          <a:off x="395536" y="1578496"/>
          <a:ext cx="5710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4" imgW="2755800" imgH="457200" progId="Equation.DSMT4">
                  <p:embed/>
                </p:oleObj>
              </mc:Choice>
              <mc:Fallback>
                <p:oleObj name="Equation" r:id="rId4" imgW="27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78496"/>
                        <a:ext cx="57102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541493" y="2476842"/>
            <a:ext cx="318856" cy="1146032"/>
            <a:chOff x="6660232" y="1556935"/>
            <a:chExt cx="318856" cy="1146032"/>
          </a:xfrm>
        </p:grpSpPr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275580"/>
                </p:ext>
              </p:extLst>
            </p:nvPr>
          </p:nvGraphicFramePr>
          <p:xfrm>
            <a:off x="6660232" y="1556935"/>
            <a:ext cx="20478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" name="Equation" r:id="rId6" imgW="114120" imgH="152280" progId="Equation.DSMT4">
                    <p:embed/>
                  </p:oleObj>
                </mc:Choice>
                <mc:Fallback>
                  <p:oleObj name="Equation" r:id="rId6" imgW="1141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1556935"/>
                          <a:ext cx="20478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对象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189451"/>
                </p:ext>
              </p:extLst>
            </p:nvPr>
          </p:nvGraphicFramePr>
          <p:xfrm>
            <a:off x="6772713" y="2399754"/>
            <a:ext cx="2063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" name="Equation" r:id="rId8" imgW="114120" imgH="177480" progId="Equation.DSMT4">
                    <p:embed/>
                  </p:oleObj>
                </mc:Choice>
                <mc:Fallback>
                  <p:oleObj name="Equation" r:id="rId8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2713" y="2399754"/>
                          <a:ext cx="20637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701790" y="3791545"/>
            <a:ext cx="1957410" cy="1653133"/>
            <a:chOff x="6009955" y="3432051"/>
            <a:chExt cx="1957410" cy="165313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300192" y="3690552"/>
              <a:ext cx="720080" cy="115212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6300192" y="4842680"/>
              <a:ext cx="144016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7020272" y="3690552"/>
              <a:ext cx="720080" cy="115212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" name="对象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118115"/>
                </p:ext>
              </p:extLst>
            </p:nvPr>
          </p:nvGraphicFramePr>
          <p:xfrm>
            <a:off x="6955281" y="3432051"/>
            <a:ext cx="22860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"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5281" y="3432051"/>
                          <a:ext cx="22860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2869516"/>
                </p:ext>
              </p:extLst>
            </p:nvPr>
          </p:nvGraphicFramePr>
          <p:xfrm>
            <a:off x="7740352" y="4847059"/>
            <a:ext cx="22701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0352" y="4847059"/>
                          <a:ext cx="22701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567266"/>
                </p:ext>
              </p:extLst>
            </p:nvPr>
          </p:nvGraphicFramePr>
          <p:xfrm>
            <a:off x="6009955" y="4815752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955" y="4815752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3971032" cy="7920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向量的夹角：</a:t>
            </a:r>
            <a:r>
              <a:rPr lang="zh-CN" altLang="en-US" sz="3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21413" y="1916832"/>
            <a:ext cx="1711027" cy="1634034"/>
            <a:chOff x="6029325" y="978661"/>
            <a:chExt cx="1711027" cy="16340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300192" y="2372362"/>
              <a:ext cx="1152128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6300192" y="1220234"/>
              <a:ext cx="1152128" cy="115212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253286"/>
                </p:ext>
              </p:extLst>
            </p:nvPr>
          </p:nvGraphicFramePr>
          <p:xfrm>
            <a:off x="7266012" y="978661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1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对象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6012" y="978661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772263"/>
                </p:ext>
              </p:extLst>
            </p:nvPr>
          </p:nvGraphicFramePr>
          <p:xfrm>
            <a:off x="7513339" y="2372362"/>
            <a:ext cx="22701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对象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3339" y="2372362"/>
                          <a:ext cx="22701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731942"/>
                </p:ext>
              </p:extLst>
            </p:nvPr>
          </p:nvGraphicFramePr>
          <p:xfrm>
            <a:off x="6029325" y="2352345"/>
            <a:ext cx="22860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" name="Equation" r:id="rId20" imgW="126720" imgH="152280" progId="Equation.DSMT4">
                    <p:embed/>
                  </p:oleObj>
                </mc:Choice>
                <mc:Fallback>
                  <p:oleObj name="Equation" r:id="rId20" imgW="126720" imgH="152280" progId="Equation.DSMT4">
                    <p:embed/>
                    <p:pic>
                      <p:nvPicPr>
                        <p:cNvPr id="0" name="对象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9325" y="2352345"/>
                          <a:ext cx="22860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5436096" y="5580434"/>
            <a:ext cx="2655152" cy="368300"/>
            <a:chOff x="5868144" y="5292948"/>
            <a:chExt cx="2655152" cy="3683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541055"/>
                </p:ext>
              </p:extLst>
            </p:nvPr>
          </p:nvGraphicFramePr>
          <p:xfrm>
            <a:off x="5868144" y="5292948"/>
            <a:ext cx="167957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4" name="Equation" r:id="rId22" imgW="939600" imgH="215640" progId="Equation.DSMT4">
                    <p:embed/>
                  </p:oleObj>
                </mc:Choice>
                <mc:Fallback>
                  <p:oleObj name="Equation" r:id="rId22" imgW="9396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5292948"/>
                          <a:ext cx="1679575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>
              <a:off x="7659001" y="5606384"/>
              <a:ext cx="8642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5446465" y="6085036"/>
            <a:ext cx="2644783" cy="368300"/>
            <a:chOff x="5878513" y="5293494"/>
            <a:chExt cx="2644783" cy="368300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056403"/>
                </p:ext>
              </p:extLst>
            </p:nvPr>
          </p:nvGraphicFramePr>
          <p:xfrm>
            <a:off x="5878513" y="5293494"/>
            <a:ext cx="165735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5" name="Equation" r:id="rId24" imgW="927000" imgH="215640" progId="Equation.DSMT4">
                    <p:embed/>
                  </p:oleObj>
                </mc:Choice>
                <mc:Fallback>
                  <p:oleObj name="Equation" r:id="rId24" imgW="927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513" y="5293494"/>
                          <a:ext cx="165735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/>
            <p:cNvCxnSpPr/>
            <p:nvPr/>
          </p:nvCxnSpPr>
          <p:spPr>
            <a:xfrm>
              <a:off x="7659001" y="5606384"/>
              <a:ext cx="8642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7508"/>
              </p:ext>
            </p:extLst>
          </p:nvPr>
        </p:nvGraphicFramePr>
        <p:xfrm>
          <a:off x="7447235" y="5575203"/>
          <a:ext cx="36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Equation" r:id="rId26" imgW="203040" imgH="203040" progId="Equation.DSMT4">
                  <p:embed/>
                </p:oleObj>
              </mc:Choice>
              <mc:Fallback>
                <p:oleObj name="Equation" r:id="rId26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235" y="5575203"/>
                        <a:ext cx="3651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49983"/>
              </p:ext>
            </p:extLst>
          </p:nvPr>
        </p:nvGraphicFramePr>
        <p:xfrm>
          <a:off x="7149603" y="6067425"/>
          <a:ext cx="11668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28" imgW="647640" imgH="203040" progId="Equation.DSMT4">
                  <p:embed/>
                </p:oleObj>
              </mc:Choice>
              <mc:Fallback>
                <p:oleObj name="Equation" r:id="rId28" imgW="647640" imgH="20304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603" y="6067425"/>
                        <a:ext cx="11668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19472"/>
              </p:ext>
            </p:extLst>
          </p:nvPr>
        </p:nvGraphicFramePr>
        <p:xfrm>
          <a:off x="7524328" y="6051851"/>
          <a:ext cx="434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30" imgW="241200" imgH="203040" progId="Equation.DSMT4">
                  <p:embed/>
                </p:oleObj>
              </mc:Choice>
              <mc:Fallback>
                <p:oleObj name="Equation" r:id="rId30" imgW="241200" imgH="20304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6051851"/>
                        <a:ext cx="434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6003016" y="5201222"/>
            <a:ext cx="14401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207345" y="3074492"/>
            <a:ext cx="322911" cy="323214"/>
            <a:chOff x="7046164" y="2664594"/>
            <a:chExt cx="322911" cy="323214"/>
          </a:xfrm>
        </p:grpSpPr>
        <p:sp>
          <p:nvSpPr>
            <p:cNvPr id="21" name="弧形 20"/>
            <p:cNvSpPr/>
            <p:nvPr/>
          </p:nvSpPr>
          <p:spPr>
            <a:xfrm>
              <a:off x="7046164" y="2796093"/>
              <a:ext cx="45719" cy="191715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254728"/>
                </p:ext>
              </p:extLst>
            </p:nvPr>
          </p:nvGraphicFramePr>
          <p:xfrm>
            <a:off x="7164288" y="2664594"/>
            <a:ext cx="204787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9" name="Equation" r:id="rId32" imgW="114120" imgH="152280" progId="Equation.DSMT4">
                    <p:embed/>
                  </p:oleObj>
                </mc:Choice>
                <mc:Fallback>
                  <p:oleObj name="Equation" r:id="rId32" imgW="1141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2664594"/>
                          <a:ext cx="204787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弧形 32"/>
          <p:cNvSpPr/>
          <p:nvPr/>
        </p:nvSpPr>
        <p:spPr>
          <a:xfrm>
            <a:off x="6012358" y="5085184"/>
            <a:ext cx="143818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>
            <a:off x="7226954" y="5085184"/>
            <a:ext cx="280210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 flipH="1">
            <a:off x="7254584" y="5085184"/>
            <a:ext cx="143818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7093416" y="2961362"/>
            <a:ext cx="1816208" cy="454793"/>
            <a:chOff x="3258691" y="4149080"/>
            <a:chExt cx="1816208" cy="454793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912235"/>
                </p:ext>
              </p:extLst>
            </p:nvPr>
          </p:nvGraphicFramePr>
          <p:xfrm>
            <a:off x="4223444" y="4149080"/>
            <a:ext cx="20478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0" name="Equation" r:id="rId34" imgW="114120" imgH="152280" progId="Equation.DSMT4">
                    <p:embed/>
                  </p:oleObj>
                </mc:Choice>
                <mc:Fallback>
                  <p:oleObj name="Equation" r:id="rId34" imgW="1141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444" y="4149080"/>
                          <a:ext cx="20478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直接箭头连接符 59"/>
            <p:cNvCxnSpPr/>
            <p:nvPr/>
          </p:nvCxnSpPr>
          <p:spPr>
            <a:xfrm>
              <a:off x="3258691" y="4484811"/>
              <a:ext cx="1529333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329116"/>
                </p:ext>
              </p:extLst>
            </p:nvPr>
          </p:nvGraphicFramePr>
          <p:xfrm>
            <a:off x="4846299" y="4365748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1" name="Equation" r:id="rId35" imgW="126720" imgH="139680" progId="Equation.DSMT4">
                    <p:embed/>
                  </p:oleObj>
                </mc:Choice>
                <mc:Fallback>
                  <p:oleObj name="Equation" r:id="rId3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299" y="4365748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6822549" y="3277076"/>
            <a:ext cx="1711027" cy="332358"/>
            <a:chOff x="2987824" y="4464794"/>
            <a:chExt cx="1711027" cy="332358"/>
          </a:xfrm>
        </p:grpSpPr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847525"/>
                </p:ext>
              </p:extLst>
            </p:nvPr>
          </p:nvGraphicFramePr>
          <p:xfrm>
            <a:off x="3820385" y="4493939"/>
            <a:ext cx="2063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2" name="Equation" r:id="rId36" imgW="114120" imgH="177480" progId="Equation.DSMT4">
                    <p:embed/>
                  </p:oleObj>
                </mc:Choice>
                <mc:Fallback>
                  <p:oleObj name="Equation" r:id="rId36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385" y="4493939"/>
                          <a:ext cx="20637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直接箭头连接符 58"/>
            <p:cNvCxnSpPr/>
            <p:nvPr/>
          </p:nvCxnSpPr>
          <p:spPr>
            <a:xfrm>
              <a:off x="3258691" y="4484811"/>
              <a:ext cx="1152128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413194"/>
                </p:ext>
              </p:extLst>
            </p:nvPr>
          </p:nvGraphicFramePr>
          <p:xfrm>
            <a:off x="4471838" y="4484811"/>
            <a:ext cx="22701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3" name="Equation" r:id="rId37" imgW="126720" imgH="139680" progId="Equation.DSMT4">
                    <p:embed/>
                  </p:oleObj>
                </mc:Choice>
                <mc:Fallback>
                  <p:oleObj name="Equation" r:id="rId3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838" y="4484811"/>
                          <a:ext cx="227013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27678"/>
                </p:ext>
              </p:extLst>
            </p:nvPr>
          </p:nvGraphicFramePr>
          <p:xfrm>
            <a:off x="2987824" y="4464794"/>
            <a:ext cx="22860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4" name="Equation" r:id="rId38" imgW="126720" imgH="152280" progId="Equation.DSMT4">
                    <p:embed/>
                  </p:oleObj>
                </mc:Choice>
                <mc:Fallback>
                  <p:oleObj name="Equation" r:id="rId38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4464794"/>
                          <a:ext cx="22860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组合 70"/>
          <p:cNvGrpSpPr/>
          <p:nvPr/>
        </p:nvGrpSpPr>
        <p:grpSpPr>
          <a:xfrm>
            <a:off x="6887505" y="1728240"/>
            <a:ext cx="553524" cy="1568853"/>
            <a:chOff x="3053903" y="2915958"/>
            <a:chExt cx="553524" cy="1568853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836038"/>
                </p:ext>
              </p:extLst>
            </p:nvPr>
          </p:nvGraphicFramePr>
          <p:xfrm>
            <a:off x="3053903" y="3496394"/>
            <a:ext cx="20478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5" name="Equation" r:id="rId39" imgW="114120" imgH="152280" progId="Equation.DSMT4">
                    <p:embed/>
                  </p:oleObj>
                </mc:Choice>
                <mc:Fallback>
                  <p:oleObj name="Equation" r:id="rId39" imgW="1141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903" y="3496394"/>
                          <a:ext cx="20478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3" name="直接箭头连接符 72"/>
            <p:cNvCxnSpPr/>
            <p:nvPr/>
          </p:nvCxnSpPr>
          <p:spPr>
            <a:xfrm flipV="1">
              <a:off x="3258691" y="3068960"/>
              <a:ext cx="0" cy="141585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53185"/>
                </p:ext>
              </p:extLst>
            </p:nvPr>
          </p:nvGraphicFramePr>
          <p:xfrm>
            <a:off x="3378827" y="2915958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" name="Equation" r:id="rId40" imgW="126720" imgH="139680" progId="Equation.DSMT4">
                    <p:embed/>
                  </p:oleObj>
                </mc:Choice>
                <mc:Fallback>
                  <p:oleObj name="Equation" r:id="rId4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827" y="2915958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组合 75"/>
          <p:cNvGrpSpPr/>
          <p:nvPr/>
        </p:nvGrpSpPr>
        <p:grpSpPr>
          <a:xfrm>
            <a:off x="5582873" y="3072363"/>
            <a:ext cx="1509420" cy="495410"/>
            <a:chOff x="1749271" y="4260081"/>
            <a:chExt cx="1509420" cy="495410"/>
          </a:xfrm>
        </p:grpSpPr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6972437"/>
                </p:ext>
              </p:extLst>
            </p:nvPr>
          </p:nvGraphicFramePr>
          <p:xfrm>
            <a:off x="2568804" y="4496728"/>
            <a:ext cx="20478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" name="Equation" r:id="rId41" imgW="114120" imgH="152280" progId="Equation.DSMT4">
                    <p:embed/>
                  </p:oleObj>
                </mc:Choice>
                <mc:Fallback>
                  <p:oleObj name="Equation" r:id="rId41" imgW="1141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804" y="4496728"/>
                          <a:ext cx="20478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直接箭头连接符 77"/>
            <p:cNvCxnSpPr/>
            <p:nvPr/>
          </p:nvCxnSpPr>
          <p:spPr>
            <a:xfrm flipH="1">
              <a:off x="1938568" y="4484811"/>
              <a:ext cx="1320123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752352"/>
                </p:ext>
              </p:extLst>
            </p:nvPr>
          </p:nvGraphicFramePr>
          <p:xfrm>
            <a:off x="1749271" y="4260081"/>
            <a:ext cx="228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" name="Equation" r:id="rId42" imgW="126720" imgH="139680" progId="Equation.DSMT4">
                    <p:embed/>
                  </p:oleObj>
                </mc:Choice>
                <mc:Fallback>
                  <p:oleObj name="Equation" r:id="rId4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271" y="4260081"/>
                          <a:ext cx="22860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368492"/>
              </p:ext>
            </p:extLst>
          </p:nvPr>
        </p:nvGraphicFramePr>
        <p:xfrm>
          <a:off x="395536" y="3285232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43" imgW="1562040" imgH="215640" progId="Equation.DSMT4">
                  <p:embed/>
                </p:oleObj>
              </mc:Choice>
              <mc:Fallback>
                <p:oleObj name="Equation" r:id="rId43" imgW="1562040" imgH="215640" progId="Equation.DSMT4">
                  <p:embed/>
                  <p:pic>
                    <p:nvPicPr>
                      <p:cNvPr id="0" name="对象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5232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02339"/>
              </p:ext>
            </p:extLst>
          </p:nvPr>
        </p:nvGraphicFramePr>
        <p:xfrm>
          <a:off x="1020688" y="3789735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45" imgW="2095200" imgH="215640" progId="Equation.DSMT4">
                  <p:embed/>
                </p:oleObj>
              </mc:Choice>
              <mc:Fallback>
                <p:oleObj name="Equation" r:id="rId45" imgW="2095200" imgH="21564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688" y="3789735"/>
                        <a:ext cx="434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99318"/>
              </p:ext>
            </p:extLst>
          </p:nvPr>
        </p:nvGraphicFramePr>
        <p:xfrm>
          <a:off x="985498" y="4293592"/>
          <a:ext cx="294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47" imgW="1422360" imgH="215640" progId="Equation.DSMT4">
                  <p:embed/>
                </p:oleObj>
              </mc:Choice>
              <mc:Fallback>
                <p:oleObj name="Equation" r:id="rId47" imgW="1422360" imgH="21564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98" y="4293592"/>
                        <a:ext cx="2949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1039218" y="4848200"/>
            <a:ext cx="3528392" cy="381000"/>
            <a:chOff x="1259632" y="4381500"/>
            <a:chExt cx="3528392" cy="381000"/>
          </a:xfrm>
        </p:grpSpPr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468252"/>
                </p:ext>
              </p:extLst>
            </p:nvPr>
          </p:nvGraphicFramePr>
          <p:xfrm>
            <a:off x="1259632" y="4381500"/>
            <a:ext cx="24749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" name="Equation" r:id="rId49" imgW="1193760" imgH="190440" progId="Equation.DSMT4">
                    <p:embed/>
                  </p:oleObj>
                </mc:Choice>
                <mc:Fallback>
                  <p:oleObj name="Equation" r:id="rId49" imgW="1193760" imgH="190440" progId="Equation.DSMT4">
                    <p:embed/>
                    <p:pic>
                      <p:nvPicPr>
                        <p:cNvPr id="0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381500"/>
                          <a:ext cx="24749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6" name="直接连接符 65"/>
            <p:cNvCxnSpPr/>
            <p:nvPr/>
          </p:nvCxnSpPr>
          <p:spPr>
            <a:xfrm>
              <a:off x="3779912" y="4680568"/>
              <a:ext cx="10081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31987"/>
              </p:ext>
            </p:extLst>
          </p:nvPr>
        </p:nvGraphicFramePr>
        <p:xfrm>
          <a:off x="3565898" y="4674592"/>
          <a:ext cx="10017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51" imgW="482400" imgH="241200" progId="Equation.DSMT4">
                  <p:embed/>
                </p:oleObj>
              </mc:Choice>
              <mc:Fallback>
                <p:oleObj name="Equation" r:id="rId51" imgW="482400" imgH="24120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898" y="4674592"/>
                        <a:ext cx="10017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爆炸形 1 4"/>
          <p:cNvSpPr>
            <a:spLocks noChangeArrowheads="1"/>
          </p:cNvSpPr>
          <p:nvPr/>
        </p:nvSpPr>
        <p:spPr bwMode="auto">
          <a:xfrm>
            <a:off x="6948264" y="541338"/>
            <a:ext cx="2124794" cy="1008063"/>
          </a:xfrm>
          <a:prstGeom prst="irregularSeal1">
            <a:avLst/>
          </a:prstGeom>
          <a:solidFill>
            <a:srgbClr val="99CCFF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起点重合</a:t>
            </a:r>
            <a:endParaRPr lang="zh-CN" altLang="zh-CN" sz="18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1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585 -1.8518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52" grpId="0" animBg="1"/>
      <p:bldP spid="8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6132"/>
              </p:ext>
            </p:extLst>
          </p:nvPr>
        </p:nvGraphicFramePr>
        <p:xfrm>
          <a:off x="611560" y="800472"/>
          <a:ext cx="6515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" name="Equation" r:id="rId3" imgW="2895480" imgH="482400" progId="Equation.DSMT4">
                  <p:embed/>
                </p:oleObj>
              </mc:Choice>
              <mc:Fallback>
                <p:oleObj name="Equation" r:id="rId3" imgW="289548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00472"/>
                        <a:ext cx="65151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6044061" y="1844824"/>
            <a:ext cx="2388939" cy="1224136"/>
            <a:chOff x="2843808" y="5517232"/>
            <a:chExt cx="2388939" cy="122413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332329"/>
                </p:ext>
              </p:extLst>
            </p:nvPr>
          </p:nvGraphicFramePr>
          <p:xfrm>
            <a:off x="4153495" y="5956151"/>
            <a:ext cx="3714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3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495" y="5956151"/>
                          <a:ext cx="371475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3432547" y="5517232"/>
              <a:ext cx="1211461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843808" y="5517232"/>
              <a:ext cx="2388939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5758651" y="1556792"/>
            <a:ext cx="2989813" cy="1754485"/>
            <a:chOff x="5758651" y="1556792"/>
            <a:chExt cx="2989813" cy="17544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633140" y="1844824"/>
              <a:ext cx="18004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057076" y="3068960"/>
              <a:ext cx="18004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6044401" y="1844824"/>
              <a:ext cx="588739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7844601" y="1844824"/>
              <a:ext cx="588739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790705"/>
                </p:ext>
              </p:extLst>
            </p:nvPr>
          </p:nvGraphicFramePr>
          <p:xfrm>
            <a:off x="5758651" y="2996952"/>
            <a:ext cx="2857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4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8651" y="2996952"/>
                          <a:ext cx="28575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187118"/>
                </p:ext>
              </p:extLst>
            </p:nvPr>
          </p:nvGraphicFramePr>
          <p:xfrm>
            <a:off x="7844601" y="2996952"/>
            <a:ext cx="2857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5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4601" y="2996952"/>
                          <a:ext cx="28575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9810291"/>
                </p:ext>
              </p:extLst>
            </p:nvPr>
          </p:nvGraphicFramePr>
          <p:xfrm>
            <a:off x="8462714" y="1556792"/>
            <a:ext cx="2857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6" name="Equation" r:id="rId11" imgW="126720" imgH="152280" progId="Equation.DSMT4">
                    <p:embed/>
                  </p:oleObj>
                </mc:Choice>
                <mc:Fallback>
                  <p:oleObj name="Equation" r:id="rId11" imgW="126720" imgH="15228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2714" y="1556792"/>
                          <a:ext cx="2857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65422"/>
                </p:ext>
              </p:extLst>
            </p:nvPr>
          </p:nvGraphicFramePr>
          <p:xfrm>
            <a:off x="6307415" y="1559051"/>
            <a:ext cx="3143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7415" y="1559051"/>
                          <a:ext cx="314325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6057076" y="3068960"/>
            <a:ext cx="1787525" cy="360040"/>
            <a:chOff x="6057076" y="3501008"/>
            <a:chExt cx="1787525" cy="360040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6057076" y="3501008"/>
              <a:ext cx="178752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875224"/>
                </p:ext>
              </p:extLst>
            </p:nvPr>
          </p:nvGraphicFramePr>
          <p:xfrm>
            <a:off x="6691089" y="3518148"/>
            <a:ext cx="25717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" name="Equation" r:id="rId15" imgW="114120" imgH="152280" progId="Equation.DSMT4">
                    <p:embed/>
                  </p:oleObj>
                </mc:Choice>
                <mc:Fallback>
                  <p:oleObj name="Equation" r:id="rId15" imgW="114120" imgH="1522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1089" y="3518148"/>
                          <a:ext cx="257175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6048736" y="1844824"/>
            <a:ext cx="588739" cy="1224136"/>
            <a:chOff x="6044401" y="2276872"/>
            <a:chExt cx="588739" cy="1224136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6044401" y="2276872"/>
              <a:ext cx="588739" cy="12241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779568"/>
                </p:ext>
              </p:extLst>
            </p:nvPr>
          </p:nvGraphicFramePr>
          <p:xfrm>
            <a:off x="6112303" y="2608511"/>
            <a:ext cx="2571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9" name="Equation" r:id="rId17" imgW="114120" imgH="177480" progId="Equation.DSMT4">
                    <p:embed/>
                  </p:oleObj>
                </mc:Choice>
                <mc:Fallback>
                  <p:oleObj name="Equation" r:id="rId17" imgW="114120" imgH="17748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303" y="2608511"/>
                          <a:ext cx="25717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81172"/>
              </p:ext>
            </p:extLst>
          </p:nvPr>
        </p:nvGraphicFramePr>
        <p:xfrm>
          <a:off x="755576" y="2132856"/>
          <a:ext cx="353218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" name="Equation" r:id="rId19" imgW="1536480" imgH="672840" progId="Equation.DSMT4">
                  <p:embed/>
                </p:oleObj>
              </mc:Choice>
              <mc:Fallback>
                <p:oleObj name="Equation" r:id="rId19" imgW="1536480" imgH="6728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3532187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13018"/>
              </p:ext>
            </p:extLst>
          </p:nvPr>
        </p:nvGraphicFramePr>
        <p:xfrm>
          <a:off x="5200850" y="4581128"/>
          <a:ext cx="32321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" name="Equation" r:id="rId21" imgW="1600200" imgH="393480" progId="Equation.DSMT4">
                  <p:embed/>
                </p:oleObj>
              </mc:Choice>
              <mc:Fallback>
                <p:oleObj name="Equation" r:id="rId21" imgW="16002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850" y="4581128"/>
                        <a:ext cx="32321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69"/>
          <p:cNvGrpSpPr/>
          <p:nvPr/>
        </p:nvGrpSpPr>
        <p:grpSpPr>
          <a:xfrm>
            <a:off x="6084168" y="1521355"/>
            <a:ext cx="2273743" cy="1538461"/>
            <a:chOff x="6209476" y="5130899"/>
            <a:chExt cx="2273743" cy="1538461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144746"/>
                </p:ext>
              </p:extLst>
            </p:nvPr>
          </p:nvGraphicFramePr>
          <p:xfrm>
            <a:off x="7571774" y="5130899"/>
            <a:ext cx="2857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2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1774" y="5130899"/>
                          <a:ext cx="28575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199673"/>
                </p:ext>
              </p:extLst>
            </p:nvPr>
          </p:nvGraphicFramePr>
          <p:xfrm>
            <a:off x="8168894" y="6157849"/>
            <a:ext cx="3143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3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8894" y="6157849"/>
                          <a:ext cx="314325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连接符 60"/>
            <p:cNvCxnSpPr/>
            <p:nvPr/>
          </p:nvCxnSpPr>
          <p:spPr>
            <a:xfrm flipV="1">
              <a:off x="6209476" y="5445224"/>
              <a:ext cx="1458669" cy="122413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6227764" y="6300176"/>
              <a:ext cx="1929494" cy="360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03537"/>
              </p:ext>
            </p:extLst>
          </p:nvPr>
        </p:nvGraphicFramePr>
        <p:xfrm>
          <a:off x="474289" y="5517232"/>
          <a:ext cx="8058151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" name="Equation" r:id="rId27" imgW="3581280" imgH="431640" progId="Equation.DSMT4">
                  <p:embed/>
                </p:oleObj>
              </mc:Choice>
              <mc:Fallback>
                <p:oleObj name="Equation" r:id="rId27" imgW="35812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89" y="5517232"/>
                        <a:ext cx="8058151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40626"/>
              </p:ext>
            </p:extLst>
          </p:nvPr>
        </p:nvGraphicFramePr>
        <p:xfrm>
          <a:off x="1547664" y="4579466"/>
          <a:ext cx="29257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" name="Equation" r:id="rId29" imgW="1447560" imgH="393480" progId="Equation.DSMT4">
                  <p:embed/>
                </p:oleObj>
              </mc:Choice>
              <mc:Fallback>
                <p:oleObj name="Equation" r:id="rId29" imgW="1447560" imgH="39348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79466"/>
                        <a:ext cx="29257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23469"/>
              </p:ext>
            </p:extLst>
          </p:nvPr>
        </p:nvGraphicFramePr>
        <p:xfrm>
          <a:off x="5201617" y="3707888"/>
          <a:ext cx="28987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" name="Equation" r:id="rId31" imgW="1434960" imgH="431640" progId="Equation.DSMT4">
                  <p:embed/>
                </p:oleObj>
              </mc:Choice>
              <mc:Fallback>
                <p:oleObj name="Equation" r:id="rId31" imgW="1434960" imgH="43164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617" y="3707888"/>
                        <a:ext cx="28987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13427"/>
              </p:ext>
            </p:extLst>
          </p:nvPr>
        </p:nvGraphicFramePr>
        <p:xfrm>
          <a:off x="1329878" y="3787378"/>
          <a:ext cx="33861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" name="Equation" r:id="rId33" imgW="1676160" imgH="393480" progId="Equation.DSMT4">
                  <p:embed/>
                </p:oleObj>
              </mc:Choice>
              <mc:Fallback>
                <p:oleObj name="Equation" r:id="rId33" imgW="1676160" imgH="39348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878" y="3787378"/>
                        <a:ext cx="33861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6084168" y="2456892"/>
            <a:ext cx="1154362" cy="5937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84168" y="1844824"/>
            <a:ext cx="2348832" cy="120584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885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回顾复习</a:t>
            </a: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6207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问题引入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970" y="152400"/>
            <a:ext cx="1152525" cy="38893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探究新知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36096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例练结合</a:t>
            </a:r>
            <a:endParaRPr lang="zh-CN" altLang="zh-CN" sz="1800" b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91883" y="152464"/>
            <a:ext cx="1152525" cy="3889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/>
        </p:spPr>
        <p:txBody>
          <a:bodyPr wrap="none" anchor="ctr" anchorCtr="1"/>
          <a:lstStyle/>
          <a:p>
            <a:pPr algn="dist" latinLnBrk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课堂小结</a:t>
            </a:r>
            <a:endParaRPr lang="zh-CN" altLang="zh-CN" sz="1800" b="1">
              <a:effectLst>
                <a:outerShdw blurRad="38100" dist="38100" dir="2700000" algn="tl">
                  <a:srgbClr val="FFFFFF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1835845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504704" y="333375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121589" y="333439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6798784" y="332656"/>
            <a:ext cx="203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54941"/>
              </p:ext>
            </p:extLst>
          </p:nvPr>
        </p:nvGraphicFramePr>
        <p:xfrm>
          <a:off x="611460" y="836613"/>
          <a:ext cx="720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4" imgW="3200400" imgH="914400" progId="Equation.DSMT4">
                  <p:embed/>
                </p:oleObj>
              </mc:Choice>
              <mc:Fallback>
                <p:oleObj name="Equation" r:id="rId4" imgW="3200400" imgH="914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60" y="836613"/>
                        <a:ext cx="7200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53529"/>
              </p:ext>
            </p:extLst>
          </p:nvPr>
        </p:nvGraphicFramePr>
        <p:xfrm>
          <a:off x="1043533" y="2996952"/>
          <a:ext cx="54006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6" imgW="2349360" imgH="457200" progId="Equation.DSMT4">
                  <p:embed/>
                </p:oleObj>
              </mc:Choice>
              <mc:Fallback>
                <p:oleObj name="Equation" r:id="rId6" imgW="2349360" imgH="4572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33" y="2996952"/>
                        <a:ext cx="54006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70863"/>
              </p:ext>
            </p:extLst>
          </p:nvPr>
        </p:nvGraphicFramePr>
        <p:xfrm>
          <a:off x="2062027" y="4067026"/>
          <a:ext cx="14017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Equation" r:id="rId8" imgW="609480" imgH="431640" progId="Equation.DSMT4">
                  <p:embed/>
                </p:oleObj>
              </mc:Choice>
              <mc:Fallback>
                <p:oleObj name="Equation" r:id="rId8" imgW="60948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027" y="4067026"/>
                        <a:ext cx="14017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22923"/>
              </p:ext>
            </p:extLst>
          </p:nvPr>
        </p:nvGraphicFramePr>
        <p:xfrm>
          <a:off x="3894138" y="3838550"/>
          <a:ext cx="140176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Equation" r:id="rId10" imgW="609480" imgH="634680" progId="Equation.DSMT4">
                  <p:embed/>
                </p:oleObj>
              </mc:Choice>
              <mc:Fallback>
                <p:oleObj name="Equation" r:id="rId10" imgW="609480" imgH="634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3838550"/>
                        <a:ext cx="1401762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82811"/>
              </p:ext>
            </p:extLst>
          </p:nvPr>
        </p:nvGraphicFramePr>
        <p:xfrm>
          <a:off x="854620" y="3068638"/>
          <a:ext cx="41449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12" imgW="1803240" imgH="431640" progId="Equation.DSMT4">
                  <p:embed/>
                </p:oleObj>
              </mc:Choice>
              <mc:Fallback>
                <p:oleObj name="Equation" r:id="rId12" imgW="180324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620" y="3068638"/>
                        <a:ext cx="41449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57247"/>
              </p:ext>
            </p:extLst>
          </p:nvPr>
        </p:nvGraphicFramePr>
        <p:xfrm>
          <a:off x="1330870" y="5776913"/>
          <a:ext cx="13430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2" name="Equation" r:id="rId14" imgW="583920" imgH="177480" progId="Equation.DSMT4">
                  <p:embed/>
                </p:oleObj>
              </mc:Choice>
              <mc:Fallback>
                <p:oleObj name="Equation" r:id="rId14" imgW="58392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870" y="5776913"/>
                        <a:ext cx="13430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86345"/>
              </p:ext>
            </p:extLst>
          </p:nvPr>
        </p:nvGraphicFramePr>
        <p:xfrm>
          <a:off x="1316583" y="4643438"/>
          <a:ext cx="2101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Equation" r:id="rId16" imgW="914400" imgH="431640" progId="Equation.DSMT4">
                  <p:embed/>
                </p:oleObj>
              </mc:Choice>
              <mc:Fallback>
                <p:oleObj name="Equation" r:id="rId16" imgW="9144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583" y="4643438"/>
                        <a:ext cx="21018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33217"/>
              </p:ext>
            </p:extLst>
          </p:nvPr>
        </p:nvGraphicFramePr>
        <p:xfrm>
          <a:off x="2140495" y="4079875"/>
          <a:ext cx="3006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" name="Equation" r:id="rId18" imgW="1307880" imgH="228600" progId="Equation.DSMT4">
                  <p:embed/>
                </p:oleObj>
              </mc:Choice>
              <mc:Fallback>
                <p:oleObj name="Equation" r:id="rId18" imgW="13078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95" y="4079875"/>
                        <a:ext cx="30067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53782"/>
              </p:ext>
            </p:extLst>
          </p:nvPr>
        </p:nvGraphicFramePr>
        <p:xfrm>
          <a:off x="3791495" y="4643438"/>
          <a:ext cx="12842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" name="Equation" r:id="rId20" imgW="558720" imgH="431640" progId="Equation.DSMT4">
                  <p:embed/>
                </p:oleObj>
              </mc:Choice>
              <mc:Fallback>
                <p:oleObj name="Equation" r:id="rId20" imgW="55872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495" y="4643438"/>
                        <a:ext cx="12842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24436"/>
              </p:ext>
            </p:extLst>
          </p:nvPr>
        </p:nvGraphicFramePr>
        <p:xfrm>
          <a:off x="3418433" y="4643438"/>
          <a:ext cx="10810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Equation" r:id="rId22" imgW="469800" imgH="431640" progId="Equation.DSMT4">
                  <p:embed/>
                </p:oleObj>
              </mc:Choice>
              <mc:Fallback>
                <p:oleObj name="Equation" r:id="rId22" imgW="46980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433" y="4643438"/>
                        <a:ext cx="10810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17555"/>
              </p:ext>
            </p:extLst>
          </p:nvPr>
        </p:nvGraphicFramePr>
        <p:xfrm>
          <a:off x="1186408" y="4652963"/>
          <a:ext cx="1927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" name="Equation" r:id="rId24" imgW="838080" imgH="431640" progId="Equation.DSMT4">
                  <p:embed/>
                </p:oleObj>
              </mc:Choice>
              <mc:Fallback>
                <p:oleObj name="Equation" r:id="rId24" imgW="83808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408" y="4652963"/>
                        <a:ext cx="19272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74588"/>
              </p:ext>
            </p:extLst>
          </p:nvPr>
        </p:nvGraphicFramePr>
        <p:xfrm>
          <a:off x="2084933" y="4079875"/>
          <a:ext cx="2774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" name="Equation" r:id="rId26" imgW="1206360" imgH="228600" progId="Equation.DSMT4">
                  <p:embed/>
                </p:oleObj>
              </mc:Choice>
              <mc:Fallback>
                <p:oleObj name="Equation" r:id="rId26" imgW="120636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933" y="4079875"/>
                        <a:ext cx="2774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22160"/>
              </p:ext>
            </p:extLst>
          </p:nvPr>
        </p:nvGraphicFramePr>
        <p:xfrm>
          <a:off x="826045" y="2997200"/>
          <a:ext cx="40306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" name="Equation" r:id="rId28" imgW="1752480" imgH="457200" progId="Equation.DSMT4">
                  <p:embed/>
                </p:oleObj>
              </mc:Choice>
              <mc:Fallback>
                <p:oleObj name="Equation" r:id="rId28" imgW="175248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45" y="2997200"/>
                        <a:ext cx="403066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5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343</Words>
  <Application>Microsoft Office PowerPoint</Application>
  <PresentationFormat>全屏显示(4:3)</PresentationFormat>
  <Paragraphs>86</Paragraphs>
  <Slides>13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平面向量基本定理： </vt:lpstr>
      <vt:lpstr>两向量的夹角： </vt:lpstr>
      <vt:lpstr>PowerPoint 演示文稿</vt:lpstr>
      <vt:lpstr>PowerPoint 演示文稿</vt:lpstr>
      <vt:lpstr>PowerPoint 演示文稿</vt:lpstr>
      <vt:lpstr>1.平面向量基本定理： </vt:lpstr>
      <vt:lpstr>2.两向量的夹角：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98</cp:revision>
  <dcterms:created xsi:type="dcterms:W3CDTF">2014-12-16T06:24:58Z</dcterms:created>
  <dcterms:modified xsi:type="dcterms:W3CDTF">2014-12-18T14:22:53Z</dcterms:modified>
</cp:coreProperties>
</file>