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2" r:id="rId4"/>
    <p:sldId id="264" r:id="rId5"/>
    <p:sldId id="261" r:id="rId6"/>
    <p:sldId id="265" r:id="rId7"/>
    <p:sldId id="257" r:id="rId8"/>
    <p:sldId id="270" r:id="rId9"/>
    <p:sldId id="271" r:id="rId10"/>
    <p:sldId id="273" r:id="rId11"/>
    <p:sldId id="272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2973" autoAdjust="0"/>
  </p:normalViewPr>
  <p:slideViewPr>
    <p:cSldViewPr snapToGrid="0">
      <p:cViewPr varScale="1">
        <p:scale>
          <a:sx n="60" d="100"/>
          <a:sy n="60" d="100"/>
        </p:scale>
        <p:origin x="1478" y="5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4CFEE-4579-4D4F-B5D7-D6B8DE047257}" type="datetimeFigureOut">
              <a:rPr lang="en-US" smtClean="0"/>
              <a:t>01-Jan-21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A6574-E5A3-4624-A917-B5391026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1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A6574-E5A3-4624-A917-B539102697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35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A6574-E5A3-4624-A917-B539102697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09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A6574-E5A3-4624-A917-B539102697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7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A6574-E5A3-4624-A917-B539102697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0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A6574-E5A3-4624-A917-B539102697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8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A6574-E5A3-4624-A917-B539102697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73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A6574-E5A3-4624-A917-B539102697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82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A6574-E5A3-4624-A917-B539102697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82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A6574-E5A3-4624-A917-B539102697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55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A6574-E5A3-4624-A917-B539102697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90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A6574-E5A3-4624-A917-B539102697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89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A6574-E5A3-4624-A917-B539102697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18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1451-DC1D-4E01-BE29-3745F64F90BC}" type="datetimeFigureOut">
              <a:rPr lang="en-US" smtClean="0"/>
              <a:t>01-Jan-21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4A5E-CDE2-4F04-8C81-7D4992B4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1451-DC1D-4E01-BE29-3745F64F90BC}" type="datetimeFigureOut">
              <a:rPr lang="en-US" smtClean="0"/>
              <a:t>01-Jan-21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4A5E-CDE2-4F04-8C81-7D4992B4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9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1451-DC1D-4E01-BE29-3745F64F90BC}" type="datetimeFigureOut">
              <a:rPr lang="en-US" smtClean="0"/>
              <a:t>01-Jan-21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4A5E-CDE2-4F04-8C81-7D4992B4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1451-DC1D-4E01-BE29-3745F64F90BC}" type="datetimeFigureOut">
              <a:rPr lang="en-US" smtClean="0"/>
              <a:t>01-Jan-21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4A5E-CDE2-4F04-8C81-7D4992B4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6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1451-DC1D-4E01-BE29-3745F64F90BC}" type="datetimeFigureOut">
              <a:rPr lang="en-US" smtClean="0"/>
              <a:t>01-Jan-21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4A5E-CDE2-4F04-8C81-7D4992B4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3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1451-DC1D-4E01-BE29-3745F64F90BC}" type="datetimeFigureOut">
              <a:rPr lang="en-US" smtClean="0"/>
              <a:t>01-Jan-21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4A5E-CDE2-4F04-8C81-7D4992B4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1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1451-DC1D-4E01-BE29-3745F64F90BC}" type="datetimeFigureOut">
              <a:rPr lang="en-US" smtClean="0"/>
              <a:t>01-Jan-21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4A5E-CDE2-4F04-8C81-7D4992B4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3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1451-DC1D-4E01-BE29-3745F64F90BC}" type="datetimeFigureOut">
              <a:rPr lang="en-US" smtClean="0"/>
              <a:t>01-Jan-21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4A5E-CDE2-4F04-8C81-7D4992B4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4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1451-DC1D-4E01-BE29-3745F64F90BC}" type="datetimeFigureOut">
              <a:rPr lang="en-US" smtClean="0"/>
              <a:t>01-Jan-21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4A5E-CDE2-4F04-8C81-7D4992B4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4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1451-DC1D-4E01-BE29-3745F64F90BC}" type="datetimeFigureOut">
              <a:rPr lang="en-US" smtClean="0"/>
              <a:t>01-Jan-21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4A5E-CDE2-4F04-8C81-7D4992B4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1451-DC1D-4E01-BE29-3745F64F90BC}" type="datetimeFigureOut">
              <a:rPr lang="en-US" smtClean="0"/>
              <a:t>01-Jan-21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4A5E-CDE2-4F04-8C81-7D4992B4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6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11451-DC1D-4E01-BE29-3745F64F90BC}" type="datetimeFigureOut">
              <a:rPr lang="en-US" smtClean="0"/>
              <a:t>01-Jan-21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04A5E-CDE2-4F04-8C81-7D4992B4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4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金</a:t>
            </a:r>
            <a:r>
              <a:rPr lang="zh-CN" altLang="en-US" dirty="0" smtClean="0"/>
              <a:t>融創新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黃世漳</a:t>
            </a:r>
            <a:r>
              <a:rPr lang="en-US" altLang="zh-CN" dirty="0" smtClean="0"/>
              <a:t>R08723029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0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工作拆解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推廣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5424"/>
            <a:ext cx="4351338" cy="4351338"/>
          </a:xfrm>
        </p:spPr>
      </p:pic>
      <p:sp>
        <p:nvSpPr>
          <p:cNvPr id="6" name="AutoShape 2" descr="Instagram: A guide for par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858" y="2663030"/>
            <a:ext cx="3584222" cy="2016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2372360"/>
            <a:ext cx="4597400" cy="240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預期效益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這個想法真的可行嗎？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7759700" cy="43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謝謝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9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創新</a:t>
            </a:r>
            <a:r>
              <a:rPr lang="en-US" altLang="zh-CN" dirty="0" smtClean="0"/>
              <a:t>+</a:t>
            </a:r>
            <a:r>
              <a:rPr lang="zh-CN" altLang="en-US" dirty="0" smtClean="0"/>
              <a:t>客戶類型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5593565" cy="4953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334" y="2614334"/>
            <a:ext cx="6896698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5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問</a:t>
            </a:r>
            <a:r>
              <a:rPr lang="zh-CN" altLang="en-US" b="1" dirty="0" smtClean="0"/>
              <a:t>題一</a:t>
            </a:r>
            <a:r>
              <a:rPr lang="en-US" altLang="zh-CN" dirty="0" smtClean="0"/>
              <a:t> ——</a:t>
            </a:r>
            <a:r>
              <a:rPr lang="zh-CN" altLang="en-US" dirty="0" smtClean="0"/>
              <a:t>資料年份太少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8425"/>
            <a:ext cx="8283658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" y="1450975"/>
            <a:ext cx="4876800" cy="2381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255" y="1450975"/>
            <a:ext cx="3810000" cy="3800475"/>
          </a:xfrm>
          <a:prstGeom prst="rect">
            <a:avLst/>
          </a:prstGeom>
        </p:spPr>
      </p:pic>
      <p:sp>
        <p:nvSpPr>
          <p:cNvPr id="6" name="AutoShape 2" descr="Morningstar | Empowering Investor Success"/>
          <p:cNvSpPr>
            <a:spLocks noChangeAspect="1" noChangeArrowheads="1"/>
          </p:cNvSpPr>
          <p:nvPr/>
        </p:nvSpPr>
        <p:spPr bwMode="auto">
          <a:xfrm>
            <a:off x="155575" y="-517525"/>
            <a:ext cx="38100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Morningstar | Empowering Investor Success"/>
          <p:cNvSpPr>
            <a:spLocks noChangeAspect="1" noChangeArrowheads="1"/>
          </p:cNvSpPr>
          <p:nvPr/>
        </p:nvSpPr>
        <p:spPr bwMode="auto">
          <a:xfrm>
            <a:off x="307975" y="-365125"/>
            <a:ext cx="38100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Morningstar Review 2020 - The Perfect Service for Value Investors"/>
          <p:cNvSpPr>
            <a:spLocks noChangeAspect="1" noChangeArrowheads="1"/>
          </p:cNvSpPr>
          <p:nvPr/>
        </p:nvSpPr>
        <p:spPr bwMode="auto">
          <a:xfrm>
            <a:off x="155575" y="-1004888"/>
            <a:ext cx="2105025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Morningstar Review 2020 - The Perfect Service for Value Investors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838200" y="365125"/>
            <a:ext cx="10515600" cy="12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/>
              <a:t>問題二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分</a:t>
            </a:r>
            <a:r>
              <a:rPr lang="zh-CN" altLang="en-US" dirty="0"/>
              <a:t>析</a:t>
            </a:r>
            <a:r>
              <a:rPr lang="zh-CN" altLang="en-US" dirty="0" smtClean="0"/>
              <a:t>師直接告訴我們答案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03" y="3832225"/>
            <a:ext cx="4710663" cy="13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方案</a:t>
            </a:r>
            <a:r>
              <a:rPr lang="en-US" altLang="zh-CN" b="1" dirty="0"/>
              <a:t> 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一</a:t>
            </a:r>
            <a:r>
              <a:rPr lang="zh-CN" altLang="en-US" dirty="0"/>
              <a:t>站</a:t>
            </a:r>
            <a:r>
              <a:rPr lang="zh-CN" altLang="en-US" dirty="0" smtClean="0"/>
              <a:t>式美股投資網站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395" y="2762090"/>
            <a:ext cx="2712403" cy="2712403"/>
          </a:xfrm>
        </p:spPr>
      </p:pic>
      <p:cxnSp>
        <p:nvCxnSpPr>
          <p:cNvPr id="5" name="Straight Connector 4"/>
          <p:cNvCxnSpPr/>
          <p:nvPr/>
        </p:nvCxnSpPr>
        <p:spPr>
          <a:xfrm>
            <a:off x="5588000" y="1825625"/>
            <a:ext cx="0" cy="4585335"/>
          </a:xfrm>
          <a:prstGeom prst="line">
            <a:avLst/>
          </a:prstGeom>
          <a:ln w="1270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426" y="2680652"/>
            <a:ext cx="2875280" cy="287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免</a:t>
            </a:r>
            <a:r>
              <a:rPr lang="zh-CN" altLang="en-US" b="1" dirty="0" smtClean="0"/>
              <a:t>費部分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提供 </a:t>
            </a:r>
            <a:r>
              <a:rPr lang="en-US" altLang="zh-CN" dirty="0" smtClean="0"/>
              <a:t>10K &amp; 10Q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194" y="1690688"/>
            <a:ext cx="3503612" cy="3503612"/>
          </a:xfrm>
        </p:spPr>
      </p:pic>
    </p:spTree>
    <p:extLst>
      <p:ext uri="{BB962C8B-B14F-4D97-AF65-F5344CB8AC3E}">
        <p14:creationId xmlns:p14="http://schemas.microsoft.com/office/powerpoint/2010/main" val="334883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付費</a:t>
            </a:r>
            <a:r>
              <a:rPr lang="zh-CN" altLang="en-US" b="1" dirty="0"/>
              <a:t>部</a:t>
            </a:r>
            <a:r>
              <a:rPr lang="zh-CN" altLang="en-US" b="1" dirty="0" smtClean="0"/>
              <a:t>分</a:t>
            </a:r>
            <a:r>
              <a:rPr lang="en-US" altLang="zh-CN" b="1" dirty="0" smtClean="0"/>
              <a:t>——</a:t>
            </a:r>
            <a:r>
              <a:rPr lang="zh-CN" altLang="en-US" dirty="0"/>
              <a:t>分</a:t>
            </a:r>
            <a:r>
              <a:rPr lang="zh-CN" altLang="en-US" dirty="0" smtClean="0"/>
              <a:t>析工具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45" y="1950650"/>
            <a:ext cx="3752455" cy="3752455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0650"/>
            <a:ext cx="35941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3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工作拆解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前置作業（成本</a:t>
            </a:r>
            <a:r>
              <a:rPr lang="en-US" altLang="zh-CN" dirty="0" smtClean="0"/>
              <a:t>+</a:t>
            </a:r>
            <a:r>
              <a:rPr lang="zh-CN" altLang="en-US" dirty="0" smtClean="0"/>
              <a:t>市場調查）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90" y="2021882"/>
            <a:ext cx="2862263" cy="28622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53" y="1808567"/>
            <a:ext cx="3288894" cy="32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8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工作拆解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架設網站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690688"/>
            <a:ext cx="7072312" cy="3536156"/>
          </a:xfrm>
        </p:spPr>
      </p:pic>
    </p:spTree>
    <p:extLst>
      <p:ext uri="{BB962C8B-B14F-4D97-AF65-F5344CB8AC3E}">
        <p14:creationId xmlns:p14="http://schemas.microsoft.com/office/powerpoint/2010/main" val="111295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134</Words>
  <Application>Microsoft Office PowerPoint</Application>
  <PresentationFormat>Widescreen</PresentationFormat>
  <Paragraphs>25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Calibri Light</vt:lpstr>
      <vt:lpstr>Office Theme</vt:lpstr>
      <vt:lpstr>金融創新</vt:lpstr>
      <vt:lpstr>創新+客戶類型</vt:lpstr>
      <vt:lpstr>問題一 ——資料年份太少</vt:lpstr>
      <vt:lpstr>問題二——分析師直接告訴我們答案</vt:lpstr>
      <vt:lpstr>方案 ——一站式美股投資網站</vt:lpstr>
      <vt:lpstr>免費部分——提供 10K &amp; 10Q </vt:lpstr>
      <vt:lpstr>付費部分——分析工具</vt:lpstr>
      <vt:lpstr>工作拆解——前置作業（成本+市場調查）</vt:lpstr>
      <vt:lpstr>工作拆解——架設網站</vt:lpstr>
      <vt:lpstr>工作拆解——推廣</vt:lpstr>
      <vt:lpstr>預期效益——這個想法真的可行嗎？</vt:lpstr>
      <vt:lpstr>謝謝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60</cp:revision>
  <cp:lastPrinted>2021-01-01T10:06:20Z</cp:lastPrinted>
  <dcterms:created xsi:type="dcterms:W3CDTF">2020-12-28T13:46:36Z</dcterms:created>
  <dcterms:modified xsi:type="dcterms:W3CDTF">2021-01-01T12:27:19Z</dcterms:modified>
</cp:coreProperties>
</file>