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Ex3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65" r:id="rId4"/>
    <p:sldId id="270" r:id="rId5"/>
    <p:sldId id="266" r:id="rId6"/>
    <p:sldId id="269" r:id="rId7"/>
    <p:sldId id="267" r:id="rId8"/>
    <p:sldId id="259" r:id="rId9"/>
    <p:sldId id="260" r:id="rId10"/>
    <p:sldId id="272" r:id="rId11"/>
    <p:sldId id="274" r:id="rId12"/>
    <p:sldId id="275" r:id="rId13"/>
    <p:sldId id="273" r:id="rId14"/>
    <p:sldId id="284" r:id="rId15"/>
    <p:sldId id="285" r:id="rId16"/>
    <p:sldId id="286" r:id="rId17"/>
    <p:sldId id="282" r:id="rId18"/>
    <p:sldId id="278" r:id="rId19"/>
    <p:sldId id="279" r:id="rId20"/>
    <p:sldId id="280" r:id="rId21"/>
    <p:sldId id="289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Probook\Desktop\check\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Hp%20Probook\Desktop\check\Book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Hp%20Probook\Desktop\check\Book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Hp%20Probook\Desktop\check\Book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Hp%20Probook\Desktop\check\Book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Hp%20Probook\Desktop\check\Book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Hp%20Probook\Desktop\check\Book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Probook\Desktop\check\Book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Hp%20Probook\Desktop\check\Book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p%20Probook\Desktop\check\Book.xlsx" TargetMode="External"/><Relationship Id="rId4" Type="http://schemas.openxmlformats.org/officeDocument/2006/relationships/themeOverride" Target="../theme/themeOverrid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Hp%20Probook\Desktop\check\Book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Hp%20Probook\Desktop\check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[Book.xlsx]Sheet14!PivotTable14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357D6C"/>
                </a:solidFill>
                <a:latin typeface="Comic Sans MS" panose="030F0702030302020204" pitchFamily="66" charset="0"/>
              </a:rPr>
              <a:t>RegionWise</a:t>
            </a:r>
            <a:r>
              <a:rPr lang="en-US" baseline="0">
                <a:solidFill>
                  <a:srgbClr val="357D6C"/>
                </a:solidFill>
                <a:latin typeface="Comic Sans MS" panose="030F0702030302020204" pitchFamily="66" charset="0"/>
              </a:rPr>
              <a:t> Sale &amp; Profit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8.2789779996035942E-2"/>
          <c:y val="4.9857549857549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Sheet14!$A$4:$A$8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Sheet14!$B$4:$B$8</c:f>
              <c:numCache>
                <c:formatCode>"$"\ 0.00,\ \K</c:formatCode>
                <c:ptCount val="4"/>
                <c:pt idx="0">
                  <c:v>501239.76999999944</c:v>
                </c:pt>
                <c:pt idx="1">
                  <c:v>678781.28999999794</c:v>
                </c:pt>
                <c:pt idx="2">
                  <c:v>391721.88000000012</c:v>
                </c:pt>
                <c:pt idx="3">
                  <c:v>725457.82999999868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5-4DC6-B197-9AC96DDE55B8}"/>
            </c:ext>
          </c:extLst>
        </c:ser>
        <c:ser>
          <c:idx val="1"/>
          <c:order val="1"/>
          <c:tx>
            <c:strRef>
              <c:f>Sheet14!$C$3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Sheet14!$A$4:$A$8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Sheet14!$C$4:$C$8</c:f>
              <c:numCache>
                <c:formatCode>"$"\ 0.00,\ \K</c:formatCode>
                <c:ptCount val="4"/>
                <c:pt idx="0">
                  <c:v>39706.079999999987</c:v>
                </c:pt>
                <c:pt idx="1">
                  <c:v>91522.409999999902</c:v>
                </c:pt>
                <c:pt idx="2">
                  <c:v>46749.319999999963</c:v>
                </c:pt>
                <c:pt idx="3">
                  <c:v>108418.07000000011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5-4DC6-B197-9AC96DDE5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4819664"/>
        <c:axId val="1404795120"/>
      </c:barChart>
      <c:catAx>
        <c:axId val="140481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795120"/>
        <c:crosses val="autoZero"/>
        <c:auto val="1"/>
        <c:lblAlgn val="ctr"/>
        <c:lblOffset val="100"/>
        <c:noMultiLvlLbl val="0"/>
      </c:catAx>
      <c:valAx>
        <c:axId val="1404795120"/>
        <c:scaling>
          <c:orientation val="minMax"/>
        </c:scaling>
        <c:delete val="0"/>
        <c:axPos val="l"/>
        <c:numFmt formatCode="&quot;$&quot;\ 0.00,\ 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81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88142581189473"/>
          <c:y val="4.5615850530615898E-2"/>
          <c:w val="0.18938875967906146"/>
          <c:h val="0.12553782153533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[Book.xlsx]Sheet8!PivotTable6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rgbClr val="357D6C"/>
                </a:solidFill>
                <a:latin typeface="Comic Sans MS" panose="030F0702030302020204" pitchFamily="66" charset="0"/>
              </a:rPr>
              <a:t>Sales</a:t>
            </a:r>
            <a:r>
              <a:rPr lang="en-US" sz="1200" baseline="0">
                <a:solidFill>
                  <a:srgbClr val="357D6C"/>
                </a:solidFill>
                <a:latin typeface="Comic Sans MS" panose="030F0702030302020204" pitchFamily="66" charset="0"/>
              </a:rPr>
              <a:t> and Profit Monthly</a:t>
            </a:r>
            <a:endParaRPr lang="en-US" sz="1200">
              <a:solidFill>
                <a:srgbClr val="357D6C"/>
              </a:solidFill>
              <a:latin typeface="Comic Sans MS" panose="030F0702030302020204" pitchFamily="66" charset="0"/>
            </a:endParaRPr>
          </a:p>
        </c:rich>
      </c:tx>
      <c:layout>
        <c:manualLayout>
          <c:xMode val="edge"/>
          <c:yMode val="edge"/>
          <c:x val="0.12311555048767572"/>
          <c:y val="5.99155641334710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</c:pivotFmt>
      <c:pivotFmt>
        <c:idx val="3"/>
        <c:spPr>
          <a:solidFill>
            <a:srgbClr val="002060"/>
          </a:solidFill>
          <a:ln>
            <a:noFill/>
          </a:ln>
          <a:effectLst/>
        </c:spP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212863474629431E-2"/>
          <c:y val="0.14323006352121839"/>
          <c:w val="0.70631744073684066"/>
          <c:h val="0.77249012264187045"/>
        </c:manualLayout>
      </c:layout>
      <c:areaChart>
        <c:grouping val="standar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Sheet8!$A$4:$A$16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Sheet8!$B$4:$B$16</c:f>
              <c:numCache>
                <c:formatCode>"$"\ 0.00,\ \K</c:formatCode>
                <c:ptCount val="12"/>
                <c:pt idx="0">
                  <c:v>9134.4500000000007</c:v>
                </c:pt>
                <c:pt idx="1">
                  <c:v>10294.569999999992</c:v>
                </c:pt>
                <c:pt idx="2">
                  <c:v>28594.510000000006</c:v>
                </c:pt>
                <c:pt idx="3">
                  <c:v>11587.439999999997</c:v>
                </c:pt>
                <c:pt idx="4">
                  <c:v>22411.199999999975</c:v>
                </c:pt>
                <c:pt idx="5">
                  <c:v>21285.760000000013</c:v>
                </c:pt>
                <c:pt idx="6">
                  <c:v>13832.539999999994</c:v>
                </c:pt>
                <c:pt idx="7">
                  <c:v>21776.929999999975</c:v>
                </c:pt>
                <c:pt idx="8">
                  <c:v>36857.240000000013</c:v>
                </c:pt>
                <c:pt idx="9">
                  <c:v>31784.049999999992</c:v>
                </c:pt>
                <c:pt idx="10">
                  <c:v>35468.289999999979</c:v>
                </c:pt>
                <c:pt idx="11">
                  <c:v>43368.900000000016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9-412F-97B4-D5776B408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709520"/>
        <c:axId val="897706608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Sheet8!$C$3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Sheet8!$A$4:$A$16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Sheet8!$C$4:$C$16</c:f>
              <c:numCache>
                <c:formatCode>"$"\ 0.00,\ \K</c:formatCode>
                <c:ptCount val="12"/>
                <c:pt idx="0">
                  <c:v>94924.869999999981</c:v>
                </c:pt>
                <c:pt idx="1">
                  <c:v>59751.260000000024</c:v>
                </c:pt>
                <c:pt idx="2">
                  <c:v>205005.50000000012</c:v>
                </c:pt>
                <c:pt idx="3">
                  <c:v>137762.13</c:v>
                </c:pt>
                <c:pt idx="4">
                  <c:v>155028.81000000017</c:v>
                </c:pt>
                <c:pt idx="5">
                  <c:v>152718.65000000014</c:v>
                </c:pt>
                <c:pt idx="6">
                  <c:v>147238.09000000008</c:v>
                </c:pt>
                <c:pt idx="7">
                  <c:v>159043.97000000009</c:v>
                </c:pt>
                <c:pt idx="8">
                  <c:v>307649.9400000007</c:v>
                </c:pt>
                <c:pt idx="9">
                  <c:v>200322.9899999999</c:v>
                </c:pt>
                <c:pt idx="10">
                  <c:v>352461.04999999976</c:v>
                </c:pt>
                <c:pt idx="11">
                  <c:v>325293.51000000042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9-412F-97B4-D5776B408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99979648"/>
        <c:axId val="1999984224"/>
      </c:barChart>
      <c:catAx>
        <c:axId val="89770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706608"/>
        <c:crosses val="autoZero"/>
        <c:auto val="1"/>
        <c:lblAlgn val="ctr"/>
        <c:lblOffset val="100"/>
        <c:noMultiLvlLbl val="0"/>
      </c:catAx>
      <c:valAx>
        <c:axId val="897706608"/>
        <c:scaling>
          <c:orientation val="minMax"/>
        </c:scaling>
        <c:delete val="0"/>
        <c:axPos val="l"/>
        <c:numFmt formatCode="&quot;$&quot;\ 0.00,\ 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709520"/>
        <c:crosses val="autoZero"/>
        <c:crossBetween val="between"/>
      </c:valAx>
      <c:valAx>
        <c:axId val="1999984224"/>
        <c:scaling>
          <c:orientation val="minMax"/>
        </c:scaling>
        <c:delete val="0"/>
        <c:axPos val="r"/>
        <c:numFmt formatCode="&quot;$&quot;\ 0.00,\ \K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979648"/>
        <c:crosses val="max"/>
        <c:crossBetween val="between"/>
      </c:valAx>
      <c:catAx>
        <c:axId val="1999979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99984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014712610464977"/>
          <c:y val="1.4086364204474414E-2"/>
          <c:w val="0.19529629897180284"/>
          <c:h val="0.267859017622797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[Book.xlsx]Sheet13!PivotTable13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357D6C"/>
                </a:solidFill>
                <a:latin typeface="+mn-lt"/>
                <a:ea typeface="+mn-ea"/>
                <a:cs typeface="+mn-cs"/>
              </a:defRPr>
            </a:pPr>
            <a:r>
              <a:rPr lang="en-US" sz="1200" b="0">
                <a:solidFill>
                  <a:srgbClr val="357D6C"/>
                </a:solidFill>
                <a:latin typeface="Comic Sans MS" panose="030F0702030302020204" pitchFamily="66" charset="0"/>
              </a:rPr>
              <a:t>Category &amp; Sub-Category wise Sales &amp; Profit  </a:t>
            </a:r>
          </a:p>
        </c:rich>
      </c:tx>
      <c:layout>
        <c:manualLayout>
          <c:xMode val="edge"/>
          <c:yMode val="edge"/>
          <c:x val="5.8951404255637802E-2"/>
          <c:y val="4.24242424242424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357D6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Sheet13!$C$3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Sheet13!$A$4:$A$24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Sheet13!$C$4:$C$24</c:f>
              <c:numCache>
                <c:formatCode>"$"\ 0.00,\ \K</c:formatCode>
                <c:ptCount val="17"/>
                <c:pt idx="0">
                  <c:v>-3472.5800000000017</c:v>
                </c:pt>
                <c:pt idx="1">
                  <c:v>26590.109999999964</c:v>
                </c:pt>
                <c:pt idx="2">
                  <c:v>13059.180000000008</c:v>
                </c:pt>
                <c:pt idx="3">
                  <c:v>-17725.590000000007</c:v>
                </c:pt>
                <c:pt idx="4">
                  <c:v>18137.980000000003</c:v>
                </c:pt>
                <c:pt idx="5">
                  <c:v>6527.7899999999954</c:v>
                </c:pt>
                <c:pt idx="6">
                  <c:v>30221.390000000021</c:v>
                </c:pt>
                <c:pt idx="7">
                  <c:v>6963.9799999999987</c:v>
                </c:pt>
                <c:pt idx="8">
                  <c:v>949.52000000000055</c:v>
                </c:pt>
                <c:pt idx="9">
                  <c:v>5546.1799999999994</c:v>
                </c:pt>
                <c:pt idx="10">
                  <c:v>34052.910000000076</c:v>
                </c:pt>
                <c:pt idx="11">
                  <c:v>21278.819999999996</c:v>
                </c:pt>
                <c:pt idx="12">
                  <c:v>-1189.1199999999992</c:v>
                </c:pt>
                <c:pt idx="13">
                  <c:v>41936.720000000008</c:v>
                </c:pt>
                <c:pt idx="14">
                  <c:v>55617.869999999988</c:v>
                </c:pt>
                <c:pt idx="15">
                  <c:v>3384.7299999999987</c:v>
                </c:pt>
                <c:pt idx="16">
                  <c:v>44515.990000000013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02-4CD0-8609-3A662FB5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138396496"/>
        <c:axId val="1138398576"/>
      </c:barChart>
      <c:lineChart>
        <c:grouping val="stack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Sheet13!$A$4:$A$24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Sheet13!$B$4:$B$24</c:f>
              <c:numCache>
                <c:formatCode>"$"\ 0.00,\ \K</c:formatCode>
                <c:ptCount val="17"/>
                <c:pt idx="0">
                  <c:v>114879.97000000016</c:v>
                </c:pt>
                <c:pt idx="1">
                  <c:v>328449.07000000047</c:v>
                </c:pt>
                <c:pt idx="2">
                  <c:v>91705.119999999923</c:v>
                </c:pt>
                <c:pt idx="3">
                  <c:v>206965.5499999999</c:v>
                </c:pt>
                <c:pt idx="4">
                  <c:v>107532.14</c:v>
                </c:pt>
                <c:pt idx="5">
                  <c:v>27118.80000000001</c:v>
                </c:pt>
                <c:pt idx="6">
                  <c:v>203412.76</c:v>
                </c:pt>
                <c:pt idx="7">
                  <c:v>16476.379999999997</c:v>
                </c:pt>
                <c:pt idx="8">
                  <c:v>3024.2500000000014</c:v>
                </c:pt>
                <c:pt idx="9">
                  <c:v>12486.300000000003</c:v>
                </c:pt>
                <c:pt idx="10">
                  <c:v>78479.24000000018</c:v>
                </c:pt>
                <c:pt idx="11">
                  <c:v>223843.59000000037</c:v>
                </c:pt>
                <c:pt idx="12">
                  <c:v>46673.520000000048</c:v>
                </c:pt>
                <c:pt idx="13">
                  <c:v>167380.31000000017</c:v>
                </c:pt>
                <c:pt idx="14">
                  <c:v>149528.01</c:v>
                </c:pt>
                <c:pt idx="15">
                  <c:v>189238.66000000006</c:v>
                </c:pt>
                <c:pt idx="16">
                  <c:v>330007.10000000009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02-4CD0-8609-3A662FB5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396496"/>
        <c:axId val="1138398576"/>
      </c:lineChart>
      <c:catAx>
        <c:axId val="113839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98576"/>
        <c:crosses val="autoZero"/>
        <c:auto val="1"/>
        <c:lblAlgn val="ctr"/>
        <c:lblOffset val="100"/>
        <c:noMultiLvlLbl val="0"/>
      </c:catAx>
      <c:valAx>
        <c:axId val="1138398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\ 0.00,\ 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9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35678420632213"/>
          <c:y val="3.687601376863852E-2"/>
          <c:w val="0.21244142036593253"/>
          <c:h val="0.1115119073719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[Book.xlsx]Sheet19!PivotTable23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solidFill>
                  <a:srgbClr val="357D6C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sz="1300">
                <a:solidFill>
                  <a:srgbClr val="357D6C"/>
                </a:solidFill>
                <a:latin typeface="Comic Sans MS" panose="030F0702030302020204" pitchFamily="66" charset="0"/>
              </a:rPr>
              <a:t>Customer</a:t>
            </a:r>
            <a:r>
              <a:rPr lang="en-US" sz="1300" baseline="0">
                <a:solidFill>
                  <a:srgbClr val="357D6C"/>
                </a:solidFill>
                <a:latin typeface="Comic Sans MS" panose="030F0702030302020204" pitchFamily="66" charset="0"/>
              </a:rPr>
              <a:t> Segments</a:t>
            </a:r>
            <a:endParaRPr lang="en-US" sz="1300">
              <a:solidFill>
                <a:srgbClr val="357D6C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rgbClr val="357D6C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none" lIns="0" tIns="0" rIns="0" bIns="0" anchor="t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none" lIns="0" tIns="0" rIns="0" bIns="0" anchor="t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059725976417128"/>
              <c:y val="3.08641975308641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1371244172836596"/>
                  <c:h val="0.27743085933702732"/>
                </c:manualLayout>
              </c15:layout>
            </c:ext>
          </c:extLst>
        </c:dLbl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748756218905472"/>
              <c:y val="-7.71544181977259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1231343283582089"/>
                  <c:h val="0.27743085933702732"/>
                </c:manualLayout>
              </c15:layout>
            </c:ext>
          </c:extLst>
        </c:dLbl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751243781094523E-2"/>
              <c:y val="-0.1118824122679109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325870646766168"/>
                  <c:h val="0.20798641489258288"/>
                </c:manualLayout>
              </c15:layout>
            </c:ext>
          </c:extLst>
        </c:dLbl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059725976417128"/>
              <c:y val="3.08641975308641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1371244172836596"/>
                  <c:h val="0.27743085933702732"/>
                </c:manualLayout>
              </c15:layout>
            </c:ext>
          </c:extLst>
        </c:dLbl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748756218905472"/>
              <c:y val="-7.71544181977259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1231343283582089"/>
                  <c:h val="0.27743085933702732"/>
                </c:manualLayout>
              </c15:layout>
            </c:ext>
          </c:extLst>
        </c:dLbl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751243781094523E-2"/>
              <c:y val="-0.1118824122679109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325870646766168"/>
                  <c:h val="0.20798641489258288"/>
                </c:manualLayout>
              </c15:layout>
            </c:ext>
          </c:extLst>
        </c:dLbl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059725976417128"/>
              <c:y val="3.08641975308641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1371244172836596"/>
                  <c:h val="0.27743085933702732"/>
                </c:manualLayout>
              </c15:layout>
            </c:ext>
          </c:extLst>
        </c:dLbl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748756218905472"/>
              <c:y val="-7.71544181977259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1231343283582089"/>
                  <c:h val="0.27743085933702732"/>
                </c:manualLayout>
              </c15:layout>
            </c:ext>
          </c:extLst>
        </c:dLbl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751243781094523E-2"/>
              <c:y val="-0.1118824122679109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325870646766168"/>
                  <c:h val="0.20798641489258288"/>
                </c:manualLayout>
              </c15:layout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Sheet19!$B$3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3C-49CD-BABB-311CBA57BCC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3C-49CD-BABB-311CBA57BCC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3C-49CD-BABB-311CBA57BCC7}"/>
              </c:ext>
            </c:extLst>
          </c:dPt>
          <c:dLbls>
            <c:dLbl>
              <c:idx val="0"/>
              <c:layout>
                <c:manualLayout>
                  <c:x val="0.13059725976417128"/>
                  <c:y val="3.086419753086412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371244172836596"/>
                      <c:h val="0.277430859337027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23C-49CD-BABB-311CBA57BCC7}"/>
                </c:ext>
              </c:extLst>
            </c:dLbl>
            <c:dLbl>
              <c:idx val="1"/>
              <c:layout>
                <c:manualLayout>
                  <c:x val="-0.12748756218905472"/>
                  <c:y val="-7.715441819772599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231343283582089"/>
                      <c:h val="0.277430859337027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23C-49CD-BABB-311CBA57BCC7}"/>
                </c:ext>
              </c:extLst>
            </c:dLbl>
            <c:dLbl>
              <c:idx val="2"/>
              <c:layout>
                <c:manualLayout>
                  <c:x val="-4.9751243781094523E-2"/>
                  <c:y val="-0.111882412267910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325870646766168"/>
                      <c:h val="0.207986414892582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23C-49CD-BABB-311CBA57BC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Sheet19!$A$4:$A$7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Sheet19!$B$4:$B$7</c:f>
              <c:numCache>
                <c:formatCode>General</c:formatCode>
                <c:ptCount val="3"/>
                <c:pt idx="0">
                  <c:v>1161401.2199999921</c:v>
                </c:pt>
                <c:pt idx="1">
                  <c:v>706146.3499999987</c:v>
                </c:pt>
                <c:pt idx="2">
                  <c:v>429653.1999999999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3C-49CD-BABB-311CBA57BC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2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[Book.xlsx]Sheet16!PivotTable16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357D6C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Average Ship Days</a:t>
            </a:r>
          </a:p>
        </c:rich>
      </c:tx>
      <c:layout>
        <c:manualLayout>
          <c:xMode val="edge"/>
          <c:yMode val="edge"/>
          <c:x val="0.1055555555555555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357D6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0277777777777768"/>
              <c:y val="-6.944444444444444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1666666666666657"/>
              <c:y val="-1.388888888888897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6111111111111101"/>
              <c:y val="0.1018518518518516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833333333333335"/>
              <c:y val="5.555555555555555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0277777777777768"/>
              <c:y val="-6.944444444444444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1666666666666657"/>
              <c:y val="-1.388888888888897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6111111111111101"/>
              <c:y val="0.1018518518518516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833333333333335"/>
              <c:y val="5.555555555555555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5.419770959123376E-2"/>
              <c:y val="-0.14261506945778124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1666666666666657"/>
              <c:y val="-1.388888888888897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6111111111111101"/>
              <c:y val="0.1018518518518516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833333333333335"/>
              <c:y val="5.555555555555555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5.419770959123376E-2"/>
              <c:y val="-0.14261506945778124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1666666666666657"/>
              <c:y val="-1.388888888888897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6111111111111101"/>
              <c:y val="0.1018518518518516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833333333333335"/>
              <c:y val="5.555555555555555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5.419770959123376E-2"/>
              <c:y val="-0.14261506945778124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1666666666666657"/>
              <c:y val="-1.388888888888897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6111111111111101"/>
              <c:y val="0.1018518518518516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833333333333335"/>
              <c:y val="5.555555555555555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5.419770959123376E-2"/>
              <c:y val="-0.14261506945778124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1666666666666657"/>
              <c:y val="-1.388888888888897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6111111111111101"/>
              <c:y val="0.1018518518518516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833333333333335"/>
              <c:y val="5.555555555555555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4158847113929865"/>
              <c:y val="-0.1767056802905180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2589971197420542"/>
                  <c:h val="0.20594667143879739"/>
                </c:manualLayout>
              </c15:layout>
            </c:ext>
          </c:extLst>
        </c:dLbl>
      </c:pivotFmt>
      <c:pivotFmt>
        <c:idx val="32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8495040648008876"/>
              <c:y val="-2.904010578223183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996618400228061"/>
                  <c:h val="0.24382545931758531"/>
                </c:manualLayout>
              </c15:layout>
            </c:ext>
          </c:extLst>
        </c:dLbl>
      </c:pivotFmt>
      <c:pivotFmt>
        <c:idx val="3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8155553589509177"/>
              <c:y val="7.912461226437604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4700816892270486"/>
                  <c:h val="0.21352242901455495"/>
                </c:manualLayout>
              </c15:layout>
            </c:ext>
          </c:extLst>
        </c:dLbl>
      </c:pivotFmt>
      <c:pivotFmt>
        <c:idx val="34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2400149419524807"/>
              <c:y val="-0.1489900978286805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1393631975778308"/>
                  <c:h val="0.35816094010975902"/>
                </c:manualLayout>
              </c15:layout>
            </c:ext>
          </c:extLst>
        </c:dLbl>
      </c:pivotFmt>
      <c:pivotFmt>
        <c:idx val="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6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4158847113929865"/>
              <c:y val="-0.1767056802905180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2589971197420542"/>
                  <c:h val="0.20594667143879739"/>
                </c:manualLayout>
              </c15:layout>
            </c:ext>
          </c:extLst>
        </c:dLbl>
      </c:pivotFmt>
      <c:pivotFmt>
        <c:idx val="37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8495040648008876"/>
              <c:y val="-2.904010578223183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996618400228061"/>
                  <c:h val="0.24382545931758531"/>
                </c:manualLayout>
              </c15:layout>
            </c:ext>
          </c:extLst>
        </c:dLbl>
      </c:pivotFmt>
      <c:pivotFmt>
        <c:idx val="38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8155553589509177"/>
              <c:y val="7.912461226437604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4700816892270486"/>
                  <c:h val="0.21352242901455495"/>
                </c:manualLayout>
              </c15:layout>
            </c:ext>
          </c:extLst>
        </c:dLbl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2400149419524807"/>
              <c:y val="-0.1489900978286805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1393631975778308"/>
                  <c:h val="0.35816094010975902"/>
                </c:manualLayout>
              </c15:layout>
            </c:ext>
          </c:extLst>
        </c:dLbl>
      </c:pivotFmt>
      <c:pivotFmt>
        <c:idx val="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4158847113929865"/>
              <c:y val="-0.1767056802905180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2589971197420542"/>
                  <c:h val="0.20594667143879739"/>
                </c:manualLayout>
              </c15:layout>
            </c:ext>
          </c:extLst>
        </c:dLbl>
      </c:pivotFmt>
      <c:pivotFmt>
        <c:idx val="42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8495040648008876"/>
              <c:y val="-2.904010578223183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996618400228061"/>
                  <c:h val="0.24382545931758531"/>
                </c:manualLayout>
              </c15:layout>
            </c:ext>
          </c:extLst>
        </c:dLbl>
      </c:pivotFmt>
      <c:pivotFmt>
        <c:idx val="4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0.18155553589509177"/>
              <c:y val="7.912461226437604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4700816892270486"/>
                  <c:h val="0.21352242901455495"/>
                </c:manualLayout>
              </c15:layout>
            </c:ext>
          </c:extLst>
        </c:dLbl>
      </c:pivotFmt>
      <c:pivotFmt>
        <c:idx val="44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2400149419524807"/>
              <c:y val="-0.1489900978286805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357D6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1393631975778308"/>
                  <c:h val="0.35816094010975902"/>
                </c:manualLayout>
              </c15:layout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46-4438-AF9B-C09539D8A36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46-4438-AF9B-C09539D8A36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46-4438-AF9B-C09539D8A36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46-4438-AF9B-C09539D8A36F}"/>
              </c:ext>
            </c:extLst>
          </c:dPt>
          <c:dLbls>
            <c:dLbl>
              <c:idx val="0"/>
              <c:layout>
                <c:manualLayout>
                  <c:x val="0.14158847113929865"/>
                  <c:y val="-0.176705680290518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589971197420542"/>
                      <c:h val="0.205946671438797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346-4438-AF9B-C09539D8A36F}"/>
                </c:ext>
              </c:extLst>
            </c:dLbl>
            <c:dLbl>
              <c:idx val="1"/>
              <c:layout>
                <c:manualLayout>
                  <c:x val="0.18495040648008876"/>
                  <c:y val="-2.904010578223183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6618400228061"/>
                      <c:h val="0.243825459317585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346-4438-AF9B-C09539D8A36F}"/>
                </c:ext>
              </c:extLst>
            </c:dLbl>
            <c:dLbl>
              <c:idx val="2"/>
              <c:layout>
                <c:manualLayout>
                  <c:x val="0.18155553589509177"/>
                  <c:y val="7.912461226437604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700816892270486"/>
                      <c:h val="0.2135224290145549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346-4438-AF9B-C09539D8A36F}"/>
                </c:ext>
              </c:extLst>
            </c:dLbl>
            <c:dLbl>
              <c:idx val="3"/>
              <c:layout>
                <c:manualLayout>
                  <c:x val="-0.12400149419524807"/>
                  <c:y val="-0.1489900978286805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93631975778308"/>
                      <c:h val="0.358160940109759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346-4438-AF9B-C09539D8A36F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357D6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Sheet16!$A$4:$A$8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Sheet16!$B$4:$B$8</c:f>
              <c:numCache>
                <c:formatCode>0.00</c:formatCode>
                <c:ptCount val="4"/>
                <c:pt idx="0">
                  <c:v>2.1827048114434331</c:v>
                </c:pt>
                <c:pt idx="1">
                  <c:v>4.4198895027624308E-2</c:v>
                </c:pt>
                <c:pt idx="2">
                  <c:v>3.2380462724935732</c:v>
                </c:pt>
                <c:pt idx="3">
                  <c:v>5.0065348525469169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46-4438-AF9B-C09539D8A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357D6C"/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[Book.xlsx]Sheet31!PivotTable36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>
                <a:solidFill>
                  <a:srgbClr val="357D6C"/>
                </a:solidFill>
                <a:latin typeface="Comic Sans MS" panose="030F0702030302020204" pitchFamily="66" charset="0"/>
              </a:rPr>
              <a:t>Top</a:t>
            </a:r>
            <a:r>
              <a:rPr lang="en-US" baseline="0">
                <a:solidFill>
                  <a:srgbClr val="357D6C"/>
                </a:solidFill>
                <a:latin typeface="Comic Sans MS" panose="030F0702030302020204" pitchFamily="66" charset="0"/>
              </a:rPr>
              <a:t> 5 Customers</a:t>
            </a:r>
            <a:endParaRPr lang="en-US">
              <a:solidFill>
                <a:srgbClr val="357D6C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Sheet31!$A$4:$A$13</c:f>
              <c:multiLvlStrCache>
                <c:ptCount val="5"/>
                <c:lvl>
                  <c:pt idx="0">
                    <c:v>Sean Miller</c:v>
                  </c:pt>
                  <c:pt idx="1">
                    <c:v>Tamara Chand</c:v>
                  </c:pt>
                  <c:pt idx="2">
                    <c:v>Raymond Buch</c:v>
                  </c:pt>
                  <c:pt idx="3">
                    <c:v>Tom Ashbrook</c:v>
                  </c:pt>
                  <c:pt idx="4">
                    <c:v>Adrian Barton</c:v>
                  </c:pt>
                </c:lvl>
                <c:lvl>
                  <c:pt idx="0">
                    <c:v>SM-20320</c:v>
                  </c:pt>
                  <c:pt idx="1">
                    <c:v>TC-20980</c:v>
                  </c:pt>
                  <c:pt idx="2">
                    <c:v>RB-19360</c:v>
                  </c:pt>
                  <c:pt idx="3">
                    <c:v>TA-21385</c:v>
                  </c:pt>
                  <c:pt idx="4">
                    <c:v>AB-10105</c:v>
                  </c:pt>
                </c:lvl>
              </c:multiLvlStrCache>
            </c:multiLvlStrRef>
          </c:cat>
          <c:val>
            <c:numRef>
              <c:f>Sheet31!$B$4:$B$13</c:f>
              <c:numCache>
                <c:formatCode>"$"\ 0.00,\ \K</c:formatCode>
                <c:ptCount val="5"/>
                <c:pt idx="0">
                  <c:v>25043.07</c:v>
                </c:pt>
                <c:pt idx="1">
                  <c:v>19052.219999999998</c:v>
                </c:pt>
                <c:pt idx="2">
                  <c:v>15117.349999999999</c:v>
                </c:pt>
                <c:pt idx="3">
                  <c:v>14595.62</c:v>
                </c:pt>
                <c:pt idx="4">
                  <c:v>14473.57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7-4E79-BA89-BA4A6459F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764783"/>
        <c:axId val="121760207"/>
      </c:barChart>
      <c:catAx>
        <c:axId val="12176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60207"/>
        <c:crosses val="autoZero"/>
        <c:auto val="1"/>
        <c:lblAlgn val="ctr"/>
        <c:lblOffset val="100"/>
        <c:noMultiLvlLbl val="0"/>
      </c:catAx>
      <c:valAx>
        <c:axId val="121760207"/>
        <c:scaling>
          <c:orientation val="minMax"/>
        </c:scaling>
        <c:delete val="0"/>
        <c:axPos val="l"/>
        <c:numFmt formatCode="&quot;$&quot;\ 0.00,\ 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64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[Book.xlsx]Sheet32!PivotTable37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>
                <a:solidFill>
                  <a:srgbClr val="357D6C"/>
                </a:solidFill>
                <a:latin typeface="Comic Sans MS" panose="030F0702030302020204" pitchFamily="66" charset="0"/>
              </a:rPr>
              <a:t>Profit based Bad perfermoce Products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Sheet32!$A$4:$A$20</c:f>
              <c:strCache>
                <c:ptCount val="17"/>
                <c:pt idx="0">
                  <c:v>Tables</c:v>
                </c:pt>
                <c:pt idx="1">
                  <c:v>Bookcases</c:v>
                </c:pt>
                <c:pt idx="2">
                  <c:v>Supplies</c:v>
                </c:pt>
                <c:pt idx="3">
                  <c:v>Fasteners</c:v>
                </c:pt>
                <c:pt idx="4">
                  <c:v>Machines</c:v>
                </c:pt>
                <c:pt idx="5">
                  <c:v>Labels</c:v>
                </c:pt>
                <c:pt idx="6">
                  <c:v>Art</c:v>
                </c:pt>
                <c:pt idx="7">
                  <c:v>Envelopes</c:v>
                </c:pt>
                <c:pt idx="8">
                  <c:v>Furnishings</c:v>
                </c:pt>
                <c:pt idx="9">
                  <c:v>Appliances</c:v>
                </c:pt>
                <c:pt idx="10">
                  <c:v>Storage</c:v>
                </c:pt>
                <c:pt idx="11">
                  <c:v>Chairs</c:v>
                </c:pt>
                <c:pt idx="12">
                  <c:v>Binders</c:v>
                </c:pt>
                <c:pt idx="13">
                  <c:v>Paper</c:v>
                </c:pt>
                <c:pt idx="14">
                  <c:v>Accessories</c:v>
                </c:pt>
                <c:pt idx="15">
                  <c:v>Phones</c:v>
                </c:pt>
                <c:pt idx="16">
                  <c:v>Copiers</c:v>
                </c:pt>
              </c:strCache>
            </c:strRef>
          </c:cat>
          <c:val>
            <c:numRef>
              <c:f>Sheet32!$B$4:$B$20</c:f>
              <c:numCache>
                <c:formatCode>"$"\ 0.00,\ \K</c:formatCode>
                <c:ptCount val="17"/>
                <c:pt idx="0">
                  <c:v>-17725.590000000007</c:v>
                </c:pt>
                <c:pt idx="1">
                  <c:v>-3472.5800000000017</c:v>
                </c:pt>
                <c:pt idx="2">
                  <c:v>-1189.1199999999992</c:v>
                </c:pt>
                <c:pt idx="3">
                  <c:v>949.52000000000055</c:v>
                </c:pt>
                <c:pt idx="4">
                  <c:v>3384.7299999999987</c:v>
                </c:pt>
                <c:pt idx="5">
                  <c:v>5546.1799999999994</c:v>
                </c:pt>
                <c:pt idx="6">
                  <c:v>6527.7899999999954</c:v>
                </c:pt>
                <c:pt idx="7">
                  <c:v>6963.9799999999987</c:v>
                </c:pt>
                <c:pt idx="8">
                  <c:v>13059.180000000008</c:v>
                </c:pt>
                <c:pt idx="9">
                  <c:v>18137.980000000003</c:v>
                </c:pt>
                <c:pt idx="10">
                  <c:v>21278.819999999996</c:v>
                </c:pt>
                <c:pt idx="11">
                  <c:v>26590.109999999964</c:v>
                </c:pt>
                <c:pt idx="12">
                  <c:v>30221.390000000021</c:v>
                </c:pt>
                <c:pt idx="13">
                  <c:v>34052.910000000076</c:v>
                </c:pt>
                <c:pt idx="14">
                  <c:v>41936.720000000008</c:v>
                </c:pt>
                <c:pt idx="15">
                  <c:v>44515.990000000013</c:v>
                </c:pt>
                <c:pt idx="16">
                  <c:v>55617.869999999988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53-4742-B4C4-682D1B8E3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5495280"/>
        <c:axId val="1555489456"/>
        <c:axId val="0"/>
      </c:bar3DChart>
      <c:catAx>
        <c:axId val="155549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glow rad="38100">
              <a:schemeClr val="accent1">
                <a:alpha val="68000"/>
              </a:schemeClr>
            </a:glow>
            <a:outerShdw blurRad="647700" dist="63500" dir="12360000" sx="37000" sy="37000" algn="ctr" rotWithShape="0">
              <a:srgbClr val="000000">
                <a:alpha val="72000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489456"/>
        <c:crosses val="autoZero"/>
        <c:auto val="1"/>
        <c:lblAlgn val="ctr"/>
        <c:lblOffset val="100"/>
        <c:noMultiLvlLbl val="0"/>
      </c:catAx>
      <c:valAx>
        <c:axId val="1555489456"/>
        <c:scaling>
          <c:orientation val="minMax"/>
        </c:scaling>
        <c:delete val="0"/>
        <c:axPos val="l"/>
        <c:numFmt formatCode="&quot;$&quot;\ 0.00,\ 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49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[Book.xlsx]Sheet20!PivotTable24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357D6C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sz="1200" dirty="0">
                <a:solidFill>
                  <a:srgbClr val="357D6C"/>
                </a:solidFill>
                <a:latin typeface="Comic Sans MS" panose="030F0702030302020204" pitchFamily="66" charset="0"/>
              </a:rPr>
              <a:t>Sales</a:t>
            </a:r>
            <a:r>
              <a:rPr lang="en-US" sz="1200" baseline="0" dirty="0">
                <a:solidFill>
                  <a:srgbClr val="357D6C"/>
                </a:solidFill>
                <a:latin typeface="Comic Sans MS" panose="030F0702030302020204" pitchFamily="66" charset="0"/>
              </a:rPr>
              <a:t> Trend by Time &amp; customer segment</a:t>
            </a:r>
            <a:endParaRPr lang="en-US" sz="1200" dirty="0">
              <a:solidFill>
                <a:srgbClr val="357D6C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357D6C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Sheet20!$B$3:$B$4</c:f>
              <c:strCache>
                <c:ptCount val="1"/>
                <c:pt idx="0">
                  <c:v>Consumer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Sheet20!$A$5:$A$73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Qtr1</c:v>
                  </c:pt>
                  <c:pt idx="3">
                    <c:v>Qtr2</c:v>
                  </c:pt>
                  <c:pt idx="6">
                    <c:v>Qtr3</c:v>
                  </c:pt>
                  <c:pt idx="9">
                    <c:v>Qtr4</c:v>
                  </c:pt>
                  <c:pt idx="12">
                    <c:v>Qtr1</c:v>
                  </c:pt>
                  <c:pt idx="15">
                    <c:v>Qtr2</c:v>
                  </c:pt>
                  <c:pt idx="18">
                    <c:v>Qtr3</c:v>
                  </c:pt>
                  <c:pt idx="21">
                    <c:v>Qtr4</c:v>
                  </c:pt>
                  <c:pt idx="24">
                    <c:v>Qtr1</c:v>
                  </c:pt>
                  <c:pt idx="27">
                    <c:v>Qtr2</c:v>
                  </c:pt>
                  <c:pt idx="30">
                    <c:v>Qtr3</c:v>
                  </c:pt>
                  <c:pt idx="33">
                    <c:v>Qtr4</c:v>
                  </c:pt>
                  <c:pt idx="36">
                    <c:v>Qtr1</c:v>
                  </c:pt>
                  <c:pt idx="39">
                    <c:v>Qtr2</c:v>
                  </c:pt>
                  <c:pt idx="42">
                    <c:v>Qtr3</c:v>
                  </c:pt>
                  <c:pt idx="45">
                    <c:v>Qtr4</c:v>
                  </c:pt>
                </c:lvl>
                <c:lvl>
                  <c:pt idx="0">
                    <c:v>2014</c:v>
                  </c:pt>
                  <c:pt idx="12">
                    <c:v>2015</c:v>
                  </c:pt>
                  <c:pt idx="24">
                    <c:v>2016</c:v>
                  </c:pt>
                  <c:pt idx="36">
                    <c:v>2017</c:v>
                  </c:pt>
                </c:lvl>
              </c:multiLvlStrCache>
            </c:multiLvlStrRef>
          </c:cat>
          <c:val>
            <c:numRef>
              <c:f>Sheet20!$B$5:$B$73</c:f>
              <c:numCache>
                <c:formatCode>"$"\ 0.00,\ \K</c:formatCode>
                <c:ptCount val="48"/>
                <c:pt idx="0">
                  <c:v>6927.8299999999972</c:v>
                </c:pt>
                <c:pt idx="1">
                  <c:v>3167.87</c:v>
                </c:pt>
                <c:pt idx="2">
                  <c:v>11869.309999999998</c:v>
                </c:pt>
                <c:pt idx="3">
                  <c:v>9108.619999999999</c:v>
                </c:pt>
                <c:pt idx="4">
                  <c:v>12819.140000000001</c:v>
                </c:pt>
                <c:pt idx="5">
                  <c:v>25923.769999999993</c:v>
                </c:pt>
                <c:pt idx="6">
                  <c:v>20197.72</c:v>
                </c:pt>
                <c:pt idx="7">
                  <c:v>16215.269999999997</c:v>
                </c:pt>
                <c:pt idx="8">
                  <c:v>59690.630000000019</c:v>
                </c:pt>
                <c:pt idx="9">
                  <c:v>16246.69</c:v>
                </c:pt>
                <c:pt idx="10">
                  <c:v>46572.01</c:v>
                </c:pt>
                <c:pt idx="11">
                  <c:v>37357.989999999983</c:v>
                </c:pt>
                <c:pt idx="12">
                  <c:v>14274.990000000002</c:v>
                </c:pt>
                <c:pt idx="13">
                  <c:v>9269.01</c:v>
                </c:pt>
                <c:pt idx="14">
                  <c:v>17418.869999999995</c:v>
                </c:pt>
                <c:pt idx="15">
                  <c:v>22626.429999999982</c:v>
                </c:pt>
                <c:pt idx="16">
                  <c:v>20879.2</c:v>
                </c:pt>
                <c:pt idx="17">
                  <c:v>12824.509999999997</c:v>
                </c:pt>
                <c:pt idx="18">
                  <c:v>19948.819999999989</c:v>
                </c:pt>
                <c:pt idx="19">
                  <c:v>20589.820000000003</c:v>
                </c:pt>
                <c:pt idx="20">
                  <c:v>38860.23000000001</c:v>
                </c:pt>
                <c:pt idx="21">
                  <c:v>17128.87</c:v>
                </c:pt>
                <c:pt idx="22">
                  <c:v>33146.789999999994</c:v>
                </c:pt>
                <c:pt idx="23">
                  <c:v>39568.33</c:v>
                </c:pt>
                <c:pt idx="24">
                  <c:v>6026.6800000000012</c:v>
                </c:pt>
                <c:pt idx="25">
                  <c:v>15800.23</c:v>
                </c:pt>
                <c:pt idx="26">
                  <c:v>24844.98</c:v>
                </c:pt>
                <c:pt idx="27">
                  <c:v>14075.23</c:v>
                </c:pt>
                <c:pt idx="28">
                  <c:v>32174.659999999985</c:v>
                </c:pt>
                <c:pt idx="29">
                  <c:v>23888.789999999986</c:v>
                </c:pt>
                <c:pt idx="30">
                  <c:v>22631.85</c:v>
                </c:pt>
                <c:pt idx="31">
                  <c:v>13885.53</c:v>
                </c:pt>
                <c:pt idx="32">
                  <c:v>42647.800000000017</c:v>
                </c:pt>
                <c:pt idx="33">
                  <c:v>10143.279999999995</c:v>
                </c:pt>
                <c:pt idx="34">
                  <c:v>41449.879999999997</c:v>
                </c:pt>
                <c:pt idx="35">
                  <c:v>49294.999999999985</c:v>
                </c:pt>
                <c:pt idx="36">
                  <c:v>23211.859999999993</c:v>
                </c:pt>
                <c:pt idx="37">
                  <c:v>5589.06</c:v>
                </c:pt>
                <c:pt idx="38">
                  <c:v>35041.509999999995</c:v>
                </c:pt>
                <c:pt idx="39">
                  <c:v>9034.9000000000015</c:v>
                </c:pt>
                <c:pt idx="40">
                  <c:v>21059.71</c:v>
                </c:pt>
                <c:pt idx="41">
                  <c:v>20273.099999999995</c:v>
                </c:pt>
                <c:pt idx="42">
                  <c:v>18991.399999999994</c:v>
                </c:pt>
                <c:pt idx="43">
                  <c:v>31629.130000000005</c:v>
                </c:pt>
                <c:pt idx="44">
                  <c:v>43857.179999999986</c:v>
                </c:pt>
                <c:pt idx="45">
                  <c:v>23194.239999999998</c:v>
                </c:pt>
                <c:pt idx="46">
                  <c:v>49790.049999999988</c:v>
                </c:pt>
                <c:pt idx="47">
                  <c:v>50232.449999999975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FB-4BD5-9A6C-7F7818FA7545}"/>
            </c:ext>
          </c:extLst>
        </c:ser>
        <c:ser>
          <c:idx val="1"/>
          <c:order val="1"/>
          <c:tx>
            <c:strRef>
              <c:f>Sheet20!$C$3:$C$4</c:f>
              <c:strCache>
                <c:ptCount val="1"/>
                <c:pt idx="0">
                  <c:v>Corporate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Sheet20!$A$5:$A$73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Qtr1</c:v>
                  </c:pt>
                  <c:pt idx="3">
                    <c:v>Qtr2</c:v>
                  </c:pt>
                  <c:pt idx="6">
                    <c:v>Qtr3</c:v>
                  </c:pt>
                  <c:pt idx="9">
                    <c:v>Qtr4</c:v>
                  </c:pt>
                  <c:pt idx="12">
                    <c:v>Qtr1</c:v>
                  </c:pt>
                  <c:pt idx="15">
                    <c:v>Qtr2</c:v>
                  </c:pt>
                  <c:pt idx="18">
                    <c:v>Qtr3</c:v>
                  </c:pt>
                  <c:pt idx="21">
                    <c:v>Qtr4</c:v>
                  </c:pt>
                  <c:pt idx="24">
                    <c:v>Qtr1</c:v>
                  </c:pt>
                  <c:pt idx="27">
                    <c:v>Qtr2</c:v>
                  </c:pt>
                  <c:pt idx="30">
                    <c:v>Qtr3</c:v>
                  </c:pt>
                  <c:pt idx="33">
                    <c:v>Qtr4</c:v>
                  </c:pt>
                  <c:pt idx="36">
                    <c:v>Qtr1</c:v>
                  </c:pt>
                  <c:pt idx="39">
                    <c:v>Qtr2</c:v>
                  </c:pt>
                  <c:pt idx="42">
                    <c:v>Qtr3</c:v>
                  </c:pt>
                  <c:pt idx="45">
                    <c:v>Qtr4</c:v>
                  </c:pt>
                </c:lvl>
                <c:lvl>
                  <c:pt idx="0">
                    <c:v>2014</c:v>
                  </c:pt>
                  <c:pt idx="12">
                    <c:v>2015</c:v>
                  </c:pt>
                  <c:pt idx="24">
                    <c:v>2016</c:v>
                  </c:pt>
                  <c:pt idx="36">
                    <c:v>2017</c:v>
                  </c:pt>
                </c:lvl>
              </c:multiLvlStrCache>
            </c:multiLvlStrRef>
          </c:cat>
          <c:val>
            <c:numRef>
              <c:f>Sheet20!$C$5:$C$73</c:f>
              <c:numCache>
                <c:formatCode>"$"\ 0.00,\ \K</c:formatCode>
                <c:ptCount val="48"/>
                <c:pt idx="0">
                  <c:v>1701.5200000000002</c:v>
                </c:pt>
                <c:pt idx="1">
                  <c:v>1183.67</c:v>
                </c:pt>
                <c:pt idx="2">
                  <c:v>11106.800000000003</c:v>
                </c:pt>
                <c:pt idx="3">
                  <c:v>14131.739999999996</c:v>
                </c:pt>
                <c:pt idx="4">
                  <c:v>9141.9999999999982</c:v>
                </c:pt>
                <c:pt idx="5">
                  <c:v>3970.9</c:v>
                </c:pt>
                <c:pt idx="6">
                  <c:v>10032.990000000002</c:v>
                </c:pt>
                <c:pt idx="7">
                  <c:v>7451.7699999999977</c:v>
                </c:pt>
                <c:pt idx="8">
                  <c:v>15507.769999999999</c:v>
                </c:pt>
                <c:pt idx="9">
                  <c:v>12637.669999999998</c:v>
                </c:pt>
                <c:pt idx="10">
                  <c:v>20994.490000000005</c:v>
                </c:pt>
                <c:pt idx="11">
                  <c:v>20573.560000000001</c:v>
                </c:pt>
                <c:pt idx="12">
                  <c:v>3382.47</c:v>
                </c:pt>
                <c:pt idx="13">
                  <c:v>2565.25</c:v>
                </c:pt>
                <c:pt idx="14">
                  <c:v>16332.039999999999</c:v>
                </c:pt>
                <c:pt idx="15">
                  <c:v>4121.0499999999993</c:v>
                </c:pt>
                <c:pt idx="16">
                  <c:v>5454.95</c:v>
                </c:pt>
                <c:pt idx="17">
                  <c:v>9404.0999999999985</c:v>
                </c:pt>
                <c:pt idx="18">
                  <c:v>7191.680000000003</c:v>
                </c:pt>
                <c:pt idx="19">
                  <c:v>11455.75</c:v>
                </c:pt>
                <c:pt idx="20">
                  <c:v>16604.559999999998</c:v>
                </c:pt>
                <c:pt idx="21">
                  <c:v>8646.35</c:v>
                </c:pt>
                <c:pt idx="22">
                  <c:v>27299.639999999992</c:v>
                </c:pt>
                <c:pt idx="23">
                  <c:v>16299.449999999997</c:v>
                </c:pt>
                <c:pt idx="24">
                  <c:v>9485.119999999999</c:v>
                </c:pt>
                <c:pt idx="25">
                  <c:v>2866.88</c:v>
                </c:pt>
                <c:pt idx="26">
                  <c:v>14226.45</c:v>
                </c:pt>
                <c:pt idx="27">
                  <c:v>16177.379999999997</c:v>
                </c:pt>
                <c:pt idx="28">
                  <c:v>18452.239999999998</c:v>
                </c:pt>
                <c:pt idx="29">
                  <c:v>7788.5000000000009</c:v>
                </c:pt>
                <c:pt idx="30">
                  <c:v>13168.919999999998</c:v>
                </c:pt>
                <c:pt idx="31">
                  <c:v>12943.469999999998</c:v>
                </c:pt>
                <c:pt idx="32">
                  <c:v>17802.849999999995</c:v>
                </c:pt>
                <c:pt idx="33">
                  <c:v>32130.57</c:v>
                </c:pt>
                <c:pt idx="34">
                  <c:v>26493.189999999995</c:v>
                </c:pt>
                <c:pt idx="35">
                  <c:v>35570.82</c:v>
                </c:pt>
                <c:pt idx="36">
                  <c:v>12221.210000000005</c:v>
                </c:pt>
                <c:pt idx="37">
                  <c:v>7959.2699999999986</c:v>
                </c:pt>
                <c:pt idx="38">
                  <c:v>16574.619999999995</c:v>
                </c:pt>
                <c:pt idx="39">
                  <c:v>14803.029999999997</c:v>
                </c:pt>
                <c:pt idx="40">
                  <c:v>14239.829999999996</c:v>
                </c:pt>
                <c:pt idx="41">
                  <c:v>19695.05</c:v>
                </c:pt>
                <c:pt idx="42">
                  <c:v>16525.580000000002</c:v>
                </c:pt>
                <c:pt idx="43">
                  <c:v>25678.420000000006</c:v>
                </c:pt>
                <c:pt idx="44">
                  <c:v>24105.119999999992</c:v>
                </c:pt>
                <c:pt idx="45">
                  <c:v>24877.149999999994</c:v>
                </c:pt>
                <c:pt idx="46">
                  <c:v>44644.089999999975</c:v>
                </c:pt>
                <c:pt idx="47">
                  <c:v>20524.420000000002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FB-4BD5-9A6C-7F7818FA7545}"/>
            </c:ext>
          </c:extLst>
        </c:ser>
        <c:ser>
          <c:idx val="2"/>
          <c:order val="2"/>
          <c:tx>
            <c:strRef>
              <c:f>Sheet20!$D$3:$D$4</c:f>
              <c:strCache>
                <c:ptCount val="1"/>
                <c:pt idx="0">
                  <c:v>Home Office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Sheet20!$A$5:$A$73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Qtr1</c:v>
                  </c:pt>
                  <c:pt idx="3">
                    <c:v>Qtr2</c:v>
                  </c:pt>
                  <c:pt idx="6">
                    <c:v>Qtr3</c:v>
                  </c:pt>
                  <c:pt idx="9">
                    <c:v>Qtr4</c:v>
                  </c:pt>
                  <c:pt idx="12">
                    <c:v>Qtr1</c:v>
                  </c:pt>
                  <c:pt idx="15">
                    <c:v>Qtr2</c:v>
                  </c:pt>
                  <c:pt idx="18">
                    <c:v>Qtr3</c:v>
                  </c:pt>
                  <c:pt idx="21">
                    <c:v>Qtr4</c:v>
                  </c:pt>
                  <c:pt idx="24">
                    <c:v>Qtr1</c:v>
                  </c:pt>
                  <c:pt idx="27">
                    <c:v>Qtr2</c:v>
                  </c:pt>
                  <c:pt idx="30">
                    <c:v>Qtr3</c:v>
                  </c:pt>
                  <c:pt idx="33">
                    <c:v>Qtr4</c:v>
                  </c:pt>
                  <c:pt idx="36">
                    <c:v>Qtr1</c:v>
                  </c:pt>
                  <c:pt idx="39">
                    <c:v>Qtr2</c:v>
                  </c:pt>
                  <c:pt idx="42">
                    <c:v>Qtr3</c:v>
                  </c:pt>
                  <c:pt idx="45">
                    <c:v>Qtr4</c:v>
                  </c:pt>
                </c:lvl>
                <c:lvl>
                  <c:pt idx="0">
                    <c:v>2014</c:v>
                  </c:pt>
                  <c:pt idx="12">
                    <c:v>2015</c:v>
                  </c:pt>
                  <c:pt idx="24">
                    <c:v>2016</c:v>
                  </c:pt>
                  <c:pt idx="36">
                    <c:v>2017</c:v>
                  </c:pt>
                </c:lvl>
              </c:multiLvlStrCache>
            </c:multiLvlStrRef>
          </c:cat>
          <c:val>
            <c:numRef>
              <c:f>Sheet20!$D$5:$D$73</c:f>
              <c:numCache>
                <c:formatCode>"$"\ 0.00,\ \K</c:formatCode>
                <c:ptCount val="48"/>
                <c:pt idx="0">
                  <c:v>5607.55</c:v>
                </c:pt>
                <c:pt idx="1">
                  <c:v>168.38000000000002</c:v>
                </c:pt>
                <c:pt idx="2">
                  <c:v>32714.929999999997</c:v>
                </c:pt>
                <c:pt idx="3">
                  <c:v>5054.99</c:v>
                </c:pt>
                <c:pt idx="4">
                  <c:v>1687.1200000000001</c:v>
                </c:pt>
                <c:pt idx="5">
                  <c:v>4700.4599999999991</c:v>
                </c:pt>
                <c:pt idx="6">
                  <c:v>3715.6600000000003</c:v>
                </c:pt>
                <c:pt idx="7">
                  <c:v>4242.4299999999994</c:v>
                </c:pt>
                <c:pt idx="8">
                  <c:v>6578.94</c:v>
                </c:pt>
                <c:pt idx="9">
                  <c:v>2569.0099999999998</c:v>
                </c:pt>
                <c:pt idx="10">
                  <c:v>11062.230000000001</c:v>
                </c:pt>
                <c:pt idx="11">
                  <c:v>11614.089999999995</c:v>
                </c:pt>
                <c:pt idx="12">
                  <c:v>516.62</c:v>
                </c:pt>
                <c:pt idx="13">
                  <c:v>117.14</c:v>
                </c:pt>
                <c:pt idx="14">
                  <c:v>4975.3500000000004</c:v>
                </c:pt>
                <c:pt idx="15">
                  <c:v>7447.7599999999984</c:v>
                </c:pt>
                <c:pt idx="16">
                  <c:v>3797.57</c:v>
                </c:pt>
                <c:pt idx="17">
                  <c:v>2568.6999999999998</c:v>
                </c:pt>
                <c:pt idx="18">
                  <c:v>1624.8200000000002</c:v>
                </c:pt>
                <c:pt idx="19">
                  <c:v>4852.74</c:v>
                </c:pt>
                <c:pt idx="20">
                  <c:v>9131.0799999999981</c:v>
                </c:pt>
                <c:pt idx="21">
                  <c:v>5629.6799999999994</c:v>
                </c:pt>
                <c:pt idx="22">
                  <c:v>15526.069999999996</c:v>
                </c:pt>
                <c:pt idx="23">
                  <c:v>19051.729999999996</c:v>
                </c:pt>
                <c:pt idx="24">
                  <c:v>3030.72</c:v>
                </c:pt>
                <c:pt idx="25">
                  <c:v>4311.71</c:v>
                </c:pt>
                <c:pt idx="26">
                  <c:v>12644.420000000004</c:v>
                </c:pt>
                <c:pt idx="27">
                  <c:v>8497.41</c:v>
                </c:pt>
                <c:pt idx="28">
                  <c:v>6360.8499999999985</c:v>
                </c:pt>
                <c:pt idx="29">
                  <c:v>8667.2199999999993</c:v>
                </c:pt>
                <c:pt idx="30">
                  <c:v>3461.2100000000009</c:v>
                </c:pt>
                <c:pt idx="31">
                  <c:v>4286.3400000000011</c:v>
                </c:pt>
                <c:pt idx="32">
                  <c:v>12959.430000000004</c:v>
                </c:pt>
                <c:pt idx="33">
                  <c:v>17413.939999999995</c:v>
                </c:pt>
                <c:pt idx="34">
                  <c:v>11468.949999999999</c:v>
                </c:pt>
                <c:pt idx="35">
                  <c:v>12133.229999999998</c:v>
                </c:pt>
                <c:pt idx="36">
                  <c:v>8538.2999999999956</c:v>
                </c:pt>
                <c:pt idx="37">
                  <c:v>6752.79</c:v>
                </c:pt>
                <c:pt idx="38">
                  <c:v>7256.2200000000021</c:v>
                </c:pt>
                <c:pt idx="39">
                  <c:v>12683.590000000002</c:v>
                </c:pt>
                <c:pt idx="40">
                  <c:v>8961.5399999999972</c:v>
                </c:pt>
                <c:pt idx="41">
                  <c:v>13013.549999999997</c:v>
                </c:pt>
                <c:pt idx="42">
                  <c:v>9747.4400000000023</c:v>
                </c:pt>
                <c:pt idx="43">
                  <c:v>5813.3000000000011</c:v>
                </c:pt>
                <c:pt idx="44">
                  <c:v>19904.349999999995</c:v>
                </c:pt>
                <c:pt idx="45">
                  <c:v>29705.53999999999</c:v>
                </c:pt>
                <c:pt idx="46">
                  <c:v>24013.659999999989</c:v>
                </c:pt>
                <c:pt idx="47">
                  <c:v>13072.439999999995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FB-4BD5-9A6C-7F7818FA7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5782608"/>
        <c:axId val="1145789264"/>
      </c:lineChart>
      <c:catAx>
        <c:axId val="114578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789264"/>
        <c:crosses val="autoZero"/>
        <c:auto val="1"/>
        <c:lblAlgn val="ctr"/>
        <c:lblOffset val="100"/>
        <c:noMultiLvlLbl val="0"/>
      </c:catAx>
      <c:valAx>
        <c:axId val="1145789264"/>
        <c:scaling>
          <c:orientation val="minMax"/>
        </c:scaling>
        <c:delete val="0"/>
        <c:axPos val="l"/>
        <c:numFmt formatCode="&quot;$&quot;\ 0.00,\ 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78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55404081952438"/>
          <c:y val="0.17303076698745989"/>
          <c:w val="0.18164577488158806"/>
          <c:h val="0.37879052997163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[Book.xlsx]Sheet17!PivotTable17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sz="1200">
                <a:solidFill>
                  <a:srgbClr val="357D6C"/>
                </a:solidFill>
                <a:latin typeface="Comic Sans MS" panose="030F0702030302020204" pitchFamily="66" charset="0"/>
              </a:rPr>
              <a:t>SalePerson</a:t>
            </a:r>
            <a:r>
              <a:rPr lang="en-US" sz="1200" baseline="0">
                <a:solidFill>
                  <a:srgbClr val="357D6C"/>
                </a:solidFill>
                <a:latin typeface="Comic Sans MS" panose="030F0702030302020204" pitchFamily="66" charset="0"/>
              </a:rPr>
              <a:t> Profit &amp; Sales</a:t>
            </a:r>
            <a:endParaRPr lang="en-US" sz="1200">
              <a:solidFill>
                <a:srgbClr val="357D6C"/>
              </a:solidFill>
              <a:latin typeface="Comic Sans MS" panose="030F0702030302020204" pitchFamily="66" charset="0"/>
            </a:endParaRPr>
          </a:p>
        </c:rich>
      </c:tx>
      <c:layout>
        <c:manualLayout>
          <c:xMode val="edge"/>
          <c:yMode val="edge"/>
          <c:x val="5.2652668416447945E-2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Sheet17!$A$4:$A$6</c:f>
              <c:strCache>
                <c:ptCount val="2"/>
                <c:pt idx="0">
                  <c:v>Cassandra Brandow</c:v>
                </c:pt>
                <c:pt idx="1">
                  <c:v>Kelly Williams</c:v>
                </c:pt>
              </c:strCache>
            </c:strRef>
          </c:cat>
          <c:val>
            <c:numRef>
              <c:f>Sheet17!$B$4:$B$6</c:f>
              <c:numCache>
                <c:formatCode>"$"\ 0.00,\ \K</c:formatCode>
                <c:ptCount val="2"/>
                <c:pt idx="0">
                  <c:v>1117179.7099999951</c:v>
                </c:pt>
                <c:pt idx="1">
                  <c:v>1180021.0599999898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3B-4079-A496-38D3B367004E}"/>
            </c:ext>
          </c:extLst>
        </c:ser>
        <c:ser>
          <c:idx val="1"/>
          <c:order val="1"/>
          <c:tx>
            <c:strRef>
              <c:f>Sheet17!$C$3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Sheet17!$A$4:$A$6</c:f>
              <c:strCache>
                <c:ptCount val="2"/>
                <c:pt idx="0">
                  <c:v>Cassandra Brandow</c:v>
                </c:pt>
                <c:pt idx="1">
                  <c:v>Kelly Williams</c:v>
                </c:pt>
              </c:strCache>
            </c:strRef>
          </c:cat>
          <c:val>
            <c:numRef>
              <c:f>Sheet17!$C$4:$C$6</c:f>
              <c:numCache>
                <c:formatCode>"$"\ 0.00,\ \K</c:formatCode>
                <c:ptCount val="2"/>
                <c:pt idx="0">
                  <c:v>155167.39000000033</c:v>
                </c:pt>
                <c:pt idx="1">
                  <c:v>131228.49000000008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3B-4079-A496-38D3B3670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8378511"/>
        <c:axId val="158371023"/>
        <c:axId val="0"/>
      </c:bar3DChart>
      <c:catAx>
        <c:axId val="15837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71023"/>
        <c:crosses val="autoZero"/>
        <c:auto val="1"/>
        <c:lblAlgn val="ctr"/>
        <c:lblOffset val="100"/>
        <c:noMultiLvlLbl val="0"/>
      </c:catAx>
      <c:valAx>
        <c:axId val="158371023"/>
        <c:scaling>
          <c:orientation val="minMax"/>
        </c:scaling>
        <c:delete val="0"/>
        <c:axPos val="l"/>
        <c:numFmt formatCode="&quot;$&quot;\ 0.00,\ 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7851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60882406179957727"/>
          <c:y val="0.20859840436612093"/>
          <c:w val="0.26511344799005387"/>
          <c:h val="0.294095474907741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Sheet11!$E$4:$E$52</cx:f>
        <cx:nf>Sheet11!$E$3</cx:nf>
        <cx:lvl ptCount="49" name="State">
          <cx:pt idx="0">Alabama</cx:pt>
          <cx:pt idx="1">Arizona</cx:pt>
          <cx:pt idx="2">Arkansas</cx:pt>
          <cx:pt idx="3">California</cx:pt>
          <cx:pt idx="4">Colorado</cx:pt>
          <cx:pt idx="5">Connecticut</cx:pt>
          <cx:pt idx="6">Delaware</cx:pt>
          <cx:pt idx="7">District of Columbia</cx:pt>
          <cx:pt idx="8">Florida</cx:pt>
          <cx:pt idx="9">Georgia</cx:pt>
          <cx:pt idx="10">Idaho</cx:pt>
          <cx:pt idx="11">Illinois</cx:pt>
          <cx:pt idx="12">Indiana</cx:pt>
          <cx:pt idx="13">Iowa</cx:pt>
          <cx:pt idx="14">Kansas</cx:pt>
          <cx:pt idx="15">Kentucky</cx:pt>
          <cx:pt idx="16">Louisiana</cx:pt>
          <cx:pt idx="17">Maine</cx:pt>
          <cx:pt idx="18">Maryland</cx:pt>
          <cx:pt idx="19">Massachusetts</cx:pt>
          <cx:pt idx="20">Michigan</cx:pt>
          <cx:pt idx="21">Minnesota</cx:pt>
          <cx:pt idx="22">Mississippi</cx:pt>
          <cx:pt idx="23">Missouri</cx:pt>
          <cx:pt idx="24">Montana</cx:pt>
          <cx:pt idx="25">Nebraska</cx:pt>
          <cx:pt idx="26">Nevada</cx:pt>
          <cx:pt idx="27">New Hampshire</cx:pt>
          <cx:pt idx="28">New Jersey</cx:pt>
          <cx:pt idx="29">New Mexico</cx:pt>
          <cx:pt idx="30">New York</cx:pt>
          <cx:pt idx="31">North Carolina</cx:pt>
          <cx:pt idx="32">North Dakota</cx:pt>
          <cx:pt idx="33">Ohio</cx:pt>
          <cx:pt idx="34">Oklahoma</cx:pt>
          <cx:pt idx="35">Oregon</cx:pt>
          <cx:pt idx="36">Pennsylvania</cx:pt>
          <cx:pt idx="37">Rhode Island</cx:pt>
          <cx:pt idx="38">South Carolina</cx:pt>
          <cx:pt idx="39">South Dakota</cx:pt>
          <cx:pt idx="40">Tennessee</cx:pt>
          <cx:pt idx="41">Texas</cx:pt>
          <cx:pt idx="42">Utah</cx:pt>
          <cx:pt idx="43">Vermont</cx:pt>
          <cx:pt idx="44">Virginia</cx:pt>
          <cx:pt idx="45">Washington</cx:pt>
          <cx:pt idx="46">West Virginia</cx:pt>
          <cx:pt idx="47">Wisconsin</cx:pt>
          <cx:pt idx="48">Wyoming</cx:pt>
        </cx:lvl>
      </cx:strDim>
      <cx:numDim type="colorVal">
        <cx:f>Sheet11!$F$4:$F$52</cx:f>
        <cx:nf>Sheet11!$F$3</cx:nf>
        <cx:lvl ptCount="49" formatCode="&quot;$&quot;\ 0.00,\ \K" name="Sales">
          <cx:pt idx="0">19510.639999999992</cx:pt>
          <cx:pt idx="1">35282.000000000007</cx:pt>
          <cx:pt idx="2">11678.129999999997</cx:pt>
          <cx:pt idx="3">457687.6200000004</cx:pt>
          <cx:pt idx="4">32108.120000000003</cx:pt>
          <cx:pt idx="5">13384.360000000001</cx:pt>
          <cx:pt idx="6">27451.070000000003</cx:pt>
          <cx:pt idx="7">2865.0199999999995</cx:pt>
          <cx:pt idx="8">89473.720000000001</cx:pt>
          <cx:pt idx="9">49095.840000000033</cx:pt>
          <cx:pt idx="10">4382.4900000000007</cx:pt>
          <cx:pt idx="11">80166.099999999977</cx:pt>
          <cx:pt idx="12">53555.360000000001</cx:pt>
          <cx:pt idx="13">4579.7599999999993</cx:pt>
          <cx:pt idx="14">2914.3100000000004</cx:pt>
          <cx:pt idx="15">36591.749999999978</cx:pt>
          <cx:pt idx="16">9217.0300000000025</cx:pt>
          <cx:pt idx="17">1270.5300000000002</cx:pt>
          <cx:pt idx="18">23705.520000000008</cx:pt>
          <cx:pt idx="19">28634.429999999989</cx:pt>
          <cx:pt idx="20">76269.610000000001</cx:pt>
          <cx:pt idx="21">29863.149999999994</cx:pt>
          <cx:pt idx="22">10771.34</cx:pt>
          <cx:pt idx="23">22205.149999999998</cx:pt>
          <cx:pt idx="24">5589.3500000000004</cx:pt>
          <cx:pt idx="25">7464.9299999999994</cx:pt>
          <cx:pt idx="26">16729.100000000002</cx:pt>
          <cx:pt idx="27">7292.5199999999995</cx:pt>
          <cx:pt idx="28">35764.320000000007</cx:pt>
          <cx:pt idx="29">4783.5399999999991</cx:pt>
          <cx:pt idx="30">310876.2000000003</cx:pt>
          <cx:pt idx="31">55603.089999999982</cx:pt>
          <cx:pt idx="32">919.90999999999997</cx:pt>
          <cx:pt idx="33">78258.200000000026</cx:pt>
          <cx:pt idx="34">19683.389999999992</cx:pt>
          <cx:pt idx="35">17431.120000000014</cx:pt>
          <cx:pt idx="36">116511.96999999997</cx:pt>
          <cx:pt idx="37">22627.959999999999</cx:pt>
          <cx:pt idx="38">8481.7099999999991</cx:pt>
          <cx:pt idx="39">1315.5599999999999</cx:pt>
          <cx:pt idx="40">30661.909999999982</cx:pt>
          <cx:pt idx="41">170187.92999999999</cx:pt>
          <cx:pt idx="42">11220.059999999999</cx:pt>
          <cx:pt idx="43">8929.3700000000008</cx:pt>
          <cx:pt idx="44">70636.72000000003</cx:pt>
          <cx:pt idx="45">138641.29000000004</cx:pt>
          <cx:pt idx="46">1209.8200000000002</cx:pt>
          <cx:pt idx="47">32114.610000000022</cx:pt>
          <cx:pt idx="48">1603.1400000000001</cx:pt>
        </cx:lvl>
      </cx:numDim>
    </cx:data>
  </cx:chartData>
  <cx:chart>
    <cx:title pos="t" align="ctr" overlay="0">
      <cx:tx>
        <cx:txData>
          <cx:v>Statewise  Sale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/>
          </a:pPr>
          <a:r>
            <a:rPr lang="en-US" sz="1200" b="0" i="0" u="none" strike="noStrike" baseline="0">
              <a:solidFill>
                <a:srgbClr val="357D6C"/>
              </a:solidFill>
              <a:latin typeface="Comic Sans MS" panose="030F0702030302020204" pitchFamily="66" charset="0"/>
            </a:rPr>
            <a:t>Statewise  Sale</a:t>
          </a:r>
        </a:p>
      </cx:txPr>
    </cx:title>
    <cx:plotArea>
      <cx:plotAreaRegion>
        <cx:plotSurface>
          <cx:spPr>
            <a:noFill/>
            <a:ln>
              <a:noFill/>
            </a:ln>
          </cx:spPr>
        </cx:plotSurface>
        <cx:series layoutId="regionMap" uniqueId="{7A502C98-6327-4B4F-BFC5-53D2BF85C0EE}">
          <cx:tx>
            <cx:txData>
              <cx:f>Sheet11!$F$3</cx:f>
              <cx:v>Sales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en-US" sz="10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, </cx:separator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1H1pc9u4tu1fSeXzoxsgQAynTt+qJql58Jikky8sxXE4A5ynX3+3ZDtts+W2b7XrVUnnFDsUBWkD
C3ta2ID/e9v95za52xUfujRR5X9uu98/BlWV/ee338rb4C7dlWdpeFvoUv+szm51+pv++TO8vfvt
R7FrQ+X/ZiJMf7sNdkV11338n//Ct/l3eq1vd1Wo1WV9V/RXd2WdVOU/PDv66MPuRxoqNyyrIryt
8O8fL+6UKvuk2alw9/HDnarCqr/ps7vfPz775McPv42/72+//SEB8ar6B7Sl6ExIxqRADy/88UOi
lf/w2OD8TBAhJOdIHl7i8be3uxTav1Wqg0y7Hz+Ku7KErh3+O279rB/w8I+PH251rar9GPownL9/
/KTC6u7Hh+tqV92VHz+EpXbuP+DofWc+XR96/9tzFP7nv6M3YDxG7zwBajx4rz36G06OVurutgpv
6+pxqN4BJnxmcQtbhFj3OI1hMs84EabApvX4o/f4vFGa4/A8azxCx7k5SXSmiS7CH++oQKY4s6Rl
YZPI55ojzDMqOKGmIPeQkefIvEGS46j8ajhCZLo+SUT+SHbfd+k7IkJAFxijJkPy18A/NWmCnQmK
CDGReW/SALh7c3qvMm8Q6DgwvxqOgPnjNIE5j5NdoN8VGevMEoRS9mDE0MiKSX5mob26cH4UmbdI
dByav1qOsDlfnaTSOBrs2O6Hfpy5/97DEHEmpbAsRM2jHgYjAI9yQdjIjr1FlOOg/NVyBIpzfpKg
/FGEg1bvacnomSmJCW6d3usDf+5iMMZnYOksySx2AA306Zkle12g48j86skImD++nSgw8U6VO4gY
3ytsJhTCZgiaCbbukYGw+KmPkeD8icSWZT0E1qOw7I/idYleguax5Ribq5PE5suuDCCRqrR6P3Qo
P6MYE04wvbdl5nN0sInOLIsRCJdHxuxt0hxH5mnbETZf/jhJbJxdEv7UxbsmnISfmRaFjBM/RGej
GABjecYwN7lED0bvcV48JDRvkuk4Qk/7M0LIOU2ENuFtEPq799QdsGyccskFPmrZhAWZJpIQoD08
Z8/xeYtEx9H5q+UIm83iJLXHvUt27a64exyfd4jR5BlCgjOTPHidUcrJrTPKBKMEg3Pav0Ze5y0S
Hcfmr5YjbNzJSWKz1UUVfHB3sa5274fP3u9QRpDA5H78R/hghACgfUT3oDujzPOtUh3H6HnrEU5b
9yRx2uzKcncb1OVdVb1j+EbNM3AxBGIA0JCncRuHgBpBdgo82z2CI7rzzfIch2jUfITR5jR90CNH
/UH//AApXZ1+f0+Cep+XIso5tx7YmlEOBAQ1wswUgj8gNrZ5Dwz6W6U7DtzxPo7wc53T1DGtqt17
pq1gBvcKhCV/CL8hyH6qZBhBiEeBMmWEPhrf++Bu87oox/H51XAEyeY0WerZnS78d9UiE0Yc1gcE
P65FgoDnogQAe8hXR3nRGwQ6DsyvhiNgZqdp6xY/gBJ9nLP/PqCj9IwIibhJjwfbGNMzZknCgZV7
/NV7TXlVkONwPDQbgbE4zeBgkSSh0uF7xgXoDAMWFGjQX+7/qeUS8gxTwYgl/grAnxJub5HoBWB+
9WWMzWkuHizUj/BdnQqRZ/uME2iBh9B6FFvDqg7wpAIx+bC4MHItbxDoBWQeezIGZnuS3v5LWN5q
VYbvSxkwSHgsAitu96/n/h60hhMTFknl8ZXQN4l0HJwnTUfwfFmcJDwL3b5nQmqeIQ7LbZwej8Qk
gQU3hBhGD89HZM5r0hwH5b7VCI/FaTr81XsvHAioCqAQhUFBzeOSzVMPIwVEBAjs2GMCCunOUw/z
ujzHMXlsN0JldX2SWrKCIalv4/5xbP59JAa0tGWClRL0gZYeLRkA7WkKwAz4nXsTN3Ivb5HoBWR+
9WWMzdeTxGat67B8Z9+PzqQA8kxYo0xSYliGwwJWSB88zwiVN8lyHJYnTUe4rE/Tkm12obp7P4Wh
1hmBZRxqPTFUTw0Zk2cmZrAAxx+WcUbQvCrOcVgemo0g2ZwmC73ZFX2yUz/eD5U9W7a3Y9YoOubs
jCMMxQTyAY1Rfv8WSV4C5LEPY0zckzRfmxDKN8v3XRZgoCoSQ0HAA7mCn8fHkp5hCWVPsC7wOBMe
6LC3yPICLH81HeNymnnLJizL/f+zLHwcpHfw+lAqaMKK2q90fqQ2kLlAaY0J7MtDUdQoPn6jUC9B
9KRHY5BOMy7bj4eui/dECOJhxqGKhoL/379Gcdm+0IZzKEqzHpY8jyD0mkQvw3PfcozNaVanbe++
F7syfs/sEorSTQ51Nvy++uxv2MgziNr2jPPxIqi3SHQcm79ajrDZnmYgsL1rdu9ZlA5kGbEYBafz
wLiMPA7GDAybRfaF6wetgudPs8zX5XkJl/t+jFH5fJKhwP2CurMrNPDM76g3BCppCZD6FtTRHF7j
JU1gmYVFMQca4PAahQVvl+sFlA7FD3/1a4yWc5po3bUf5rs0g3LC96y5oeSMCYth+bjzZpSCQsWA
BQbQBF76OFhvFesFrJ43H0M1P1molndFedc/mp1/H8rBRjaoukHAQh8PFDispEGcB/v17nVOjvLR
LQz06zK9DNJj2zFCy5NFaHPXhbfvuNgJNdPUhGgB04dwYaRJGLEzDNs/JNRPPc6L+zxoj83r0ryM
zWPbMTabk8Xmqy7ixzF6B90xz4AZMKFscOyJrDPIfhAVUMzx6Kmexwnth9dEeRmW+5ZjUL6eJCjn
QfiOqgLGjMLmAWANHlYJRqoCewthPy7kPC8UEr4mzXFM7luN8Dg/TRdzXtz577qlgICKCCiuJQ/8
/4gpuN9SIGDXwch2vS7IC2A8dGAMx9VJqsdVABu0PyzK92U7KVRrmgJWlh9yfznahbOPzbCAmgDY
InV4gRo9NV9vleo4Qs9bj3C6WpwkTte6hrrov1KD+9H69x6GgPogIJ9N/BCdjQ3a/hgCKD6DHW33
SI1onLfLdRyrcfsRWtfOCaP17lXsEKcRWLmBtOYei1FQAAiemQR252A2iqHvR/l1ef4Jo8fWY4RO
czXhBg7tgBMv7t5x4Q3YA0GBU4OdHvfwjIweFEIRSmCP1QsJ6ZtEOo7Qk6YjeG5Oc1Hh5q57112h
GLZ3EEHBjN1zARALPF0TlUDLwbkDUPvxUIUL0D31R6+K8xIsh16MIfnzJG3ap2oXPI7KO/gdGHGT
cODRHiKAsS3b76DmUEBgspHHeU2O41Dctxoh8enmJJH4fFekUI//fmBAtTOCbRzwv5H351Cdzkwm
GST/h5f1+KP3+f8bJDkOx6+GI0Q+nygiIewKeO/duLAPAxgXCL4OrzEy4oxJYDchcPtl0Z5arM9v
kOgFaH61HGPzx0lqy5e7svrwluH4v53PBQUdcJSNBbtxX9i4gWC3NOx0l+ivwPopQG8W6zhKo+Yj
qL6c5rrOl17D0Wr+o435914GthOC2QIL9sJpELAICucNYEqh2PbewD3+9r19e4NAL8Dz2JMxMKdB
ot3+4+luT3PPZ5/8Px5xB4uhFpTTMgZacniNYgCIyqDglsBpUMdzz9Ghcy+LdRyjUfNnPfn/dKLd
y6fd/Toa0N1Vu8nhTMEnB97989NDd+G0w1HTh4j2qFbdj93ix+8fgWxmEB3/Oqtw/yXPYuE95/+U
Wn7S6G5XVr9/NIDdAV4aqnIFLJVC7MAhamjBCu8fwY4DBjXtjErYzYPY/lQ8tV/1hAMPLUAb9u9A
1TuULgjGYXG13LMeh7MQoToOaudg1RwqgmCB9teJjhc66YFP/DUgD/cfVJ1e6FBV5e8fMXQnu//Y
XlYLSHPY3wiLvLBwaEnBGILnt7srsDz7T/8/3LC8QcjXix75yXmDkurKM7Ud1YHd1ungDtgbnF5S
p/a9nxaL/fmQtALy4F+DdkwKekQKqJHdFznBWAAb9lyKpkTGkAusFiqR+TSzvOtGppuh6fHWGkg6
7dNiUzDuNIFpMx8bE9+qfvZdFswCa4hsahaF/c8imaBv44Gh+5IqDrWhUJIoRgNTGMTkmUBqYfZZ
Y8eJUbmoHrCTJPxHWkXoIunqea7LakaI/x14Cu3UoN4uFALbyjKuPMX5pFZtPYMd3h58QRrZXA6x
o5BpORwZ7SwjOXa4rvyJyDzL1byYG205b03sLQ2/+/TPPcKQK4x7ZCEOs03AhILTmkaDnBuo7HRZ
qAWSA1oR3uGJCHQxyULPIZmkc9MrwlkZd+YcZ3QWp7VdEofpKluLTt2EmpvnyhRfPBPJySuywVT/
m2ww0aFYl+yVZD/fn07DqqyiohU8XVR+e+W1zG0JShYasX7mI8nsUgba6Un+1ZJ1tUwsM7XNNl8k
LOgc4sXDeWqc+6h/Va6/TUzwlrC0BDrCgBqErfjP5YqQ0WVmWcg5jRd5pbhDUB04ltEXdobVurIq
uw8qORmwimam337O0la7WuWdPVgD3qRN8MrEtPYwPdNYDo6CCRNyRcAS9gI8F6kvMRp8r2vmJMLt
1Io8Y8WKdIJMYWxkEhbXibeJTeJf5m0S3SjMJr3VBc5AWThNi6azkZd1W0U1t3Vj1G7TJXTZE3+h
9IC+FK1v88YrNgNJBjsRBnesmN6wvsNr1qAlrelU4ajY4O48gpPaFp2hLXvIzMENO2PSi45MGq//
Dk61cYQhu2mp9ZqWvLGLrFxYRH+Fk21NuytJYicRnhOj3JK2MKZaF/22UK7o+59hlJsTFLDa7XjW
uJyqzq7qrpswWYTuIIfWblXbuL0pbv55JsJGyr/pCZxhut9gCXoP7JRJRwOsUin8KK3qudnWNjNT
vSW+t8qVlCszIsUiyv3IjnPRXHRet+0UHVZDrNRFFKgLo+4Cm1VG7Cps+CvZFJC/8n7a5zBAff2j
DTT0vc+9VewN3irw+G2WR+EsDHsJ42u6UDDVuowb2Vevip0gENJJOrOcac/ky9akF7Ewb2QfNIug
5GhrFHA5/CuWvr+sWH3RSJY7JOjZpDRwcH64JIHcYk/oRauxN6mZXvFSXQGM9Tapum5eVha+aajq
LwPvvLN5faGqFM9QPOCboayduCyCcxllud32yJjA5Bnc0neZqRPHqtJoliGrcDDOfMfSZT4NwE0t
MhUtKB3iTSWzeGNa3/vaVG7XYX9jJgGaDkOdLMDBuYjV0RSUO3SQWcTzoC/pmrW+G61jrKs1EyB9
lSfhBoelk5q+f5lGX3qjrOfg2ko7wEO/UkWDtyq0TaPvt4yjC2HlhttkhXCxqeS6DfJiQS3Nlwnq
uI11hhewfB25FUobu6W9XmFR9zYLwnJdh9KJqqFfGgHt1mWSTZO0JvO49HaqaT6JTIvlASOWBIWT
BwS7vC2rKSHoqxVIvPTzJLG71rLWUaUXJDW2flapCTcSvgavupA5Dy95JVZplZJ1gOPw0jOa8BJF
MrA1yrek0PnMMHJ8XSvugWUWymEdncJxBf7ayqCPuVD9tjVgtpi07+w66dcmjzi1fZpfShZGC00K
NKuz6ltY+Wpddli5vaxLp+bUkbHVLXsuWof04OUjw08noqEm/EgSren+UvaIzL022MYD96YSV4ET
aAxmVnRXUavU0rBweN6hwJ9GDc2coUahrViRLJqADBdahejCY5kdhlG4yPt61xV5f1GnRnfRVOln
Gceroa7IfMAduaIoN87DlkK8AXeEohs1dDDIWMvzvlc2y0q5tJJhUfuSnx8ull+ECymSwD7cDlKJ
+wexBf2omlZMDu8FUdhysFDdLDX1sD58GDLV0LWEohOZhmKactQ4mV/6l8X+kqSDWICSBPbhts/B
mBYk6Da0YLPDWxSpwHdavCxJ2jpIimBmmrF/HauAz/yYIgcMjHF1uKDIWgZJP2zR/hOBQPU8EZVn
k2zDS8IuDpfKhAHtaX97uEsLMWyhe24HgeOyL5vMbsIguT5cusb7Kgaupj0Ybbusq86zjQhhm1d0
UiRpuhy6PLuQSVvZViera1/xCTjYYW1kahnVRH7GIeJ22pbtNdGNi7X/OVMpnwcW7+e1FVW2ZmU9
qeosspEsjW1dxrVdD6Z2Oi/Pvoq8cUL2ow3j8FPVwyRGTenQxPqMrVI6Qqd8gWkQ2nVOuZub3W2i
a3lRCDvh5jeRkuaisalX959rVq0oq2c8CIo5ixJbKb+Z9xUubE9ablTLZJV40aIDvZgYJbWtuk0W
VmLlk7KtrEmYWuu68KQd8qKYxTTBE58PrdOLQtsyb/tZksbD1G9RZzdRjBcoC3+aYNqmMmspWK5a
uEkLdqIwBXPwbNBG4gREuWnReZdBkn6rSB1MKRjfeRopWxW12GqjClzDa+0SNekMZRF1jN78FFWs
t8F05RcsUJcham+8zmCT1pfC6azAW0qslZskMph4wt8kQVjfj2ZCB2MxqMLGlkkWWUxbO4y+WHVd
XaCKuVGe+ff2aUgEuelhLhflnwIZ2SV4qm1KhnYlQ6kcLLprztpwVlurDvKQ2ZDAuxC6s0lBumzZ
tt03WtJhSsNyW5ut79QtGAkmhEsHKZ0ya1OHRsM8ECKfYxI4DXzBVz8Zrpnv03Xol3KiFNGzWJU2
6lo5QTI0lnnuBLgsHBngdAX4XQg/bFeVzy94NnR2jDw+yfvYcETA5xacGGsbWDg1hMIz5SllU+Ex
CDRIPx1Skbtd6GvbCFTnFAb+jgxVQLxaT7IoSp1W1XoVNSSCT1XBuiN4VQWiXVN/QrAatrhuVkpH
xpdhmPcypW5rBv1chEk8J2G2HWqhppCQJTOeq3BKjWA5tP00iJsvoe4hXOm8G0Rix4+RdR37vUvr
ANkwHY3Pfu0LN+j0TNYNd3vLHy5EfllYEV56ZehPedZl8PPmYKNKgGNthpXoingR9N3eEeDkHKWC
LWUybMIocnwvaBdxnlrLTKQQgfvgWftMy3WwjwNSY9pVVrFkPrWWQ9lwB/kq0rdI6NhFbRbNSZ1t
8sTUWyTvgpY0S88jf0JQYy1iq7gLI204OWJkYVTyHNeEL61+KCaKpdbET6J2XnPSXTE64JXiFNyx
qHJ7MGM+Q1VXXBS1l9qNYnSnS5F9DXnwuYlba0nKQjgtzUK3TlLDAcqPLGjtF8vaWxasyGaiTCxb
hE28QDnb5s2EZ6Fvq1L3tlGmcxWzCxylemZIN8syvchl1tsV18LlURTZgnvF4iC8UfnlZVbLjfYz
Y4nyMLStXiOnqkO0kWk8G/wUTwN50zR5AWagCRek6sD7CxrMrTD6mge9sani0qbQs94oqnMaBaVd
0jBddUEnXBnV3lRDjJrXDZlLkp8nRVPMu3Jalka20E3WzJvurrCU3rRatO7gFT+zQRC79cGBR1bm
pEO+wFFuTIWvi3miCVmCU1MTCuA5EpchpKoqt4OYc7cswRTWXvfFbDLiBD10IQ7T1I0NbSzMCGbT
/jsqz1OOUjifwQxakJpYthwiAvmtX02Ip2y/ja1J51fge3wpp23C1qnKJ56XGeukqRJ3KKzYrUs+
gWliulXlhBG7S2g4XATVxAw5X5iVFLMionZCe7Gss9q0g1BEsxC4CrthEaRaTXJTt25t5GLiZ0W+
aluX64DcFDW2hV/YaVfrL97QZtMqlDdm7RV2OHhu3ebaAXGIDXajmEKdUvSp7tHPwvKZ7fU8uirq
FITrya5pjMEZcJpNsVFpJzCa1o6qJlslIfxOYoHqVnUMrqmKtqzkEJuSNJobQRe7h9u6bro1eBYY
4kasggp8VGPF3XWdpovYkJMmb9lGqKBdZcxq7KRn3gbCVNPlZpz+iQPvwmij5o7wcgHcw0YUWeeY
VMZOkSq2MoW0VrKs6wlqzGUHadzhnbBt2UqYSW/nA4knURJmBcw4+Gx2aFVnq6KR1KYpD5xEhe26
qP3MrVGcOSqt2hXjvW+HAaRJtDDh1vB+SGwm07bN0DS00m8FJGSrxg/99eFfhwsPmsBtEa8dy9dG
YeeIGisZpXZuNnR5+EgZxssur4xZN8ifvDJDt0H91rAismQGM+8vKgH08ib33LDhg80h/epLZUeu
hXRyLobwK8qjfmqgLYaU7pLmF13C2IVhgffRXnaFEtOa58Dg2EbTZ1eH92qrKxy/aMSszIgBobSB
J0MfFFc6DhxRVfnF4c7DJl4y0UT24dafW3DU7hSmsXJzloYTKG3PJjBlyGUMp0pe9nGonTgpQicY
+tougG1Z5KQPnI7hbovaal0jP7/24TfAbVzBBgV/qfs8nVMK4hQFztdCxp+w1/I1rsRC0Ja7FGX+
FPkBvqpijK4Chh1agoBeJelUtwgyMNOfADXV2ma9Vx+hJmbG55Bu6LUA++vAH1jQtmUY57iUaNkP
CC3bQQ+pfbjnGUU2p1nuCs3sCBKkldEL4Zhp0jslkGhLavhXpBbFbCCdWGVB1y4bCOzqthuWh4tO
RJ0+uQ/6PgB964aJCeMMLrNndyEu+wnDc8bzILNz6zLJ6mbJQYlWEJc39hAHdppm0oUW0YoHfjHr
ynxreoM/NUPrTwMNoA4cKRfihkWnWDRRoUgmtZ+uzTr5s9Dsu1cgf2UkxRzJiMG3hetGoxCA9S9R
G23lEG6LAtKRyryBCG8e4XrbhSBqjyl8d4rBRJJkXYEXEFZr2FHffcuTIHZyM/piIGrjAREnisIb
piD1KsiCQIzWeIw6ZaVDUEF5aw10xwc+b0XzyVBB7TTD1xSxwWUqTB3/Jsi80G6qSM9UZ0AGKHyY
pWXv4LKdR7S6hODkS7D3MAltZ72elsjM3Syfmzha+MnCLIKLWDFvVnkQ4Zqlb2Plp7bXagW2wl8b
tF+0vHTLvFmiEu10fQVxvjfx8r60hw6iGlxwvIiIZzpW080bSuNZ0hh4njDQqRyHqxDpwkGivqMG
r6fMinddPGQ24uKLqVm1UJndeRChCz9hC6DanL5J3Ag4pSXfm8vDJbVcVgRsjiN5Vw7Qz6guZzlh
CywqNIGFnEsWdtKuitgxNc5sQ2XCgb8qMW0bkdoxMQw3i8x5xIwrgwTlVOcNn3Q6+d7JGoL4Pb2T
CiePxWdYdjAmHhOhnZeddFk/SNsq/MzWYVzY4DqdsIF0SKf4pwdDnbWecgcD/LaBIRCo4nwXfyVR
ll5kKM0dP+/S6Z5BVtlQ/QDDcQ5mKLAzKDo5F4Zv2arl+Zyk+mdrddTxIsuc4k5an31GtjK3Fjqs
JDCgDC9VElDIrwLyicnsz6IOk2WYQQpMpZc6gWyjtZmXqzLP+GXM99GXKr7BcVzZF4BkYyTe5yJv
Qjss8h2rq8hOWD7MytYKHdYknhMGMbLhj0FcQdIeryjHnS0SAoQZJ8HWSKRbhWaxreKET8vK+NyA
+YG//SNWUd+ISZaB+xJeVriwn6BwvMIL5lViyNmAruSwrbNQz0qeZZdhCIxh0dlpHTObMs4hKWfm
rMG9nWkvXTdJZkKy9AnhCq1RSzIXpnAJuVAOg2gWK5pXxSoraOJaSZE72EDNQlrVNwXEkd2KcqnN
LpiC3QP7ZaFzkmB+EQBBrQx2IaJFQ3u0y1CbO4PP6SpKZD+PkPqWQyw1ixtxiQa2GTwzdGL42z4z
gQNsJ420pnHbVJPkpgVSeW6EUeMCS52f6zy85jR2jcETa0CtcSIL+CQPTmOeiBgo5UinLq8HtqIx
aP+Cd3E+xQ2v3IPf8A3zk+wtsoBAYa1jv3XjEqRPaHQpWOt90pGa6qz/zCVpXeWbrY36OgeiutDO
EEbKxW18iQ0Jdqvz9RIPtoWzwQnNNnHK0vOcGua0Tfz8vNHlNjbSzAkieB73ENOGyPMgLcrnbZmb
jqc8YQM30VZxZxt6aF0/68gS1xr8Zsr11OPDJ2GJbGkBdT04h3+WOMwSu/SIHVbZN1Ennt2hG63k
1IhbmoIVEniZpYm5DDLIKTNO3ST/LobkewQExXKAGFDZjWmJ5eFemY3dBWGwYGGml5nZ6WWxvxxu
DxeKhzCxX3zsZezpp1suy2nfBtfCVDOctU7esK88zmunpInJJsyg07RX8bzJUzkv9h8AZmo5aBGB
N+ntQhaJWwU8Xx4uTdTjaf8jgBycIKeDYG3tJXW4SIwUQq/zOoPVmjpsLpWXrWMZiaVKSeIkWbrr
0863DVIKmPa1sRzM8zKVNWSahpjwuDBszIJ26vvRcOXlqbK5N6RT3PqXfFaUXnod8uZTAftwZg2c
ErZElpUuO1/aXVGYqx4PLpllsuXXdQHLKrIRX1CX6hvp9fpm4Jmt/M4Om3ZhaBYvWyL6bdCHuWtx
o3Rjndm+TDAMTbL0UIDmfmVkAFwNTEavFgP1DGC0q9S0jc5Il4KYNpCr9LoDw5Vl8VLq4QeAzcFk
G9aCtkrYwowqN8z6P822kts2GMgskSyDRNGJwgG8cVFqyAB76jZaAK2bALNSJ74+t6JyI7RWq7xW
Mwkz2TWQkvCpEAiiLsAOKiemGOI/WZoWK08B2eCFpXJLWC9bx4naEqyNz5kU7ZRDjLBIKr+5lIYc
9ssP1W0XBzM+VLNmqOg154GegQqouRcE6rNW3kqpyNjVHrB3UC7YbLs0SLbgoiFRks0kg2B852fA
8dSho3lHvzZ+cMm8kN+lQes2VeGYYGPOE480a+VHuV2gfp7Tkn1PFRGQelmAKwIiPamDK9nBgk5T
A8kLCTV3tV/GC9NoictTOsxrTw6zQYHp6ElCwLdUJVBzg6uzNpqhvJsBxVEuS1VGdhXUbOvnfgJ8
oMauwWpjzQvDd/tSUheS/Z8kL+eQULIFy0lk+1ydx7jBN0C2LX0gFCBGkf3KggyuJzq4Liqvnuzv
eA7LcXVa8W0FC8N2lw7GvKB1NaG9ugkgR3CiGrJgv0hDJxKNnlFUOczrI7eGyPyy8zd9ZPFNVGjw
Qwa7LUTZL6xvqquqbR3auOsMO7SQucpIBgMDZ3Es2qgzpkXW8E1bpBsRqXCNE5nA8mC3gtVJvQCb
uWlwVF+aKdvFFEJimqSuBsb3IkKl4ZgBOCncCTtn9VVdgjP+X8q+azluXdv2i3iLObzcB5KduyVZ
0fYLymkhMUeAX38HIW+1pbXPWudWuWgkQt1NEphzjDEne2rHuYqXn31bTnuf+CK1AK6m4K2qbWiD
wO06thUdZWmkeH/xYjnnYh7hJSx2Okvd7cdRf2FsgIk+d86NgaUQ0bgDbRTeO/a31vObbVXX2MKG
+HPYyCZnDfOOBV8CoBjNdnRd3GOqA+tJl2eu22rv6vkBV0sfwiqBDySnZVu5o59GsZ7TJBrdnaT2
snVwg2GJKLJQJNkigQ73NcYzr3tJhqjIJtBIrbbH01QMZ8CcwVk5X6KxvK2CvvvElmoEAk2Hi1X2
aeljS+vmXu0C/UUn801SJfaZymET4Oc9al59LpZ4Pk1heBKuCG8qPb/QyqrvxpacIzbiCZxDmdkK
lI3U4W3SFFYm3TCVC+1vF0DbNAJj488j3y51y04DH++XUAJJD362ntpUgSvymVowtoWvN71XrZ76
AGTSimEfl5tx9qJdGAY0V/Pww541Oy1WwPN+UvV+2kMrwHdlrcYLayc3KyiQNGu5zG0c7Dzdebnd
NGxjkIO+LMOcDC1LE1rtu2iuDpOcxozHrbPXEj8HMuve8DKOvnRPGotyQIZb7U7dUU/ygSqX3wjd
uCc5OHnY+vZG6SRIJWvqC7EyB7KiYwJ56t7y+ZZpOJ4MgN48jvZu6eH+AypuXrDawwq3xXbxRPV1
WA6a8+Po+fwmtMA1w0jqw9TuiH3LKSyhCMzTHeuxHHrdYJ1FZ2FSl97NAcAA1S2X2CfOfuxHuXXg
hGwoWIksXPD7wbANT6yOx9NYJ0+zStpd63Ykc7rKe4p8nWPhwUnNEOSMjMkERkW4J0XEr8krwm1T
COtYjfdcxePnSdufxwE7bFQt1Y45uMR+4Tu7plvYgY5MZwz8vC5BjTki9HZ1NDXZbNvTTajAATcw
/MTgnxfaRIdE1c++I9g56N0205WbbIqGeJkue4qb0JKfYkyR81gtqesJsrPZblxoNqloz+H/n/qB
tWmQ6PBUw2YkA4AjObnDDh5uewksezwqBtQ0qJ0LZ+GzXfrjHmvVM6gKC+B53fZbtZoWTgfC1417
4Esu7j43bsos0bOfqmHmG+wO1gDSRAI4Ic5uwtZ79Lm7HBtfTjuf67MDc+PsrQfuYkXu6HgiMyzC
xo7bdAQtdeQhyOaGO49zWQw7IiyeW+0JSGp5ol7lZP1s/VWQtgU/QZpHz4+nW0vKXRB/sQMdPPZW
Fz4uAP2HWX7h9jRcosLpzsFI9tHs2HARBTniF1mA0/HHQTfBTdsu4PPiQeYEwNmpLPzyxGgRZ1VH
/ax12uqkLBcOYqkuloDJx2zfy4sgHFXuUv4rFG2xHVngH0O7iA/J8FzSGsyBI0gWRrIv0xAbO+BW
F8WuoMuRy6bZEEAWadhjwcAHVMeqByuQJr2zVRMF6BcJ7WeuRaeDAC7UzS3p9s3YtzmZApXW0FKk
Acf+sriEutgRm/mGBbGzFQWI+KkanlyPz/tqJkKD0QbFVFTefKE8XRIsybKPbru262+H9WCWnQJP
MHQoch+pW5CWsNXbIa5uopWm9pXTXwJ169KA7WOBFV5UEPVo7chbtpYibv2SNZzuapjD/Vw44EaT
KZ+6Am2kuoT11J99UeximLGnLlTBpllkcWCihKfAGFjWCB5o4j1VXYFtEnLdjeUTgZ2bhpd5UGI/
l/ZFquGY9FV5SmbJDq1dTHuse8sG76IKAcaW/a6ol28s8ig85DJ5GB1+wQtW7S/EW6qczWG1sRfn
buzh+Jfl2ECDIlXW87ba+V1tHRu7+Do7LsvlnJyaKqhW1jx6Tqoihb1/jGyPPnaDc+Kz0icajG7O
RDSmEPn80MzvdprU88Zi7omBN/qibJov4RCmHUzSG6eh5OIrQWEOTxsfAMpxgqnnRLXzXc7tduEl
2AMYoVUM9K8crQ7cpgtkZzch3CUt2z55FFWyS9iQzbBdz6oAnjCV7tFxuva2tetbQPQbKd3mm5rs
XwEdfwR1Ve9J0uvHBvA0oIVH3nh8Pw8Al8z9YO4MYjc7HybHphmKOnfLkhwKGuI5pxx3fC+f/K61
sxhwxq6v/O5TBc9UM5ektqeHrAVUBh7q68QGJ3Owb6Qg47szFc4jCHA7LyrwORN8ty2QLbh9oDsz
pFC8n2TpH9oaSIVQi0ynrlbPVRL8svoFTUVh72Bnuk/LCKu1WtxlZxZhrwarxGPYdIEafsyQpVzK
rrd3emrrXFdgNjvhWrvRioLL0kfPrK6Hx8pO/Avz3GfZfgrB/z+EMuCPSecAoa64s2MigUwgsbuj
PzeNDVgARVP3IGt6LS066Y6myrQPmRXnCfa6AVsCF8lhDWVeMjkW7dEcqmp+cTpZ5AoSDD/hzXGM
GjD3dmH/pyhBax9mfQHYXB/NIVg9tWR1u0zJHjl2j3oAAI5HXqQi9qojEqckEnBJRGT6Wq54yFPa
eSKARKE4EE7KYzU7vw9JzCOZhu3JGVr70HvjTzmU7UYsGhPMeqmOg9VWR1NyZB1iDQ9fRBSwIp0A
mh1fi2otcurig0ZYjVgflDl45eboYNM6LuvBVK+HIGJ800pwtTyQ9dFMYCZ8neqtrfOTfIlovS/h
gC1ZIQuyCdT8bIZJ02YmkHaNj2Q+wocJZQNxFsSMzy0w0mMdzrgQlmDt8bW+NlJmLcCaO2hnJq/P
4qKqsn6Ckw/urj6a0rVKmAVDlQ6wlTDi2m5+/g9t1+p1nAeaR6bXmQsaFMAOqhGmPS4gu15FU7es
BleC9/SIm98Gccn9I/E7/1jMLPSyISghyEjkbp7jBNDhgxlg+d8Tt28OKlJNf0qc8ve80VLh7jB/
gtRTBWYYPabksLjf2GL4cW0y7fE6zJT6JO53OqoP1+lM++uctQLw5zfQz5UuFmEgeMNR9OHvkqma
jpHDAy/k6Ge8eUhAfh6GhgHBncJik1h4rIq27I+wi1KXesXBXGZmbrfrZS3kdlofKvMkKT62R3OY
1pIfagmWhLONRWd1bJtKHV3A8wD1UL0eTFvJFniGFlBzOZAmHYqy3pgvQgUeEnPQUUc3VHYKcpG4
ekrEBKkT9AJFAAIZOpcuXXVNTKWe7LZR2DSp5oD7Eltv4jLaIcUUFFvxoxWPXQq6eSfKSmGLDrdl
2+IN5+zJqap7TwKCndVGg8pPAZ1b6UIdyA70Dgaae4oDuPiOdDINDy8FdfhUcPe2dEW8dbX8GSfw
d0CEP4U1/mA5rMwinmmrql9i7R2mqvezijC66z3v4uN2S6ECu0jaQn0UqGe3DW4HV9Az9emWLSvY
zMmZyJAdI3zAdE4j3X8HFgeuHMRoCgGYbAiuDCaEJiPt+0FvBgL0X7c+0M1hw4qihKhFhgcSehfi
+13qjRe1csPjUKZ9KG7tKDn5uicZ0LppaMGRjjoP+vHFL7o7IGa7kTw5NnVypuMfTfAyhGWY1UNy
6Kn8gdU6BwmI70P5Tlgx9Fqt/rEsYO/9EpcbxGyskzilTfDkztE3y97ZfSkyFQ0/4gE8i04iK0Us
tpeSXi5ZqcHgMBfOArZx7hcpC8Yq46P0U4vYmxEY0IUS/rXlbQHXo3BSx1WHGmILAeZmKuFbEnLH
Y/CJVMOUr3ySRk3UZEnuFf6Ygc0BIBPH7nYGgOoPllr1KAtcN2eA1CF+KIowdTz8cj08sSNxp4NF
R7HyCmzbsAL8eeJ8qcOdm8DN8kqY+E1Htv1EPvHhpqq1t6lLmfnJ2KQx7Jp88LIJPm3RxyKH+QUi
MAQ56Dk7ArFNqtp2BGMFVNJ1+SXpvAc9uElGwmHMoI24B0R1wXfv00ZzKIo5/KqI49frEicVweKm
TVg94+n8yxnyYQFOKnoQ3DDwDz7FzeU47p4sPjgMj+2WibebcLS/w4Ho8ci6Tpfj3hY57MM6By6f
qi0Zmhc9eBUwaf6dN7NOoYnOoZAkmyWIWnxh515HwU8SkjyYj420qqwb8BuPne1uiFtqkCgl2XXK
3/sQeWU2lDtb22rldmCDenKL0d0qy9IbWMnurmKVnXdtPe0FVUnms8F/VLqBKsmuTkvCoAYoy+Bx
qZz+E1j17bK6DaaJyiTtxtm5tyttYRcKkk3fLl9c4gaXchmiQyRkmQkfcMFC3ehAAxU9WiNrwaAT
ewteEYLOgDwqqIsPCZzEtG4rPKAejwAeBA7kPr6bE3yD3m+qT35YLQ+MNXndiRpKHwKLx8Ztk0Dj
B10L9EoeaDQgE/30qJQWN1MjnrBRTI/mMKijUr39IOozJ5hJtN7PFhGG8LHI/Bj5HdB+m2IrXH4V
nI9Hl8/8jntWnM7l1muIi7WqSPZRtKyPicXvKYuOzPfONYjZeAqmU7sE4AiG0UrL6N4bvOheOXyr
i2W6s0f3oa26H8wuE3RpYNXaq25Df+jgqDvzIXakh1Wjg9imdlTulF2zKZNuV/u9d+PAs5sQe3mC
8Psb7B25FYARgfspDnPRn8+ReC4bEcP6n7sN6RXugvkRQo8hdad5TvH+P5hODczCwr60YexfAlf7
l8qFXFFB17ANLR3iSRZBBhS7AOwfZZwy5+w7/qd2msAuhVRtAFf1aW29eGoKL94QnxV0V/tlaXle
lkzliJRo8o4Pq1q9ZBvow3/pwn2AsoI9DIDnGRnKp3A+6aVPHgIWYl2RL6Wj5zNJdHMRlnNvVDdt
B1SS1/aRLt1+CvHn/1lZ7KwRA++E2+vrv5D1GNEcTmjjze/vhdvL5IqER16zl04s9/ME0nsoiZVC
M/gUQ7T4oMq+y7tFb4NV3KHCgf/LR3D/Fu0Rxwj79mwHGRXX18t/kLMnhA2jgKB/X1qQO5HRvY0o
VgBrZjzHRvalcGGfQxDQbJN6Yjd+QrPELZ3Mauop61uvhDKOstMqNrUnp7ydYvo4gFw+wF21b1YV
qEGj/vmHc1fB9YcfLkaKIURPQIfvQ/X+/odDNEPhiVrhh0uGcFMgm8qBTuTG8RbI3uvC3wVTXOdq
cg5TqNkObpP8snh7x5ff+azPpPeTb2rTODH7Hrr2cw0wB+BP8AsClcDH+gUTGGjMXV8HPC05X5At
7Z+iW9Y4nr99/gT5eZELAUnFAiM4/yPGRvcCMTNOWGOpq2C6+1ad86HHlwg6kGzaPkCVUWWQPE3b
pYg+TyHH8uBfxJAMm9qt/Q20/ec5/h5I0e2XMP6crAhIK5ovePLuhGqanWrqOetLFuwG4d/4QzEi
mQi+xO+gq7vXn/s1cugH+LUOD9rwofp/H+sS/8w5b2NMfNW1htejdnVf/zX84yi8b2uNKew/Dlo/
zdtc+Ou/P90advWu8rcYsP8hyuv+Vz8Ww//Q+S4E7F3A23/iHk001yr/f7vafwsA+xA390fo2Hre
7xiwMPw/SJHl4bVAiNdA+jLcH68hYHi94/9B8BfiwtYXB7pJiHxNvyPAEDfm4U32yBmMFwatd9Tv
8C8nRoonN0AQoIOstgleQfz/E/6Fd02/uzdxS2J2BNA4nhvhnZ94+dr7Z6tADEAFSjX41Xr1Jahs
70lBWJg3bEl2CA5zn2a/dfNy6ZKd6bVjy3ntdVe01fQWhfzd+9/ONVOZwf/tXCf5BsEny+nUtCdz
iIsC9uy1niBc4hSthw9tgi4w9F8brf4cVoPaU38BqPF2KJrkzyqHYXKq5T4BhPVCm6IEyIklzlqr
ra7szTxDv+2Grf/iRsNPCZjsFvqb1GFsg+gssZXQi34NmjarBid5majaBokYIOa2owVE7xrSodfg
DlMKmwQMG6Fhl17rkjgedD9wRxBwt/EjAgEkUAGaxzPUmArcPdhykHEnU0cEzK1VE/t7I7nYa+FX
Z7Gw+lysB0ZUlAGp8OGRvOswVXMIeVefJWy1Hgwyis0+gYTwbPoK8FEbypTYUKqnrfKW+Eb03bSl
DYkRU4LSopQCJRzARnR2de/1zwmopDvgT5AvWqxOVTPVMHhwIJbEIWp1GjTVnA7DTGEH+2VYQndD
k50HEsyhA2TtjeU/OHhh2sadCN12qgseGG0Aejb9UwtUKwclG0z3UooecHcWhUF/P65xifge077i
nL+2mY71WUkTLujBVMMFUNw/nWQmKgIYbV2NaBjl1QDc+ahPcyz/PJi2xo3UHx2mDXvc0+9rHns3
WoBic+bitvM4eyAgjne9D2lZ54fsQfXaSScQULkALbxrQWedYJaPxyaap33stPwGgFG4qeKlvncV
8LnAkuwFapMqBakxAdps7RzijiITcy+eTal4KwFi569t1xLeHQO9T8HCjbPq55yoCoBEEoSsmfpc
TcGOlgndQ3yCyK8FdIPVQy0AkUa1X7qp3VNlx/dNP3XpZJXiJ1RqG7BKEMITDTfQt/glwIZ/pp6E
9weLcluPPmDPhlAnRZrnIMVNX4NicWtQ7gwC5airb+C+1zdtNAew+7oGBBI6ulgDvDbdFoMRHrfN
j2hUl5YUX11RziyDuADqclQrBN0wMNCLdfTG+iseT3yht2q3gp39cljNgdMSDF6b+tJ3TqIqJM0H
vFx5480LVExr42u/6J3vYVOyfVQGfAPyJMzGyYIlG1g/rAEEgoyId1PCL4lFVCzPUzEDFGw5jSsI
toYCUn0Il2kg9V2yBOr1UPk5zuB/tlAQs3XbLTviY6gqVKZ8F0EJEeWfagJa0dVd+YPPdK/EqF7A
Yd5EVbszoWHmYCLFgnUdMdXSLCbXOi7gLVkQ9RR1jgCj6JQX1kFojO1m+UyJfQ57N/zJ+PLgLwF/
KeNk3tgBEed6Ad3M8SK716FTtZyFX9Yvf2yFv02G98HFSMzxh+WzxkwmkM0CfU/CEBuW/cFyi5yS
jyxk8S8Z8uLAEwnMxl1xVmvFTwfpom6KH+sfh/5R/1vx47m9RpStNSh/43uL/TS29B7SFnUL0048
wUwiZV9mpNZkU6yX2RyccPGxhpXyXBVAv83ld6F5BkSAIfF6hrI6sjHjrqe9nXFtD9yFenBe/1d/
A87Zpa3m6gERKzLtp3r+BMVZdyYhgzA3HJpvVE5Hqjz6XCYWPyBWotzSLm6+TWCbqfzWl3UPFXYd
78NC9s+WVR5KAch4GR4UXRCPGA7BfcnGC9XR+FkHIIYWvC9n40TD+LmCCCgFLs9uy6CHLoBGoAY6
B/xWp9nXiUBQWdq2Ok9VrB9K2d5Fa3sfK7axy4UcWh5UL8DHM9M+JiLa6kG4O1JK9tUZbmetos9E
V9Z+Gjt/Y5rp5B8GAVEJ4mKG04DwwJzMlH/1QJX/y90Xr0HDV78Bdx/euYAVz0dcMSwc3IrvbRso
5+M+tEP+U8DNlTzD1iUQ0vjVh+Itm7ULmwH07P24xNjKa/3VhmYns+jQn5dee/dAAF80HljIkmqR
64LIc+fZ8lw23e+SabPiEmLShe4/tJuxagxVn5px124Rtned1+EX/y/TmTa7R0glGz9FgV9v1DjO
Z3tArJPsYrEp64V+Bvp5G60Pd0CCuzb07Rcz1GVwy83QaXH/GFpHiFqvLe8OGk3nBZqVeuM0Dss7
kNs+A2BnLU11F48ISnHFdhY++K+1ZBe+pClo8N+l970fx1mKb5WEqM+ce+2t4945uh3Q5niVYFhg
mP44JIjEFF7YHT60X8dK0thnUw2D+jyokuy51JCGX4dczzVtYNRuoQhUe3Oq6TTtH08rE/veku6c
K6AbZCn0IzZPgVAqp/scasDfUHvO34GiXxZJGV0RasQzWlDzlBxIdZB09w4vu8wKqidHKHHrMtt9
eqstCfWeOG+f3KkUt85aW/tMzcVOdR35vzpvWf/C2yzXv0fxF0ztre/699a+a+3tkwVVEQFA5mMq
HM4ucQMOXQVunZdrPJBpM6XrQZoOWgBcdtTvcf9tMFOE7P/5STZR9n88yPCdwMz5kesCWcM7iD5m
B2hGXUe4e+OfFi2cwILkE+HhxqWonR1wRevRVCRQlaCxwKKG9QPX36YyOpFe0EsYdrAn3qoNsWFP
iJm89gKU6T4lCPeysVIFS+uePeDz+76x3XOwlry1zZRM27W3boiF0If/jDOlmc/3iEXjZ0gxYb36
rtpe2XtD4ZsOREQquBMQEpmDGbJgec5MRxMUUBsa6t9ZG80014GJ1Mm/pBWI3ue78NffGDIM+ICh
g6SZcCzfL5YQoVou6zzrJxf2w7B08acYGrpLLwkUvuuqCbPrxwhd3yeYl/zSvrXHaO/f2qeFz1nd
utqMVxFP/hhv2j0a/SjIN94l98lQLGOKBdQ5k7eV4bW0ttlLDw6UAzVPWG9j4LpwmG5zME+0KZmB
sED8FAASZjSNr5PHDqCVdmF2jkgr/6EtJNShUwLB5ep4lLVn75jt8dxU7SouPg3AxU2tXkd4BCp4
DnHpiQdfl6EAaqaDU9EO/e3szk02cFn+aHGJBAnV1xKuyOY6IgRcHoCcjMND5HkyHZwQN9613nj/
YnGFf7+KEZxDvEQ98ZF3Gz79+6tIg4lbtmLez6BCkFjPuYNg9v8cwp7jVzT1AdoN7H504w0cRN86
xDS1SF2SFnzyNgsP/BuLS/9G9kUqED9w8fXo37jrwbRz4YMtRNRH9qHD9KqkgGfr8s0wJtZwqBce
FTd2PYkcmqLPreLOIaiD/rZXY3/rraW1vQZzuH8dK4Uvb/1RniZ/gsDArZO7KOKnbm68J0/q+G7t
a+34j75+rfn+/FjXhQZ0ZrWHHuGSJ1MSs/5dKt5K195ric6ROEkk/dj98yrmvTdHkGoH6c+QkABX
Gneijfr7awPyXvFuCeReI8IGoLfnZAoW/K6JanmogBvdzwv8DCj7yh/zKO+mwu+eryOI5S+wBVyF
CETSHLXrYi9SqkD4HFu+F2NNz0bPGiAEA5ki0Guq5kCH+bsOFT0z32YP1/OrGRR/Jh0E2s6nf/66
f0dt8SW9OHIB7LtRhLwz779uuVJCIw3p/vUG8CCb0/DjNmDukotLq9SseWaNMyubaZ8Q61+ZxU+G
yL9Ax0kfazuC5o+6HuQj4HE2HoV87Y/6td8jRX8bd6/QJ7BG5IX6L25M/D4hCJbGwA2RKCmI19es
IS/kh6VxCEG+aVkRvOsV8QdOFNYIhm/hbNrwOEMnLk+m2gbEQdSMgGp5gXuTmu4PAwWCoKPsdbgZ
pNY5zMjrcDOlqZop4ya4LVxkQeJi0Dfc9xo3HSDDv2lOpmWZPX0jTXPUCPIa7l5g7XQRSI4zTD8A
yDGNogKhsw7XN6/dv2dxAIikXYfg4Jpumi4eBzj/Y3d2RN2WuSmaQ4+AmlMJrnXttGe/O/8x+DoM
QsPuzOw4QRDZBq/Kw3Sm6bVIRo4dMfLIlvRFfemrSm8bmJ/gaieITdc2cwjgJCtQXqjHCORrbN0d
QjaA47+OMSWWDL9nMNWkCZJ/AfAdw4tgiVizlCBL1ro5IjNViHdU4xWuAHL9D9QNixgphLY7yHKq
pfcR15xsuzXEuIjbu8ZS08HUXpsiRPulXQUqnXpr+pbX+jra9AvJ9XGOuoOukLEHlFUw7XRS/zGN
6TBjOZJe5sOqvkKckchEvVhfAre6rxtE+6SANvUQ4X/q3Sm3ar/OBAlYiqGyH2y2QH9cW+TSNrY4
uLxqD3HIvIuEubtxZtE9eGUlMt0z+nWdEVHK9jqjT6i8jz3W7Xyr8dJhbssfkPntWjXrz3wqwQZb
0Xx0ipDcmRFFF843xRq+PZiNZt1YlD/a58jsNnMLUjfwKLSXbz3XgTViDnOPToh6nj0QvapOi1ax
B79N2APS77g5h95la9reRgyqlbmjyH27Ij/BAl27SwhU02vVtPEiKrdtAq8tMlgRfasbnbgZaNoQ
RySQckT0n0zHda7SQE6Vi2jF3hqOfss2Rmc5UgUk601x2QRVcHJaivjJd+1mhOlczzTizOtJwarV
RGB5gMiu39OaEabdDHPBTplpTdOH099P2yf1v1jbeOUnVuZ3d3uQQBtrgBvcoH9LfUbBzQYgxq3v
spcrRQk8w+qQmsGpoaU1m/vVCIinRN3EX00DrxoMNcaALr02l8vye7xpM2cufFE30w/cSOusq3nx
Otf7+V//KBcRwpmxtoEY/VSuhym6h6y3vXs12Ve7HdjJtYXGpbxrkL9mdDOFVeiTHIrgIbEmmvdg
9XcUWUUeqiUUp7B129T0KkcFD+sJ0LH2rycAKscJM+Ij+77aGdfCSuSYY4eo96ZKy3bM3cKp9/bK
gjDyn15DmVx7DWVieu118IdzHWlXT3U5lwdkp/mLaLe8YzaSSJkDNMU/lwY5S0zNdI5xAZ2x2/1V
On11V0CFkCu8MAffBCmSx63waD6t5qiYeplpVwe3JlYi6sE0Bz2hX/vIyhCm6H1eoFaktK13RI0s
x9rCHqbWYw+OVJsE4VC3pklxJLxgdoP48wD5CCC6cDfJMFZbZvEpC9bcPC2yzd1Ga6kJEBgKGAz5
Wd46lISis0Wovxl2bTeTjMOafWE933QA5F1Sz7ZgJXKClFoT1LJlIOFMiaa+W+NpBh2pzxqKhG3k
BHoHlZf+TMb6Nhzj+V4y9i/PQQTy7d1jsBLlENT6gROBb/M+GjDjTOLObhf1XXWgaOwUocZIROSr
4AID+1MdlAQxQ4P/lzex5LQIe3oA3t7vZYSUQKZqDlPzCAVJe28qLsd9AxORbE2VORU0TSL4ZGoj
qSak+CF/yaIdT+5kNTcAxf1XgFJD61LPs3Uy4OMryFjECduyqZDZdZxn4MdkJJsWGXSs4mis5zKB
oyqbws6NwVy/rybIlZIPEZIxRNDQeEX9YFgZc2hkeUenrrkxNWRxUNAGRyESQ6w0juggyfjPeIT3
QPEEN+LoC+XlplSGKn5sdXeeV4DNtPta+sdkIPHjEDcf2z1os3Za8A7JlWxK/sUEdz4kz0MErxNG
yOZnh0nsez6A6fdGady60Mn1Yf2918hiWREkHBnK8UYoLXWqVgE+8nCoiynVyHNzCLv+Bk5iHxzN
4LWKSHCo9RPvvrCL6JLUvNw3ScIg0Z3LSySWcBMhCOEBdhSESpyX36JSneTYIDqmK2Jk15Puz0hr
kVZ2cOMCzL2AfUH6ODvWIASxIbWLHcdpWOjqroKEEJrl3QhzGpo/V/JfLkKQ80qzMltWQ+t6MKnL
4jV/2bVtQpy57SAUM0Ji2U2C3X24r6fwUCFOAUpQ78UTDIrsxg8OQWF5UPjFZ+ImzT0kHvO9GMgJ
S6B8bqJbKJDkGR9Fnk3JHOKlQ0C8mCAR6gtnFSkBGE0mUHsutXevvjgYw8ei6cnu6r0bh/9aNd66
cebfxpomMyK0EIMRTMOhb6g+XQ/L1GgEgZT7shzcPVJwIoPOtfe1HjHcoiHUKYGYfQRsIadJVbYX
b62ZpgG7zgkpby6mhjXmd/uEfAdbLWyk9nprM0NAvn11Rt3vZoDz3Xfh2dUGYQ/hwatC+M2Npl9K
r/IygM76VCNqCPJyRJ2v7TUhSLLKhNgAUmVfoFEHiIg3Ot76SB7yyfGHJyRXZV8CoC5bmSiyq6yo
AvunIQZNSascfZrUHD4gARN/GuqtQQx9hCOvFQP8+Sxmb5ViHUanP4ZRvm0Fsk/9s5vn2e/VLesj
hbXx/1F2Xk2OG0sa/UWIKHjglZ7dZHs7LwiNpIH3Hr9+TxVb4miu4u7uCwJZDmw2SRQyvzzJYx4F
CnhScpxfHmsncywqv1jM73nE98W1hHdSB81D4lXPWQcW4682ZH7zgKa4+RpTkEBw4ptn/z1Cjf3F
VONtwaNhlvMnuXX3jFR8vkkGH4+2PMy2WKMcmu6uTU7cwm6qyUSskdBchkWmk5ID2QI9kG3mmOob
uyaHGYLbtK6mNj/qU+2/1I4mto5ZEYqXZrVYzSHtvIhdJ2YyFwRySxLRlNnD/wWca52VlUZL+RLa
l4mqJXdIf0kS9yH0498TkRe3uUO0oLfgtqnY5Sz3n7+0CdnGI/DP465tmo3k4BIk/WVeT67zrT0a
6WrRws8+zdO3FtjOlmwZbikzuS3OIgbSolLxCUb0KPTe+eOfQ1OXu48lh9qI8KB6TuPeayKXkBmS
MJTo0V0t8MMLARAwzqI7x65zsVK9yh69SaYGWUetMTIBXYgx/mBHd42WdpJMWWx/mldrhruHM9qe
6ijK7s2l+7a4vnhLHLZpVo7HTZmkqlt7N42KrTJbI4u3pjeSzq8GZwGJMNnQ3Coz1OoP1Or9vRM2
+luUkkxg2n/2Aepvyzbt59mu43Pl6B/qLqaaCKre8ngT37ul75Ilaj39lF2l56TGVjqu3OtG/bor
V71GjT/3l+06suXyiBjTu/GXgF+frp+Tmzq2jtEk8lVieGgl5vbWlIeQmrG3ylzKtOTXzt9cm9SZ
GqZGKFMdROe2t0Ggt3vkEvEqCXtvbwQuSuQyjj+cEvBWvMzLOcXl8+bP95E7xB8isIPbBfTaWpmG
BKUBf8qPyiy74nYo9OApaZLPoCXrWJ/dTegE0w0M3vy1i7LbJhvmb6o9lu2GJf613SUYchNr5nIh
nk6On26VqYLZKox9RaH+0tYv3aFaxFFrBeJ1EZU7bn4CtQLm9eD/bQbCzld2bcV71UtCNsoaddrA
nTkv8TGoavNMClG9DSer2JqL6Z0nnsKAao31J8+NUCIiJ7gdCAy8Vn3Alz2uP61Us/aJkXW7dhHV
Z21Y55g7+zOgMf8yHa/ef0wnL2yj2tkqWVuAZKe49rSfdCtmCQEgyV3zRulW2Ano9+0CRlSqXebC
7da2pG56ZGneu/1rPAWut8IHxcMBUeLNFGsN2VpEHlUblYEJPbmvfl/+Y1hhf6QjTz6rqNL8R2t+
WvDKlqTzFhqZoWa8s8EbPgu/DmRnLUUrJEVQWf5vQdy/uM/wcZr/vEfYhG1wBEItN4SJfxry1z+3
XULURenGEYl/SNpv+ik31vkIO1CMdvgR5z5hZx6FPLfB42tN8Uq1h0nv7sQQ6zstLqIPX5TZiidT
B2GyM7/mTbZWw4rSLm7DyEdxLlcrbdFv2mQUR3A2ybqbOlKfxPi9zPvkR17d+bbVwKTDZeL2gfeZ
5221Nnice7IC/sm5qOtTlw3ujd7W475rLEimtR5ujFk33uU6QxfEP5blax1Dsx5iZ6WFFfi/EKrU
aiiT4Y5ExrMXklEl8cOkaHpWT4pm2J8X7bUhbfpOjVLNygRxshysQfym2lWT6lSHWUK79M6GUKmu
oBpbuWSrg3zqgWbuVdtPF/Pcbs+vTXv7U1s+FPmpE2Awxtr9elHqUnZBHreRNTDF5KqXNjVGs5uS
tLZs2KjGX151M8LWSXCZ7Ys2rI+haB/MbIJMmlh6vB5J4NqUKbTzU1IZ6NRTneyeuteGW2WXXhki
etXjLezHbcZPTUmgJp3XI9lwB9fp8me3j9wzPA4U6xGWbAK4oq/aTtjH2LfzZzGF1i35Jj+uI8iR
+VEXibtFmUROnZxpgHM5dohkVmoNXy6UTflD7/T2WY2wsjo9AAyd+I7SqdqQOG3bQoseLlcCGgE6
ZV74jjLCj+tjkCxE4Zt9DDP9SbUaLdgw3dfd7WWFMqgfTbyB10VdcC7IzK1qr1a1liq4i7OQjEHu
qevO7ZK1XwXzgUc1NakLA+s0dfm7Gq6apkVmSXmD/O3glQSRZ91o+oQHVZrqUIfoGzPHOKlZoRdC
sqj4n6hXpdpMo7gpXOHdqfGxFTd73NfRRr038xR8kxtUuO99Tway3EZa3BHlwVwmftuocr3tHDsq
kMWkKzd280c1pF1cc+8SqYDIY5RbA5LR3h92s03RTURU2W5aLGQsmlG9ZUtw0BEm/GY1QbtxutK4
NcdhetKG4bteB+lvYQGjNENpeeeFfnqPzJz8HNlRONOPoXa1xzgoU7QacA/VBQZS6PFHfczlMN+5
mdYfYdy7W3WRLHgpK9/8nLop22fV6CPU06oP/Khr/LrBzsjaZMdjnPWkdbdjUi/1up+SbM2vS3LU
cY4+A3ktbqqxYCcwxaJGRgRCSA+LR9VLyvywcWIt3Csz0nzr1JbkKaulGj7DNU7IO8/vxbMh5ngX
GEu5VSYiIHGfxPbhMrabSKGs9QX+UGv+rlYjjUnb+9Zor3E36c+GNllPOXtQ+bIuLTwnrvM6Si8v
1dO64obfdkE+HEMgufMz4TcLBE9iTvBjvl5zZfWbJCAEpV5HXwqL0Hfx9ZpHx7vvehAzqlN+HBDu
2QhH5JIgeJf7xXUPylJXUa/bMsbx8rr+22tWkyYSMH99zaT4CWQVZXTfFdNu1FJ73zc+UFziyFsN
bNaNpuEAWqnTOUNVRC4bauXYtQ+4+ejxtLLkQwPe52JrHbe/xPZw0S4h0+Uao+iKXRB776kZQWJR
baIAvnBSp5fWajDEin10UABzl+kRs5k+J22t7/qmnjZE8LJnXOvZc52/e3yeHtWA3jXMLZzWZqvM
SqQG2SUbNVBNAQfobcZoLIApMLnFKU9Edo0YZAY6mq2/psmuCNaB09f5PjaG7FmENsQOnfQz+ULU
5ByqNn9mXx6UyZbJP/OOSLdaVbHbZ5ya2oQQzwkLt0fVVkxiPM1W8rnUS3/0zDrb6AICqNVN9o1I
i/wcTk27DsmQLKqjl5bN6yIKUtGjav4zIqGtcNsf5Bf9PorcePNK6IpJExTgdYV3JDri7nWjCx+n
AHhGMRj5NzTxkIaYlPRkClqd8Vtim0QzSNSAJ8OVp7m0b5KE52iU2Hu4Wc0+NRb3tkuiP83RqLcR
8Atycjz7HHPX2FmVTMwsqJkxp7W/FoHnvWrttrZIl8viUf/NC8VdmVddCJzrIfIm3uRkAksfG+Uf
Wh/+XovB+XAmQbreOAfPbRhCr1xSce+Zy9e1w8Kobn65bgwF+DGwF38NsXp862O8HxTr+OV6Yw0x
d1W2JNHMlb6T2Su7prPHTZAFUDoG6Ef2POi/aQA5g8FoP2EluLuomaeDSMvyDWLzTZ3LVcn1WyMO
7s/kPun3RZzaq8tM6fmM6vk5IPfpBhrbsFUT8mKP7Mv7ZhlRttO7sT1KJ+bL4jsPqh/PN0l7eg2E
ohLTnavN+foy0Q8fF91yX/jadeC2o3QniSrfgmZ3mWh6w9boF4BrwCeex6j5uLyQHOSPVvDGpfM4
nA0XglIpX3o8ajdl3BdviweB2fBmUm27vv8kDZy0eAZoJmR+rdRzqWytn3xPEhdkR2u3HWhtw34I
w7GnJoLINqpDs9udz6/me++Z1h76wryP0kl7J1ft8tdXdVlvlsjLTmG4JI+ONqDtlm80ZN54NbPt
e3LIAL4NdNA5askGprRBCOyzW5xwPy0VFPLRm9+W0jiqmWlu2uxU85zHZs2/L9LEWC3ckl7tvHit
57FYAdjJDyVUoYuQQakZ7K4rVkHk5IerwkEP3Wdt8oyjvJs2WmI/VfLgZeztyD7Stur2GfOc/FR5
v0eoBi831CqPlz0PCyY4bMarUUMWPc9sJ8/Kcqbev5m8kduwZDKxzdVv3GyAr1NFr5mlaY9pWN3q
wRC+T27Jm5Pmzio24vAdZOC070U+bVWvk4fZBvTlcFS9w2j9yCpP3ClLrmiMXvhayBWHhWwMuYRd
c90lb2yCEDznp1vLG7yTL2zv1EPGHFZDPRmH0e3vDdnRBJ5Wb37qprzKgR99hwgIUMWVnub4H23j
r9M5coA+L9Mfof5ttMLkEPRDTokJH0o3QdkONU5rgsQUForfMNsbA6L81i7zp6UREcFVcf81uNB4
PJ/gD19sozCnlVHX3ZHnfRZri+fQEcljFvvZE3UbwluQkH/2TkafAVJwa3QtHzN1IR6ofu+rTt8C
zRTbuI/xepdO8p6F8N5zzS/JmsSsx8DmU5BW4FMxJ9M4xEh3nqDJyyBUtS3h8L2HUZOezUoMciOd
vsMYhM5MhZZLb5JBPBZFMB9V7yDc36wyau7VVC3cLqaY3hryZR5wPbyq6+SFBZ5HvijJ+XtHxfPv
L0r15o1+eVGaBgPRTNN6HyiRlZRfKV6WMosxnlcBTzJQehFwqjYvkpIsTym4LmQtLSA2Lwe5FxHW
3wtdBgVyzVgOsnPAPrXEKi1ARnI/eQ5B/bziSNymXdU/KUuM4DOt2H5UlqeDiV1EerFwqJ7MsBwf
VB8I3/tsLr17ZeF5fibgUF6swDTf+8nV71QfkNfvemTHd+6yLK9CokxbCLHnyyVEk634bgQn1avn
kK4Lf+5Ol4v0JUhBPfNuVW/BfX6l51YDX4aXHjiUeIqNzL3hiV28Oi4MN0A4nQMCHjkYUELHTUiZ
EfpGmWEmOqjTwYeLp5hPcZ2uQjKLn1Sn6LhUaVLwomi18mVKh3JXJFMrhWXlyxiYObU5+EW7zO02
buplL2poXhQp+vqQjbscGvXjsDWReu5Ur9/W4EGadQYU7S4zrWiTpbm+QUXc3tl1SbJKL0+TyBtW
hGCC3aWxjtB4repWf0hyxNsod8AYqjVEHa5yM/9AXHmcFqIURRoUz7o/AsOIozto0Fq5brKFBzaq
Qx5Vrx233W0we/EqyOvyWbVRReabnRv9STXF/hgc1IPQrBaY9fbQGmXLry+rT3rl7IJo6TfKVDMM
UkrSQTypFhAafLBs6BSqL5rT8QEV0WW4GjHC41j3FUIsZXpRN5yTcnha3OlbEQzdSTV3mtStLNNw
o8ywrSF+cIdZKVMdxsZ4MbssO6sr+UvWHmLuXuvrCGFDdsvJq7ayh9GaxNYU/bDll6beFV3pbtTE
odS1p/HPy1/b1j6FgvCZ7dQqaNiN+zSjthRu02c13AZUtjbEYny9fI/aDEtrvxOhDqnCsjg7BOJr
C3Xew+Sa5kOKg/Tkax6Mr7+a1Fk6Idc3SHZR1qVpHLSVX03TPqr7r+ltGpv4viiPMIXUM6gmd5tZ
YX9xRikXlDoErfck4oIyF8oHlbeEyqcJHp9yUJl+P+561+23fkT5gDEN9bNuZ93ZTiMgZVMW/R4c
ldbk2i8ssGD/pV/N59YMoAwQ5C4fcFPWcWnd9mQVrFR45GoqJfbVVPESkr2t284RDJZa7GuvmgsO
tNw0vpiO3lT5962p/6DQz/xBNaJopzVUgrFlAJpd23luMv+pYxeqRgWJ+zqPOn7FfATR703MMfTX
oY+7RxJE68fMzN6iLJ0/qiT0dhCC/V3PrfMj4s0CgbuKXFHickyLh9ociPNrTX6KeGxJ0ziqttch
sW6TeTBF1MyIBrAlY0kkxfWLh0AzkqMtQWiXtrrwxrMzde3G8JuoP1ZTI4CbT2I/OMAi6zhBwrBY
Yu8VZL13wWC+qt7UJQOqop5dhv8YXjt+ukoD/A54oxTnKPW3etPND+D75oc5j+cHfNLfZ0o43ShL
tXu98TVVtamDcLSJmGPs3tswVxAxIsedXfgJdtq3Mt2s3UHfHl4sTXePThKCDJVmaSUIDmDuqE7V
VBGg8El3f1RWUEXDyp/R6iaSv3BdTei7OGycR2S9HXr/c28U46NO5bGnkczWox90YqX6VJsDsRHW
8IhDSI5XbT5VrJreOA1JTt75XxOpigarTpq/TDQLW2QUWTqP8kpxsHxdSU0APhMcSsPzsjv46+9Q
oHRcWCGQZa2AK0b1u/84Y4dPcD54WwRMgBJPGl4KSzw5CJTHerBPyuonzb6NdPM3ZamDa+kz6u3C
hEgDMWMgX/9pwJ8qJ6tlgrjT5LebkgEwWPK1XLGLbPuE1CB6cqKdrWXFKc6XN0P9SclsOBsrcryt
kH+2OiRNc5uZpnZWFnH1/ETFkzdlQaIcKGbgLfsMCQU1ZMA7qAOxzq8zO/b7PQjxTzUi0+uvdmXO
GQXGrCo5I3juAG+SfrsQkl35mebejXXm34Oh6Va57CiBnUJeEe5dVI7+/TDpXzOSxP+xVMZhCGxA
Q13cPZn6Yj3CbA8Wo33Ki757cvlpR/KPG0UNUG3jRC0Lzaq+JrUIyB9df1e4Z8ee1k5qxCe7K6w7
dRj9CV30koS7oZllVTQ6Ii8lhWyWPdagbycTl5oap3q1sX0ZioD/NqUrzgVVDkPb8W5HiIVnXye5
cKU6lC17tSD83bPh+0YRop3CHw24JH+dhdocbUAiG89Aa6KNlfo/917HTaV9Kv3ueySDHjhnURPz
77/z9dh4qiv/UbU3aOVxm7XVQcjgBvi/dT5VztvQs+GZS4oFqfbr9KIaQpTZbvrQGdR5WlB3vfMg
4bFF4qyRbepMtaleNW4cmujXXnIUv+aWTUBVoTEy9tpihmeviyLKJgFhnKsZDipN13Z1VjpdeO49
q937drq8WBRC1Kp6+kOepATg1ElUf7W4DYxiPwkH7TngP9EDrL/RGv0hC3iGiNV/Tp22/lKvKji1
OEj4nzryoDrMxYhuwNNdZnj8pXdQmtG6k2nfHDzXXDZGOXX7EQbrC/9KbT9mYbFRZtbaHXXcBHgh
2dtOKY9p7BTCJjb6takBKRqT5FF1+ho1k2q+ebdaZ+ovauEmqXGsSjNyWBj0YYGMS49fjAVlPDTj
bRUZ053SySn5nAAyO0BSyirSdi3zXYDIvG1T8Oi6n1nvmlPgrdWKmho0tflOqcbP2TazhxD/58u/
TNL0WWyK0nDORb/RNI2cQzzjYUiVLb4xm1idjNSE5MZ1cEzH3uUaRPI5D3L84+RBKdNsLZ6s5M1X
mV3nA6nPo/pxnqlJaWQ+gOOwmT+E6Mv10Ns5yQzz8K7r58Ky5g81KqosRG2VP3343owHXY4yB02N
UpP/bZRJZT0qNEJPbHSqP1lIc+UKVdd/XVaZv1yWUW02lrtaG3UqTxr53fWQQIbFp3K+tuQ69/EV
qql109jVSXUQaC/u2r7sT6IayL/M+S5zn3mNu8w5AO6CuU/iwMfQtJusbeLviavHQOlh3iQuxVen
wXLBPNEhZwZNkr6SiPI1Uw/yy0w1ANHx18zayM3LzFICUOqse5zL7hAHSf0b6sbJDqIfpKvjfakG
59Vu/XZbDmN8bmotvW20ydiR31s+42khtuUO5ACRYKNmpeX82UdL/N7hjN8UNqUCI4vMBN3Gfxe4
6IiTlrB8mAPAj1Fb4buPf6QBd1Staj+W2K83iU3yadm7w5GKbZ9s+nNSbyx8UUjh1mE3e9/YcB7i
uY9/gLQ5wT8xPotcl1oEO37QO+qyeV7qHEpTJ0gU4wu0jXH6tJzyTPXU5F3Xgs+eG0Kv2/5dUOvl
y+BS7baa0+yg+2X5IghVHbhbLOvKiqqXcR7FPZVLbvlSli9qhD15h3CZM+p90eQ0fgsh0IuOavwS
klBf53q2Ub048aEcTO6jupRq8iShqDP6R2V1kemv0liEN2rtGAzfzikTe6NMJ4TBMYSUFZCXmsq8
uctjW6w8gua3vRfnL7iu7oasKL+ZcRtsLGSgNw3V2t70paBulV5+mwPSmvkU86GoCvFRie9quKZ7
8X7y2NgrEwAtZYfHz9Ls6wMsiXanmmUJks5K8veiyY1jaYDMUouCub8p+TIiZKTUbWJax6op06e0
tAA2WQUbCHcY0nUJk8fuau7V+HSfqo6yQqCit3jlx3SNEqM/eAMVIS72/3HyZSl5tX9dQA8HKKSU
2MThgUu0G9eJMfiviV60516v7JVqL/Rp2VThaF6GNdSWuw7rPGqWXYc5bJaOZCE25zk22W+sCCL+
Eaedv6IMVX/qu8V6J8EKz0Abvwkqk9w7Dji4Rf6Isj8Y9n5SoJGXplPbILRxFJyUGZivQ+h0b5HZ
WJD2Q/K95WKDY69c5MNplQwrh5SZ31soUMIocE6w/b9NQMF8s0w3kYgC8VQ5LqyOtNNuAx+dToNP
bgfFUnukUkOzjvo0+WYP/R0EduYvqbfqx7j5A0gusA63G18nE9xRFfggg6u5P2oUnj0kQdvd5zO1
gKs0Ct4IEP2ZJ0P0IxQH2zBZp9aNVy/zpg9XfveAQZkPSVLre9NyegpFLNG5HQrKMcIxeRHyh4Iw
5vRdc9qdVuMTs0J/OKSmCA6zhrK6aw1TcnW8Q1XjhFAm1H/nQG4C9Vhlr2YE5sHw2/RijiHf0rzQ
so0oE+uVCq5Ey80CsrU0OzuZMJ3yMtglXH2owT1fep0m7A5wSXhP5eCopPRMm0XdpbdyiJ7A6egv
c81gyg+BpQ2X3tzu0kPvienS6/tVfAh1bb70ZlJFGw66uPQuGURvQuzG5UKNSyAkrk3z0ovC2N6T
YGtfzCgW5l501AtXfy/3NqpP9q13mVtM47I37AC2v3w39MGYwHbU1Gyb22PrVd2BrPpXvZN4lnrI
27M68O/9OktMksOX6fTrCDUMsj/ecLvM9spsq1asi8jONuUU+PdQ872zv3TrbKiCe26+pgvVktLR
dRgBfpWNapw6hGXy3Y1tKunKqaqToma4fvORmrD/GJpk+KKyhFjYdbo66wzxYhTZeHNdu11i7daL
yJxECU6Varl4kAAYrpsAmIpcWM/58QFaW97ldthSE/KviwVlF9/WQPzTTvz8UseUm6q1FMlWjb1e
jIpwR9trq9O1vQ8p++EE2pu68nXtmOrn1PMI9Msa7nPg6hU+7bS/HKBW9qfIjwDsVOjs/2rOssju
Vso2KnE9tQmlldx4ScHQcuo69j11y+SpGtpRbWAFo8u/9PyX5bosRvQVElqQl5zlOk7Y81SkbGvW
vHVY+GT9JB57s3T58EfdP9Yhn3JlUpzK5bkpKs/C9sO3BrmcaqeshHmsG8E2ltzFD73tyK9tPaoR
VL31muMNUO1p7k/HJULxfVkcbBUxknhc4QNhQ4tG+6QOVZf4p0YelNl1NrrLgMQv1TbCdyfCIG0B
RwTPVEIpDbdzz2nWbnrfpMg2m0J8Y7LDCdyBwgd4/Z20YJ+tBqoeHXG0Gh3Judd2deYH+tc0ZV7m
NqF9Q3LIlLE3Aq07G9oJSUPmWTnZXRxmKy7OozyoM9UWEzDahK5Apv7PDgCwxU/TEg01u4Be/Eu7
WkRNJUwe7Bq2y5cr/tvF1Fy98b/jQJSeOVy/2RjMOyHl3yqz7pp7d0nIyyDRHZ1QwE70/sq+U2NG
M5TcbG3cG62bkEdvx8+a0YRHl5JF+xGe/lscpI9mOOe/U9gBCCcOh59G+FH3v4wItLrbzAuliAPf
yE9+3+G8kvWnDeHCY0ms47XJzRKnXV3t64zGSCnuXdZnTy6i2i+D3Vm4myEHdK4K5M4Vd2jLEvga
8Z1Qs2xu3ENJIiFVQuzu4dJYFei1DUSAqq2UHW2DfJRnbLFRy1w6dNddOahft9dMzEmbxTrLgn59
bbukcCr71zzPX3NDf+pX49sWWMovy/26kLL/e1aoSh9VSaJ867ixqyleUU/rYUdyISIeIi7TCsE8
qQWznhPZKWsBMFCy4CNM1dMHrdFvwq5Bfs1/eacancYxcYvMlNhNm5iSbWP7VMeC3xKKhx4hXOMu
GZv00fA+VJ9qqf0gQfxPteFrm2PH1iouMimesZunCK3AU/mkhqtDBrLlUMpyktc5ViSSdepG7cGg
4upBzwUamDzPUG+O2bnF93GI+vm9Dkp95LPrcVQ9agw65W7d6oO50eVo1eGWvb4rB3MmKE1FrtJO
h/YlyJN8a9fC4W0KnwFATZ96nvKYZucdcei62YHsRyBRtPPNXKfOno1j+AAroyEV1tLfUh6dV2Nu
zX9Q8W7t+vYYrjLIKe5k+miWLH2VZnH/olHyYDuYTXY3uiI7iixNjprcd4myLrfmNE8vVUtWUey4
0XeAoMfLSuAjcK4E3R9Dz9cvy4s7CmNtSrOrbk3bII7rzhll+f621Zk6tHFbHiS31arD8Oz8fcC1
Fp6riZ81Sp0be+G1n6rz2v7LWOrqRFLb9q9rXKdGqQeFOze2au1ruzq7ti2VF59i7/nach16bVMv
Jl3OhuYVp2szFdrjfe0ULsEHuz17kQ9d2g3NHZzzdkuqdblZ8kff7exnrey8l6owHip3Tu8FgdSX
tqc83OJ22e0w5v7LEvTgkO2OKsey12pHZwdPNqPAFqY/z/5x0ZDgqJWSodHPfhT9pjptOPlPAV8X
9tynJrWrYz6HpHin6qgKkhCBQsugbHWa8yG6QdHa3drT5L/mgfuNL+UI8g3L6PXnvBDj/cWKLBxb
3vRwsRyqji6leFSWTzkhw8msp8J03wUF7Lc5dSHu1cFACLstAiqzKbOora+OBkUltCPP23bC7iGG
qx69iVYh2euH6wp1miA9C6N9AfPhdG3vx4pa3ybqS3+siw36Q2vbkVX10CG6ebBKFxghvBaIVRXS
Enkw8Yqc85xAVcDTCLtS2noz3JvNAtNNWmpsElvGqnHi9OD0yfDQ9xsn0aaTiOdxQ3Ei83uy4dnZ
+d70Xb8RaQ6LRavcu3kgrKY6aptfJrMVn8NomwSQuz/9XPP2syx9kAcDDMefThNZwICwbrusk5Cy
CPA3qi0PKMFRJh1Q17F/cOymeiGHriRiRqlxnHvVS84Ghyp0TrdRvbk72edmzN9wRmcdVdOXlddT
GqOS0dkxjihB6FLHbAj9fF8OwHZWRV+Im1YWfVWHtBh/Nr9ri5OvC10Lb/EKhbfqLFjK6CdTdfzS
lskZlUcl8JWaoi/dlt8W+9AQh5qiiIjHDAAZ1X0jiwgnj7rdDKuobuvv7eC8+JMwX9IePHfqWsEu
q4bgHeAZboGq+V4vlCAthrm7I0PFPE9EO9d1MxX3UxyJdh+CiNwWqLwenHEMjnoL48lqjeDBkAee
muq70bQ2dYK7f4sGlk16O96pTjWMW/SfuK+TG7WGOgCRQQQe7ghToUuLrOWtWepdaJnzN7Oqxm1P
IJ3KCT2VqQcU4dTTie4SM4nvqLQVrklndfBEYF47ImnmsG93ujkjvfh7hkaGyllDuEnZd1JBitb9
MMNg5KmncW9JI63ex/67I5uBvTjHXjoHiRLUFAMtwoMucu3kdaN2qkjyOrUor7djSMaL6lBtqtfW
ecxdKRs5bL32yX3R8sW99zsU4p5rxd/FnD21dQ2hCGnXoV1gi2V1oX0AXVmrAeQrUb67Tq2Tmgko
nqBAzw2CqoBPuS6I7160Nn5HuYoWrNl94tjGPR5JiinmWv5Tm+ptKLGxlu4MCqdQ6WsLFfthmCeP
DyZz1cFuMuPOL1+UYZb8QKxyRH/HqXT/cJu5T7fsu7Ot1YG0v86q5fzQrIZVOwfuXnWolxKgfVgR
gY5XKqGQNBwElm30Nlddej9UYAsI6ONwhnNNIR0qlathXkCIAIwg913Z+/+eBfemfu37lpKTxvAA
/3V4IBtheCCJ6+gTSTpd2/u4IFC8LB6PgwxTHWkmABa4xlFNUu38vfNh7qj9E4PpvSf1Ag/76Dnv
whYfeVZaPxJ/T1Kr+6cWthHSEK96c1vN2Qw++jozjEhZLLzhgDLLvLcrajaq2byjH6iHf5hh/ycN
4Zlc6GRcefLUrfPoHNmUeo6DLIUIS9u1oxume5CWMPkzHTFw651V4pjKCksGYx+K2DsrS7XLJjXK
X6Jgfwn8GhRYJOWaNI9qNoJHLX9SCSDqsMikkAQuzyUpBLkoHgEKHu/rZBleIq8/tXo339tLPrz0
RN2pNNQvR9UZQ+fdLdSU3Kpe4WbTLRUgZdCCqU1O9ccZHZfqVE1kWiC1teZ7ZdkBPoagPQU83hSw
hsf8JoM8fh4QlG5A8uGLkCbwFeI/8ox8b94yZU9yTFtr3XoJrGIlXG86NuRKPnse7AFDM7wdW97l
WQOKw8PE9DpLSzUJw3gr6jI7q/EtH9k9aV7cdeQIDxnR4xBZOPBZzCeZojE2KMWMdSRr5Tmy8m4+
8etTZY+zcNg9WvGZuJTY8ILGx8UG7gk+g9/Nx6kZKsSVBin5+UzCvTZ8oKj+CKHHPaQ3Dj82j0Dj
n7OZMhN2RrUSMszJ/AEaTSWCDJFApSHSd7R1RHjyQDj2qLlN/OgH/LhDJhy/eTi6rY5SJzooxE3J
o+ydOtNs5EZ1Zeg7w+HfmpCevG4oPbnJCOvjf+IujWsWzxm35FEE5XpsAwpolgZe3FQqyQ/u9Dj7
ckfkk0Yccv3/Yeu8lltl0jV8RVSRwykIRVuWLdvLa51QK/1kaJrM1e8HPDOemtonlLpBsiyJDu/3
Br+Cqns2dDKA3vQ0urhZVpy5/ycfGtvvVeL6IkjfOmHE8N0b4p9JFnuHKNU8jPgUsC22w8ySKb+i
5c1K54LwQwgPbjudMin4Xz1756ZX6O2ko5QiuYnG8PZJf9PzCPZ5o732hvYDo1HXV2GE7cw+Au1U
HELEKRCpM8QfbIeDYeTuASWokt3SkRiqiF69eZ6Khyt1Ql9fcPKDXdORVXxwiBND+Lmj0oH7c8+8
rBbZZYK26Cd199gDx2NnmP7JrUqDMGh0YVxrzR53DLJ+TQimqA4DnaznQKbfNbtffnZNf4is9NQu
1pMhpHrxsKAjwjIbQi+VlY/9zj9R/1NWxIiy9/2bTRqfRfudvOdD5lXfBrIaOl30e2PGFhi2mj9K
UZMaRThlTpB0w7TSdI+yTsyfRfVhi3xv8MlUnqQu47R/VZYJO8t8Rw3QnKEcszuRqUqI9wBkoChj
oC9VAcHK+qGvoX9QjhfeWI2D2TB/Rx0ZiooJdi6H9tSI/ErSXxsuMXU7K2/3cqr7A2zRn8pYVa99
9E/j5QCJsn1TQEdZJyxXMQEglWmMCnoqmDwWZ6dq+hU+Jv/J0mRH3GCI1KnHv0UWyyumAWTJFq/9
MGhvhnMeYFAGSpS8auhCdjXiTEwu7BXxNE+1rK7mMp1rPDFelry8jjgYhRoSmXDJ+TIo9A4HbFEl
KVgnr+lCRxfmKaqlgfJlfCZnTrL47JpDaifCH4b+BvVjZ8p5hIVsnrXaJScVxT5Mu/7uLDUFy7le
dhgzyHOSjThgwM1VcRnE7ibIlF49jiMas9qsIL7C64oIFJypub7FtaBM1PXuuRwsUjgj++o60Jwd
M0z6xj50fXr2yHQhz3IKksq1ybNAx2AyxPkY1mlntuUu0RhoykkUxISA5VbTzbA4VHKjk/bMKiLV
iR9pMG/LSaLE6YOHDbo3wqm/zi26SkdV28MBtuapFgBdsCO5dHsVHHs5/fkCcSXxsNP9ciLTB7EH
aWOSyCDsHKbdhOnROfFSfW/16pOqi+YMkXzhDktd+VSwP961iKIPvT7/ZRKzkcks3nOLt3igsDLw
mf3is63vyYyJyfogKDwp3D8v1dR/z1w2cLPTpH6l/0Jkfset2tep6Z1io09DJxt+i5avJ/GWmzDt
9KwK/P2owNdVEUCb9Z5kgbVr5+5hvyavVbo0IXHDeSj7v6WTA2GQNozqlCjHRUndp0FGp3Jx15o/
ySBzetGM/q2y0NBnQnzvqkIJnajlyyP1opyi4VG1k4ESPoVqra3vbTr8iKXZ7QsrtQ+5TUFFjP0+
GmQV8H7zS1muWcV8IKUoPV8vreGxIdMc/+3ktRyp6+sNW5coOeRZuV8AlI920j6UZS0JEK/fRnLt
kjX2anEprhWxJ6hokqBTRw9SyPuMk3uoasNNRNpHqjtANa28qOw38BQbhhDlonVWdCUBs8/NU5Go
4052zT+JVte+ifhalf/oePT6k5lNQdMWOy+Kn7vK0I5ZSVxYb5HJ49dOe1eL5L0x1RSfi4mtr1te
U8fGrt0YsUSK4aZKrzzpGouE3M0/OknidJ+7c+C0DwKDbNeeCVrxKt13SuHua8o91x7KooxbspKs
HjS3FPtoYg2F7kb1PaXt38D0M0wurA+jjlFkATk9JapHTiX5ai4x98r8l5wFHf/179ZYvuSWMZ4q
Kk9+mlAuZnKegtmCzldjIhoAQ2P/WvH7Jv7cb4qyuWRjxxjsTubejmzd75VpJBpKey8KMcFdxfxq
dr1dJoaCHGTEqcmYXbbDkFjZheropSilfYYCVULjHe5u3p56kCV8HBS/7+Q/mWG9W+P8W+odNbDU
fICMfSFVlewucETTxkPJiOS3FrMaPEKKVzftrevEdI9TYiGPIm7LWznDw1PS/jnpF9/syyIsWdTt
dIRZO2LMcOzWRri0BHH1WluGjZ4YZ0Go+FGWbvyQJVTZ2tFIyVAqrVPESu2cpLl2zkYDhWZaLZc6
y0kcnbIZS1PbOJBtQMR0WsYsZpG1Qo9p9qT36FCqWy0UWe7cyi4mfhen6h5Zj5nYFFPn3nrxBEvi
qjGqYworPFhZkEFHAiAjN+xzK0msV9vwxmDEZv6tbY9EvKUBiePuW0fRPpCO1b/LLFV8dPnJN2Me
LD+DUf9tadg5ac1QfygNNVEv76aTsExrhzi19TuGy4/JQumTomv5QFbcQU6G+wBPFUeGHncjJrDe
75BqfUx235M2nagfdWr1vgUu8hFbhJ0yrI8f4Ols2PJm+NC8aPBLWFIfntWCLS6u/IhrhogpKpoP
JGSTrw2mvMWKcU5nVkgkFJDV1TjRbmtmyaJfKwUV0ZR+LF0uAnRJJpzuuNs3xN6puWmSmcueOIrN
4dp16Xht+V8vkyv3EM7YKzMB7YRXIrUsHOuRtTZput5NWaTy2uV8ZKMZDDbvUkRZHvT5NPpC0fKw
j40VBe0haSYS2m/c8guZTC2woYzvVVVp9xha/3SHghJzizULCaR3ajrzfshIT4QpZAekcBn+oBnF
U2ONjj8nhELlQMC+gTWdXufe88Tst1/Edcib+di3WXRd+F+UzH6As0gOXpTcAFJ7v2ATwXJDUZ+0
uJfc9svNJqv8XNeSIGUVWypSZFlUk2UaqEPWB4gZur3hWkHc40Znqkb+ZI896YaLRoxxuhi7USw/
6r7ed8SqH5p2ZEUhvHfIwbtejhnCF+5/gs4WvD7chH/FhhvijohGYGvjUxTlaexHBUArgRZkYvJw
n2VIhpIIyQrRDTdbya/6OnTHBcCVXfZytYnZKUJaTNwJwgcAgaDqIyvoPYLb1LKmEMn00GH5+jIK
D1DdKvdtbwjSKwE1SCx3d3kd24TyzVrYpsImd04OZ6Kh7Mcs0TJ+dGt6Kml4B81kQK1YQmM8kT1U
RgNJ13iYlc4KBwvDUrQdDRbDjsU7e1KGqTlqc35NlDa6dNyqvhOL36az9IFFlfE4qMYDLvdAyLOj
hQST1Ic6TorAzN5aW2tu8UwgMYjaD0ZvKsxjMp8xQBjmAY/bNlaebNH218kmqL6iXP/YJtgm6wRu
9Bj9n9MOPV8NzJN38gbaDbmhh/hTS888VpaIDo6mJaTozbEvkL+rWn5F3rjnJzFdu5ZqYw4r8RxH
bkWqr/tYqKwCY8L+Bld9MgF0QsOeCZHrlHPn1W9JYjsPVaf8lRNf1GRppCaKpgpbshZbA/6OxLdv
l/e3upfZQzGMk69kM7l63vjUMe9jqsq0otrluVTNKJyJYNglBJcrfRSdq1GUu8RR/pqTOV5wfjNI
UEoJG5ysoE34nfRCL89KMiABNQBG56k+ufNAyJ5bNw/mqF1VyZbKgCpCYhUB0FkGWZYVWVLaFzl5
05n4AelrcmgPiGzDdMJFwm2S5VhaRQu1Urx2bf2sYL0QuD1lR6dtv2tJoZOFrpncYQU3n4dnUT+h
ksOnxY2bq71ioj0Ob+G48peQzs87ld2H8NLkjEZJpXq1/GhbA64cy4IdNwUGjzOj8jJNyc7uve9F
VJl+5wxgHd1+nAp5mVobV5Buuk6QDCsG2H3hxu8ORjvh5OkiyJIiXKbYZjM88AFh4Lq3SZYIE6d4
r8tp2jVAZmEhYZQXKWzCWomvS6mLh2pKl7CNmKJK2zR8J/KKvZINTtCVWRckUXoAgyvO+VKd1rC0
C2t8cmms7mhm2c3QNOUguJH8aL4VEDjGMkueW/azpPkZOywLmfPRlXRNy45VlTorfXZ2woinQyls
bZdBsCFhNXCs7ImMG4vlTTsEJQzJneXkz6mXXDD7lGHndTF161Ldk/9hHRdH9VD8NphukjZDjF1e
7ntLD5fervcplWc/VvjkolkNW8eVPnLlYo+pICMJ0Z5hl3XfNSI7w6Zvx7tWAguVqG8aXU981fOi
oDNssKcom3aFLu98VS4Yi/sT+LPAVE/s4tnYOQUcmRhQDra+I8OxkNlu0sl9MNIpeU/BZ9C5Ehjo
rKT2TgYDS4p9YxFC3OAEATu87l6a4gEWK4VAj5q/nGDQF5M5+yorabPXinX8+YXNwnhJsuJZiZqF
pEotekxa47ttUodfiArOesK78Rkjs1KBzlVTzRDOxWGXifT0MhjqTluAw5tGUxn3IqRzETylvD13
egXJayp8qPuNjzSK4E+FPcvQWPLzYC2wIEyCyHd4CDxHXr7s0WhOARk8JQtZhZ36VGYQAbzmpGUE
oU9jMpy3R1+H2Db7M2EXIDY9d+a0xtjDbz/MVeEe+HLF2SiIcbbBu/bdQgjNlC/npGFiyEo2bR66
pGB7NbejGNAX06GhwIiL8wX0wvWB+q+JRpp03lTv0i0BUMg8JH8txSeXifqH7hbzGbMRzFyNvgoH
/E792tZKbGgszI31yjwNSjEALxymNcGZWaRiEzSRnNzX7/aaadyt2cU5/2PeWjgAmeRLpjVGprMb
nbcDy1fWoWl+tYDd95FCMu/SY81ajNZBMhyepZrDXUxZlvqNrF/JJ/jddlX/+Vltj7aPKV0sjZVK
tLgYJ/fJIdqyiNd9xvbIXZsTOw6+751cw3rFerCnaDzb8RuiJsFAF2p9bbC7oCrrEf1oVHGlBa3a
5KeuWyi4LzuCxJ41xcvCauIfo/hmaWJ1gmAF37ZRFDBIrW+geRrq9pqT1c5eh/MkzZZ+qkaYORXN
ccS4OIiqyPWz9DR26BIVFmvQYCfjvL0DzDyoCzvLG2U7cWZicJdge4gZmmD7GxnENkCixCoE+fdr
XXlsrUYTvKZ1tTNEB/2coDEPhIOOrfnlLsUvcBeXTzaa+OXqlsvumHalDz62+Mlp+67EGgAu18PW
3A4mZh78zNev8v87Tarlf1+N73+7n0lbcmFCa2IMmsH+zuakJ2i00O3QVkwMRqr8SCyLR1GHC2Ly
m5fazXwCbHzpSfiZidNAueMwwPjbz3+SKDtRAZw0pXvAFDo9FUqZ+vZTL/A169PhuYrEQ844cK5K
owgKUf6cSwwBFaN1/bLvlfOiP7Wlhy/lorihk5MMDTGackKcLS9RU1aM3UtJCEr87FAVi8p76gxv
UnWJvF9hAtWyyvMUez4x4Ppl1pYdEn5vdO695B72Bhe+ZFm/epsM0gFCjBFSDuNJqe2cW8edCYpK
MaVxlJZVEzijh3lDMxRnXJ/UI2akLKsQY134aE54wSiWv1B19pUJkpZLdG3uxURnWn4lRH726uUP
X7YTzJBWT+ZYub6rZwQ3UyLTx867jsliHACViQK2gowtxM6Sbf2klogaB7ZRQVLgzNQXcf1kZVSc
65qogL46ILRfdlRhPK5KI9+YEi1QW0rHS/4B619eoiozgwhvjV2rLM1DjnGGodXKu2CY3TuTdE9F
h3bDU9gpL9bS/Z7y5OAsRKxClrk7TlIfuAWqYwSO/l5XJMdVmfKzj8jUxPF/gDGaFFdFZd/TekMo
ijT5GROjA5IU1M5kfh/i5NmOUudvmYCnMS/olWI/FRHLlyrOGl+q87ExW/sXyLwLFsAY5ahdfwQs
eaE0iMalbxBagZbs6rjNT7pCTdMpzeXYR95CxmuN0M4ojN2idG3I8nFXizE7qM2Kd3ggUhVIa5f0
9hWi/1FpkuEFX8BngjvT7xERTSjBKSaQyyrUehWvpKFq2MtLO6rfu1b7qMauuUQDgkmq/dRh6hLJ
c+bhAzRWuzhH+ZtkOVnJXj4zSIXdXBaXphTjxVrRuxmq72jI5ugNUnlT5yxMPANIFcXeLuqLcIqz
+A2m4K+kc5dHU5IYYqgkHcyDOoZuX8JstOqUbODJ/S7Br6Xnwq1vo/kC8BnvChM7pYEK8tGYQagr
NlStNxqBkzvaEzsA4yRF2h5atGf31OxQvVMJ/yvVo2l52R8584MBYjGevboQOKaU5tHDNPbZINws
6JSk+l2Iv9gKpNRIiZVZpO3dYRvj5J46CIabhVDmJV+egBj+zHp3Wuaku49t5z73GFukFXzmeWBa
KFLJcLTVvwve7HmreefU0ghK/0/78/R25da5tbfDdvnXs7/6/t+X2E7bS7SN83j9Kyf8DXErVVJm
lc+H9aixiF7b26MN1xpSlYu29n89/Dr/dfnWtx3+p297na1v1rpqZ6iCkMKB4rwPJVgwqa4PVYcl
DHDqv3uNwWRBsJ4vFCi7ob6e39qfT/08JjNlQMVS9nGeNOftINZpdjRJlPC3ttnO/24riccqciBO
bdbjFyJ3uR3c0gggEcUvW58obUb3zBwPW992UNGmq+kYPXx2lXZ+ixnGvp7UjZ53MnVoPl9PqtpF
Ut9hw/9ffRmxjpo2qKevPnacGDPbxlNtFlqYkutzsERMqozSWFdVmOo1IqOEqW/qfkpXey8hIt91
VZnOS5SUoV0l9nM9L2yf4tnHLbn+nsK4OGSGyI8URlAto04cC22n6d6wG2QBlhJVj3Y9tA9mVhxc
5tiLtCeWSEtenFCOHXK2/JdKOu0Bc5e3ShbO6g6phgrbLoaV2H4cuyljha8+5lN3xgylvHgja8+G
zc0RFtUSGp5m+7NS4h9XLz8Tx4gDPmjvDqD/WHVS/Y7fWrVLRrsK1UW7UW7u2WL2IiC0mhjvtKkO
pqyp9KgYMmk6QjmW3rt8GNQ3UgkhjHb5qqYASSpKCz68GRsfmfhjtH3LThlCYx9b78toil2Jdu6l
SDEpEFP9CywfE9q1S8Z6f/UK0tfW1nZAKBzvW6Tfu+36ra/r9TfPGuTD1hrSeqHCND123ezBU+uS
HQny40uVRBUy2HQMFbwJX7a+tGaxCznqurW8vmkuaVP+xYbmXxcsk+VghzHAQVlfYzuU+j/paCXP
28t4AhNElfQa/+uCoRfr8l4Wp62PoM70oVOiq0fkSz3jM4h696YtJSlZMp/3jhuv8ATD9tYXW+lz
WVFB3bqselguSVH/3sb1rSsdlzlQhaYftmY2t/XLDCr++QpVvld0iEob53UjuUIHvWUic45Zy/iK
Zcu/Sbefl7TYoZpa9O2r/3+vA+KvoEMa+n57va8LBy29T1Tj2Nngzo2DU/2IZaB5MqbVP6chaWLr
2w5DrdaP3XqIM4WoD31eVs8npDn/OfF1sZYvzlHo6u2ra3tE5Fv9+NXnZuVflexLv5Kp57uyzR5r
nZJxMqX/evTVZysdJALpnbcrFCpMn5dVcVMcFR0yDAmcIzi1Ga3uLd1bDBAURqwZ9ltTw6Zzz54E
3bVjtZjTRyvJZ8UK14vTMSmPWZJAql6bY9KL05TCM8Gqib1XYr8ZXgG/jSSez6ZJUf2otzD3u7G3
36ZKjkcM4JvddnExtfmxk2LexSZa+aGznXMkWZTYOeicqmgJJmmF/eoMFVswL3nfWlap4WFFnWBr
pW5kv+LWjUtSVz5vXXUfs5ooxfKwNWFMmUE+Wd8bfB52+oQLr5Via6v0qRJanue+aiyNjmrFom5r
1li94L/GIme72GC4uKFguGwnIxgdr990ftZDMM4G95UQN3V90bxjudt5XvWwXdh4hBtFc08OaGQX
/tZH6moUJi0uVB77e7IsB0Q0THHTNrFtc5OrE+v7WcYhk1OZA8PWl6NTtHscVgu4n3F6qHALeY3H
ZyFkufeUJt8X4+p7Odp3QAKL4q/WhzWsrDclH0CnCvUbXqDM7nNVvlnaNLPOZ5TzHLtgLW44lyVF
7kwMT/E2KBPFFi96b4q+eIMiXD97vXnYWo0Y5atjnBgd09BemoMDK+js6LqHfCvXjlMVJW/tBJJV
NJSkkNHoR62KnSChJrCifE4wwHQJ08Ls98BYKzbmspwv73NvVIGpl/HR03dk97g3Wx3k83bQi6Nh
Kk9GJb/1upLuY7eZn3jT2HDUE3h1wd5FMZBFZhSPg9gWSA11PARxzap/dtVwi6JGfc1inCZh3PjS
9KJ7Ca6VN6zVVaXh85k12EXrYXuUrGsMuzYf4youPru0KUrPijG8ZG3xW9iucWwNA6k4CYv+zBL3
UjblB2vv9rdrJtdhKrW/Ev+G3GstNktPhIr6LMjJWh27DrqEhS+7jvtUvPKvk0r6satZb2bWnlKI
vL+1EmM45VZ4Fp5Ndn2Rmlrtaw2ctlKyKoTAIih6p99Y9DWHwUXIkHRe4kcou27mUJMomNpErSc/
1XixD16rrez8yt3NKhhhhWc7kScuoK0KM5bQYwIExup17LNVXVgk561JisAjpRftAeW9fYv6mTpU
PzZoNYzplkpz1Zdl7R5WcHZsGzxCLKU6GkNeBVlhyyOgnwzNVVbOztx4YenPn1+oQVKg2EGCCjOF
Qj9FLdLB9C4FvLF9U38ele4lXhiBDIbafRzp9eOYVbC+FE28kardPsmyerbYrb0Ni6s9d62+385h
LupdegJZ/Mn+0zM4v5mJ493xRfZtW7feBsuY74sS+du5CSM4sGY12FoqfosvzQByvz6PPIblpdKr
cGsRpyVeWi/fJ5Gw8EdvlGfw/cN2rvcs9dnBC/+zJczmuRuXk6nmKrYW+jFviuVarodOHcl46HTg
Glqib4f94Co2Xka6fZ10zWHPO5c+iA6eAVunsZ7JLOaYeS4vpS7tqzpqnI3mbgnNlAiNz/Z2ajtQ
wDTberhujc+XKpvWoqhaA6OSiXwchxJYsk1qImYtmSAYwjlsa9brH6AIYPPslfZM1QI6Ec2p07l6
cdXl1Cfz62dzO6NJMZxTK7+WxfBh1ll9KkG8rsPQ/OuAA6YTitxugv85Mare9KjzVr6u7QxHM/x2
0hofAjnWIuurpB1g0KRnGAYQPfBk5O60TwbElFqhxk/cSYgE7GGZH1LoVVvfdp07i/hpaxIueENx
B8qwPv+rf2la7IukreDLGEuWchHp1HOUoDjlUGVdBcEYieVYCIrIa19qMnpiBBRD57C719Kq3kTU
JNet5XlztFIrKza7nBy7TDkoo52xka76V9Wu9EdbON9gjHSQXriigZbK5vi+NRJJjamU+fKwNbUO
KgdivOKwNcVcZado9GAOr8/ExrN8Wsb08w9vXbY1B6ks4petZZUjEOuIJ8rWTMdsCm1zBaLXpye2
Jc5oMWx/axa6Y90kEtyttb2/LtaPhV3K2/bey5XnNVmZctquaFZi0axrItyaIlEXfppV8/lqnl1i
g5RhBLX+qe3V0mi4FQKIl8IypTVLq9RAaVp5tikWACTPDWO1WbdH1aYyFNta8eZMjNFZHDs/IRBf
JI8SFCY3o7WWf8At3meQ0O+iRy5CUT65V/i6+YRy1P7AfuUKg6M4itqOzp2xJJibK+mROmR1rDHx
fNLL7L3Anu0PYTA4tCfTu+OKP1VZ235t5tNZI/vzyc1g34D9pH9OFOJbEHw2BlrsZtdiqjKYOHF8
oUR6yKbl1V4qw8eOE/qGKOzHbunrxS8bjZ83d+pQlE/bQbHt4gk0lIS56KeDw2Mw5CjQ3ZGQNQDN
AcIV1HM0dCoemz0qFq+bLpDll5Nsm1+iLRRiccr51eobfnbTTYuk/m4vye9qcXHRzx+HWUT7xE7+
Nn2ZP6VZim9t4Sh7ZPrqu7AyjUVrt9dc3X5L7AMlseKbsSzj3lDWxEmluMSK95vluno2ZfrXTOtf
/ZSYlHca56jBGKXK5oaZwGhsklmBAxPiBy8x8h8jRaJitlyoSA3FSocbO28mb6cnlJcaiAAvdX0A
kc8o+SX7uauye9HhTkyVQPvWLLF3tDwqnxDfi7BJsMc0HchKI1z4th2iB+uHi+r7Olbai6G2Z4To
jU8VKt6rNYiYhd0lwMsE3quyNpeO8TRNP/SORdJz3dnucS577A8nCMoyAGdUjppCXQ1NU7NHO69j
DxIZ599QPdRrAQK2w1/J3lV25Ru4VZ6YHrHYtOPvTenK+6IzadOlPzkU7iF3OwmIKQfFnJKHyct+
zxX59tOId+6yiH8WZDCi070fcR+3gTUk3TPFW+1gEfd5jq0KVD4V7i6uVOMd5ucvQpLEPyYumNSC
/qZ9T8CUs+ao1QJziLHrfRWTOpJX4vFFrbX01sBS2VrbobE6bY9wHnBsvWI7REKH6TJ5lwixygs2
Khq0v+wINyLM7JEFj2aq95nSaujp1Lq3poWR4rXMvMetNcAuvI8GYuzJHh62LgP1wcFJ7WbXurl2
9wajg+UJgWhtbV2aYWH41hX5eXvCOvucDGZm1i7psdai1e1T9Pc5gtJqpuJ5a9WlFoeFG1X7rTmx
s6Fe3Z23lqdr/T1VChgCDomOW58+e9pp8CobJi+vth1YlOy5Ncrb9oTYVeYwb3IVNgJXsKrObr1O
9WF9NWU9TCPAn4Jo4LRdAdQ9nqMaF6ivl4zd4oz5av75nst0rIPUm+9zBtwxW5p+byMHbzmZnIsy
Yaaru+wfu7PxlWbt9OIk9ksx/hHeYryCaQazYU0vzBPGq5jE7yTHaGI7B0SrBphTekcYo+arrXXw
uQZvDLdrK0OPzw2ZDMF2dlSp9Khtah0i88Z8LyDDyLkkX4EVBFK09GU7YI5Sh+Ts1mH+nz59Tks/
bjzMu209fZnjCZZX5OH9bR6KJDXubt0b93xRGPThtJy2ZqZ4/UlboIdsl2ijbdyZwGanTD+vr1rK
yBMurUd7fXoTyz109whDdLRtjdI7L9shz1pGu3acTk6cOS8d3ujXKVOQmesQ0GozRh1dLuA86zNA
BJNnvOTY00RdFcD6bUM+oCmE2Pyv15P9P3WpRCHKfohR+qy8oKXT94rW9p/Nra8z5U5qzGdbS43b
+rA0EOw+m3rEs5byEEHceNq6JmOhnNdnakAyWnzf+uYlOmsVN8bWkp0yHDtL1lzBH90Ogz0/Ccgh
j59dqCBPI+t/33Cq9Oa43OYd3ln2TCIgtV0qxcYYv2wHT00Oam0s1601RW57JSHiUOtFmgdLu6LA
snH87WydMssXlg501ubZ/qvP8PK/nqoy6Q2ifdYIsPb/Ov3emlr1ZTvwO8LBY6Ba/dUXmeObTNXp
AUcf9WWIo+xBavbH1wU5+xScN9r28NXn7oD9p88XbYcRwwpshAJrsucHPc1u3eSVV+bAkkys8jwg
gjhvLcIxbdXfHnpF8qJ1Znf6r77taVZb/5JdFO800ZSQfCrneTu4EpTQQRCAQp0+oSqQdKnFyHGX
o1G9yywS9ygXwGtelh62vjKtwCozKOZJVYtgbiLSfNIyOm0Xm4b7I65xKTZM6D9CtbuwYJgN4z6V
d7mIlw6g8BG/V3mvc0xuzUSJAhU5KFkP48XpzYEPgJMJ9KkdhVSYUpot7+oss6c2c0/bya1Lcw0N
8L71Tto8iutsThdbJgPf52i8teYozt4ke1hBc1w+yliElQgVdRS7tnXkTrPiBeJR1O5NxXAehxyJ
RjZE+UNpqqFlN99aI6rRww8PkRgerSHGsT2hJoUu4VfUZ3srwfAgt9jp1KwAPKE1xyklsMetYLDJ
kzrEKCeUBE63Oui7jjVI0LL6qLwfbaaX/gITOCArBCFpxGy+Vfvgx6CuN+Ggq8p4hjHxpkknPcRM
CADcKpR0SMrDoF/UBa+5TlMMiguok1zlUEz6O/suBhvYCzthqNeyL06z4igPTS+Qxw6jeyoHBHCG
8Za1Y8b2z2WfDNuzHBL3vpSWdp6paIN3dICJRu2X1dyhmfLVyejxpAGtR07U7jwxkJa9MEeyGX5U
h2ctab3basI3I2Kw58ZE9xgbD2abqXuFXGG/Tt/xdH2lIrRLO03sa7tzL0NJmDJAAA+/DvOIA7xt
NBdMy77BsJhOkdoNe0HGqw9TI7oO1R9eJjljt2L4+D6PgWMaVG5rRXsoWauW1qQ+GwWvPDblcrEw
nI0TSCKlsoQ16aojAtRjq43yLPtIhqrpjrvWceKHwpXLTu30b/FEfgCMqT6MyXxp1EU8W9A/nhvd
fFOytDkSm9c9YJMIr4Q5JSxap3sQdQ1Koo//x9h5LEmKbGn4iTBDi23oiNSVosQGK4nWmqefjxN9
m7w53WOzwXABRIDjuB//Bfyt2d8G1dTfAiQ4dTWCjG2dbPO6PHrZ6J1zY6pweAIQZfdmuDEiuBF1
352sakEEBp22Nwd8sAAI/0Cq6Tu9XHYyWSXfcrf6LXC4bos6GxE82o3dKMD1kra90diikwBcCy0J
ZuydwdfesGHbqD+qRJ/g1Zn1zQDQ4KwsAQ+jeZIRtbYMqxmi0Iw61kHSEGGWHIOzczS06quefe9t
5T5N4fkijrJN4yfQy39m16gurL+pfAmTGs019TIVlfbJhOFh0uxZ7rXrIQF/41RbIw+j2y6vgksw
MsLINN7fKcTWOu3wF/SGpfWWGSErp0eTwoleJ/wB9kZCDNWu6voY2tMPdzEgG138qQgFtiGh0CvY
oYHgVve2cw76EEeIADKNhi6nVtRLpOQzRIB8O8TRryYrMYmNzBPf8j4BsYK8VX3ghv6pUyxiRsLw
rD5gytFW1iOBEX0Tgy7bYTn6jMEtHDO3MXiJjeIc1vSDsWLi7tc327IjJlDnj2iaqre92LQvG8ec
LJbqoXbkm1AP/L3ZgdQLNZ0ZiuJ09L1Wsw+SxN0CyjpERfBLYeUBJYYIRSFCGT97ayjfWmTN+Wif
utzH98SF06QHrIGoI/RUj+HxXdAA5JmfmJG0W9Y9q9LEBjLNNioxyDRWQy7vWAuEejdBLn4YPQLs
td5NrAoHnxBW4fPZViCUfJSiS5SlbkeQl5gRgc0iGAtgXIXDY7YEr+c0ONjeoj5b9b8C188QKDOA
N7o6xsFoTAE89I/h7KC3D2F+02lQmdrfA6TBCNjvvsHAMqxth6izszHzVt0iNF3s1aIDodwpGLBo
qoJ8JHoxQeCzsFC6z1M1fRpDu7kl1IiXYjchipa1D7CXPxFpbjYWevJnb9JBgeq+dXZs96L4vXdR
Et+9WAtOp4q7743r3ZYR3azZ4A6qplV1mlFYarUQN+bCPVZd9w3vAwNOsB3slTKZ7ga8im4dgsfF
QiAOUv05ddwb8A8To+zFFE4fvo3M2oluBMCXcAzUjc7fNAUkiiyuCFS0gcmqW2mdKrcqNlZit0eg
6wWgOM8CdMPH4ACZ+eLkLErpBZpbSMc+l1bnEuUptF0Sx8dyas1jX1fel9R7gcvUqa3/c7brHZx3
vqXeApFRfkZGv82tLLjoYzBu9UptdszUvVMP8OxogQMFd8KSlOIzeesg3DtWQdBDNXeMAO+80Roe
0wGNIocUYjKYCZvBS54p9s26qYbCuSZtRv5nu4YiVs/WveUzdvQGCxyjmwH0rDzv4GPguw091Nc0
ur4tU+aNrga8ir5p3Mx1zLIpo49faa7v8yCZLuqMfBNCUU9aHPy2FocoqDq3mGhJY2R2xod42Szi
OWY+areqWbdPQ4/ncBsvPTcprwzapzpiqFvV6bEMHGzvUofHCCbsrLTMP7o+ZeRhRW9JqqNzaBaP
ljHahzGPmH8vG9+9m70OHlqrxfume0qdJrmETA8uqe9EO6OAAAAbO7qxbPNJDwzYG95Ii8IEbABx
RXwv3g9K/TTrPsE1YjC0fwTOtOwkGDB7WZGGKgws0bQWrysQmH9vlI71oh5tUzxfeVVDJLX8EqTG
mHktYRb8Ghxkz5eFAGXW97p/USoMt+BIdPvEg2Md9KCxpmCYmHH6HEto5BZB6TMNtbhpzOlxcRqH
2uHbuxFVmi12lSNtjnW/3uRhmambX1DqT+GVdEhPzhroIs8sbkBknIYJRgpwpfvO7J6UFv+n3IyT
nd5V+bwVzFy4EPgt8Gd7Z5hyOAWzez+mmsZQsMsePJbmLnFTvc3AjV7x2gBtWHwPhyh9VXO8YLz2
l1v4NG6JEjhLqKCedWY6KQ3K8VztTjYTnzAAVp6y86U2GuABg0rZKoA9fZACU51jWrucoZi1F/yh
83MWl3TZY+fsaisGHsKSAiC4Yt4WKKZFTmHzXthbky7vbtCg9NYABZQOYFXScD0kR/y7mADrKZnD
txApOMRHD7guljvHGSG4L3gjANo7bPaqC/q/qYL6Vv2HeU170w7ZsR5rPpOgAhMn8Y9qAkmohcdZ
12cn/FrkpfEZCXkUOcdPehJYp3RQPs0EARZ6K27u5mI8EH9TO+MUe2PIav3Oi2fvHEbWfcxS2jbV
kVVq1RzhPwPEuH3jmvp0q6Xxy6gySw2rABnFEMrwYtJU+ejaJA3XAwr0dlWACLK6O9gseIPlKu2r
cEQ6/ekGR3sGtusija1MTARM+mltwdXnad/sitT2HmEBOA/q9DKD4Hs0ACPYedAcqjj5XDIwQL4S
C8W+ZDFVknOqZ4z5ygyApoLLceeGjJ+MFPiLtcuDzthWZdGfYEcUL51ZNydsPq2tJPXEacAb19Ym
bJTmjuEy/6ft7J1eBr8mW5mORZzONwh/PPYzYG/TtZOHACmXh6DRalaGkcJ0eifdW7VdHUto4EYA
O0NJkJjL+HkLU8MdkAp2QhYZC1x45zHbM4t+MIhz0IvvsuyhCwGL4Wn1gmlZe84WzEy54OpCEBZn
03mIFtxobUzqGWBEuCBJZTPp0ZuiGP4+/jtL8qV6trx29aUMuK9eC50Oh/CUrQA9Gx3ktFZXwc4/
TKrBwDB8iRuQAv7z2ATpIYDOa7cG3KJhfEaoHHVDPO+uuhqCERLcUGYyYXBjByXvRXtDCjo/hSQ5
/pjcJriAy7LmPYNVfonsyhttVXDJTrKbzESQYGHx94a6AO3rtjoKQqVynBZIIWNZgEM9cOugwevB
3ySKtsQRyA3AYu1ZVfnqKPkuUQPnafpl9gMo5uXGNcsZZW/FJ9p4rc97gSpK5jhnU3aSmpHTcmeQ
RQz+Or5dTiK1tFCdNraTpTv5lQla0yzAIny2uPodg0Y9isKI420huQ9nMJw/u+X5jWbknHLUqGU5
WDaJ3H/ZxVU5YEkL4ztJZll1DEtFx39m+U05uM8Ah42TXFJ+hhc8hFE1IE7SV3uvLH/JcekYwDFf
HuP1CUum4KVyn1UXayGNrnljqXdHpFbwZAL0AZuVJWtpDdBuWaEep3Tcq3r9XfDAshmAUXc1/Dri
qUiOZNVgY0ZUOSl9vNvsZdH7ivMK1eBbD3Nx7zV43SPjALWxTZpnefZ24j4MxH0Oc23QrVtDhN4e
Q3eWt4pL6jD9a0M029aHBnZYB0LdBDt5XPI0ZK/UXJZ1ZVdagRXqPuvK3cYr+vyCr6MH+kx2lw1E
BNqGcqw0ZlHoCyYzQARgzikzmnn/bleOdnCkAInsGvnlujunPWgoOzrJ9camIUbd7OI2+TyP+vXO
Xe8S1NJNYaXTTm6p3JWkLZj/txriK8ttlmci91r2JO/aHCQtGyPFMaTpQiCaiD4O3Sd58NemKbdm
bQ1SUhP53FRg2HdyK+RH6n3N/WmDQt8SQWeUa1U/2sU2BLnL6/01c6efAV4ZBwzhLVrds1blLUzb
8JDPEJ1bffqkL12HfLaz2HaOczCDBMZ1b6NC50QJt0FPyEry4n9d+N1vkF1sryC766F+rXl9eqjJ
5CBNDH0nXYB83zvkxk82gKzxUwqX93pzr3CKd2/NO1DFxztosIxXRLAm5+ZghLk272M3/KZ0mbpf
7zCd4EV3XCjda+ei9o8ZJpYH+S29Xz2kuCMf0Gjs522ThbftoCvAPJZ+aHmt5UjZ+9c8rytnhAPC
ZCctoY/TA0MYpi5LQ9BHpJ1MONbSGKT5LBXsaqaCqW8HJNhO0oLHzhpOU24xLan2uTNgfOQu4Mp/
va5dpGc/BCvs5QZwhQWQsra9Ob5z9QXAaBR2vcjb0L0t3bK0JEmueQXRn6VHsvTZ2ftONYBZSR+d
QKGPlPqyWd/Wd030uivlc+UNJ68xt9ISrodgK3BU3tqGBQLpC5mwN0cUus/rG762ZcmTZLC0QrXv
Dw0gvWPoRAcpM6WxS431+I9NUNLy1GTveoykr7sfyiX5Ie/abMvKtv/qerCVY4E/Nc8BXLlNCjym
SAG59TYI5+XDoXsQTQOdieqkH/ChYJ2ecYE88cHWMQZ1HvK5fXIYGzA/vNWJWMxqsWmhTuSAUoa6
u7EWrOo8lk/54HYH05wZSjS6ulODgthNj8DMhgXeg/AOpnyxizTnod4FUfngZNW7By9XlXZwfZ3W
tGSuzWRtK1KlGNL21GM/KI1RNvXSXcuenkBfMmM4T3L35SQFeMYJzArNrveh1W/lLYHVTq7svssd
XONLbiGiJPOWCdfgPaS6r7ZwKUJuWBcr6Zk4ONSQeME3jIn+GvXA3ZEx2cs9lo089ngZniCUyxx5
Sn/kk37xYiM7qPN4k5glAmVed5JORqPXbuHslqjn7sIiuH4BjPYXpPzsLCeUJy979PTtwoaxo+HX
PHiPmMW5V8yyn9jPPp5nh1xaxNoZqJrqnDlu/X16O2q7foJ4v97FMnPoSZPlM5O5mbXzLehCQiqB
F/AFXLLBSNxDflSqsLYG5cRAF2XUrP1Vx0wGW+B1q+PkOucJYA7ruUfokWgUR/Y2wzHsOrq6zqIi
LShYc9O1aycMl/q+NhLjIOeX3+Xb0Xhu9YfZyNuDahpP8lTXRyt7edf9jI0p2oxFgdI/FPK/Jmhr
x6HIt1/S14Ed09MSRxqmD2D891pm57Dz23y4Q5DdPAFNqy7C2hmirrrQFv6UYZZdn688ibWPWR8M
H+jfeI9vzMmrdxYEaWQxHAOHk4KXwKUH36EQuC+5ZfJkpFkHKrFHC3iwX+Ab8ndnLhXWHn19ktcG
vfT3601YS2VPqvzfp2KsNsJeupP3Sbp6+TGSvI7F17TsXTPnCNsPBrQIM8hAV+nsk4rHolSRy16H
XLKLwyav2nWXde2/YPXXD6X8znejjOuxZe5ugQXcsiCIPQYfehm/sjhC6Fpek8V8ft4Gk/kNrRXi
yWGfnIomDNW9VL/u+ssXNAIM0gXpdRwnLVVGdOtmzZvmjCUHDaVIDZjYMgiTv7NurihJSb8by15/
fTmPMHHuxgJdt579Bnj6wWaVat6i11uwCPXDlR9i1hfd1dWz3GwZ1Mneeu/XPBaC0LwOIICsleXq
a3I9VvbWx7gWrOf7cGyUv3YIddCH0WdKx4mEG9giScubxx1PmMYv5dcfP5dasYmUQX03jJRHeG15
8/cAov1Zmmukqw6g6eUZhF2H5Ia0lH/elaOvXRWgnObklunuIxUkgCmyTuE+cEKE4CGla8E6B5QC
2az1JDn4Pwetzs/XX7+05CvZY31nruOZa2OWXE/PO9ZP/n7vZO9aS3Y/puWg61nf1fp4gY9HKRoL
G639os1IzUq/so4e5Nh/ylurSOl1nC2760aex5qUPTnuX8/6bjojtaXih0v9U96Hs364UrB0+BjN
1V0Io295xfFwZq2imq9zVXnhZUMoBXImNCIm70uYbd2seXOGJyj0O+pUrcHutZJ0t3Lyteq7Etn1
zQCEEEvw1xYtL8v6xn94qdYXaH3RJG89TI7417wPh/3T6a+v65wv5P4iBu037lwc2hjWLmNh+XCt
m+tMdk2/i1X8U/UPedf5xHLa6xXkPB/qXK8wJN6tpgx/1M4Lt9I1yBxU9tZvtPQha1L21gHZWvlD
3oek1PN7BAP6n1qNJEJS2BD5eDlZe2d4K034uiu5kp4JZTOtzqrsoHvF89q9A6aCNr6mlXmhkUta
en7GQgERJSuz3GvoyMfAet5K90D0H0nWBmXgv+hq107DVokhSO9SlDMkTMTfdvIkZbN2t5KUpuDI
pH+tszaDNe9DE1pPMwZNSsjChek1qLO56xw9nbcy/00AGBAuSsaXoB2iw/WNl5uybq7d6pqW2/Wv
SSlYX11JBgRS/uq+Jf3hDJI3ZwnYCS3hNVo7++vA+louz2c9ssGrhMlbdrYIjBhLhOTdzHGtJsfK
RgYGa1L2PtSTTnTNe/fHpeTDIYNXKfvZuAMV+FhDpcA1QGoQKTc0kBzLh6vEEa99lq7Lz5IsO8md
KZM+z06z6myazLFO8oTXJ3p9998FM98NFdaqsicPPyp6InrXStcgV+4gemLEETIpOlrZw+yVLMeg
5qJN9/KKXuOU0gLGWY+bL/Ii/xXVqtVgj3U2SycNi4N5np0TJIJhiUNak03dsFq5WdO+FSjon4XW
plx0h53ZwoCMDnmNfFi6FhxN3b8RzrbFAkCkol0jd1WeS51BZdKr4qWM4ZkIn1xfHvDcIrrTXuOZ
H26/3NR3j+g6db3edZmzyO71NY9YnJw9c9rLXZbLrhv5AWtSbuyHvOusTko+kjnXmlK8/iU9DPWt
jbXeBhtDrOKC3H/ring8GggB7nUYsyShniFAWpzxmaTU0lk7MxxkepZSzwPmqScJ3k118Bxp2VFb
zqEmdXZXBnW7kVpzl40nZS7NndpngPSGodg0Ea+6bLzMNbe2B8BTA1N0mybuQY1CK98jGYThMjP7
PVFJUMOTc270oHmAk8VaM6KxEM8zZ5sUsXqb+uPLgmj/FEBK+QT/pt6hGjeiykFS8jIEj7KE5Yl6
RAUitqv0U+w5KAua3d0Uo4XgAFs46KztHz3Lnx/TqvkJ3/HUm1r5NuYmrlqp/y0vGZLX+MBf/EAF
KZ41L703W989ovWs7PoBCw5aizrOMGyCpq4/1zOYXqbk5auupvYWRR3gVRGyXWqx2AKYhJLn3KrQ
b1LVXYVEMMpQJThujBir+3EpIZSEmcCAo0CYaMemsMv7eUqqe9mTTVYUDrpneY6wMEF4q4iDXVkh
P+RPw1eTxbNjqy5SfplaGdiRoMSxWwLAG9dn5hYXMarXKoRPw8dIVEXBcNdmBZggrx2YDzeFewGp
wfKaR7C9RfVr6qfocVg2EF2iR19NviGrqZwlq8ww6UZ3EVWuAuEzw2K1xgkeG9SwH1VWQh9TRdO2
0zgGzCAoiG0PaFVqcy9zLEXxkN1Mw9Dda0nnPczLps6A7dm0LdjV1FgLQj1Lt1rp4Io2sDpjTpjN
jaOOLoz/e0qi+f6aAs2B8q9Dm1uPryLLe0BlJtpWYbtB99TYO5pl7qapydF4A0xfGJp5sR2gzsBa
tZ1u60m7wQoeGQwcwEsvLG8rqHa3zbJZk7TPY1IQQx2QNrLhppX6JZ/N1NhqpqFdZFNMwX8yi75S
tpMHy90LU4LNiBq89D6AUdce+6/JkH8xWEoHFw7dn3fLhM8MMhG0QlGhEtPPv1nu/Bzmif51ahLQ
CgjivARjBuwaHayHWWMt2ZoS66Zy8/6i93F7StO4uOcRaFD+W/VTMyo0riw171Sjf6lRDbpzo+Rh
sKsG6qtSf4p7Fo4cxB73kpQClkJfkV/P9/W46THu2ExL9VhLMeWLwXItx7GCTZajQLulz9i9O9jK
vznpbN7IqerG1O4dLzxBDsOpM0MW7cAHp9qtv6ANkj9hOCfX89bG3D40XbvPVWRttj4Wy32QPWNU
OBO0LxrmyrZ5A9Gi+QT3vL8ndHyWFEa77SdM6yBDZSNiTUsNyXOM8uNBifuiuuhx4RoIUBvaDxGL
ZVeBQXeLflp/Ww+ElcsUtRMpcFCyOCODmYBm41boptIeEdvUtpKU25Ol6vKpcsCELffHHkeALtUy
0IuP9vjn+nfSJPePdlHDOVvuH4LTIPKyycOBnjYzDibKKbIrmyqYYbivaWltY4uE5LtMKZaSDnLH
bngAOAMCL0Dnmlj9d/RD6ZT0+ktdB+Gpt4cAjfew+laWBymPh7A+pDqqTdWsOASsFRe3cOKB5yaI
gttu2QwJuieu4R/fFfR9ip3MW+Db8R4KQ3xTjhkehstG9iTPZJZdQApAUS3Woga/wX+pKIdca69H
dyPmgP+fQ1J3AF+hasePp2m7ApHbp/G+VIkGbj/8OqktF5mKUm9u03bhUbDsaFotDFgUKe+iZZMj
MHEnycn3USyM/AHyuhoTXF+KSxXl8s1aSfZw0Lvhw9exjszBsUtUJSwrD0+MSVEuzpsFFB9lKSn9
cKgk5cItqqMnByHw66FytXdHZLq570oAGh8Lll81lTFkx6e5sL+k2JOCXJrd9KadqvTGHSMAJxrK
m13GOqPKasU+KULtWS3D4dbV6x95qKnPg12oz3pY33d0sPesTcN0QXSQr19voP/l1K1+YwMteXMz
TsViTnmXombwFlXKZ/jIwYMUmmVw5xex/ShlIIX3KYS6T/lSc6zfkkEzXzQ/Kl615CxV+OZkz2rT
QL+8D+t0uu0DLb0blw3ifvqwMZOaXbuZN/TZoPGWpNSBaMpCju/+VpMB91KX2CXMpfQt82p0tDWj
3UrS6JvhZOCauitNC0X8jW11/SdMr5AuskZ9H0GofGt6bBFU+HrHhV/5BhSs3NmZb55GLDMfS3t8
AULTfbXK77PbuJ8txW0vWRkhnWTr3ddmBkihOlb+iIgOWrph/ydw7PYrkC19N8e4iNuN/6IBPkPD
th3Ae7IXh+1+xhoWvvB/sqBF/lX4IU+3HFCx2XxbDl69x6+tRGHOKV4yxbIvTdpNaG73xYsOY/oT
1u8bKVSAsb2AwPgMk1e9kyzbb1hfcIfyKMkRNYmz5k3JVpJ17JqPM6t0kpIzdoN6p6L1psOIvgmm
GVxCYYXGTY1WDLTo2keFzc7vCLrH3Q4sHrKeSMvuK39wLlLSt763N7XBot3hdjL79DwIxkRvvVr1
Wzg+0UWSTqTawBSi/kaSNkZE+EDq/q0kZ2X67vLNv5fU1GeP9Nf5oxGD7/HH4BRGg/KUZq16F/nQ
iEMfu6ohrx4B+uyRneifSq99TeJWvQGsMDzpesurEqMqXyXurVSQfHQRD6VSZ/eSJRsTlaPIhsBQ
dzqGqwXusZkdPEn1GDraY24+NU1xcDu3wrCw3iNjXt7Yk1PcRB1kuUUsuLxRVDZNV7nIzKrTLvZw
0dLtqHkINQcr8Ml6QSEs/apalbdHN7M8SRKODpB6vXgrzRFJSqMHS7BU0/rJ36DpB6omH3FXVluA
4lX6FRR1doSO7xx01j6+2pZxk7uK9WyGmXNXJhYAi6VaO6m/J9CSZz5t2h3DOg03IvbcZTNrqb8l
gteA3/1P3lpF9iyl/V31unb8p+P1FgBMZ8cP9Tg396NSAZcuXKTvQHWZfIl+56r/ao6D/dY4I/pA
uV7cZqFho2xcpSDihvlzX7lPUnU00ts6MrwvdZOrO7eOrbu09DBgqWvUUtCFfYWO9FNB/GofF1sX
2NCtWvJSuWP8vdMAiFmG2zx4ZhdcFNtJjlEaqs+oqtQbOb0zf1FLr/nZsW4EjMiM0WGcjBMx2xLV
3dJ68mw0x3ndHYQttXyTZHWBMi4aVbclfeqtXYa73tfjS404+V8F1zpSXK658EgAPyPjv1PnQI13
Uh6Ce7yVs8WOS6ZdQSesHPN8TUqx7mnJeODVjq41A01/sszEOqr2AHd7PYXlmDc28PKLE1rKPtUK
HVuqwTlZ4H3PeN00t5phOgc7yabHCR+XXd+qzStvowr0x3W+MXZ+QptH+dN4L+6QMCQdC+vw9Gy3
hfkTTiJikSb9PK2PlzZLHEgqwbyvq6q+j/W2PplGNVwit7Vw9/VLbAk6B30swKp0fDAz9RJZLL/3
v8bB+JpEpvJbAWl5vVCWa0jFFdavKR2+h4rifNHsJkPtWJufQxttcIYowQMUaveYLaLiquKnN30a
W0fCAemDCxUIjHNjET+jI7P9OfxKB/wN8qHySw/wQQadxAibQXgSuObvDGVkvetfgmfLaNpPfQdm
GZ3i5sVrmRN2faU9gNvogOfgsATvytkRXPP9k64beFCNziJpoKbZzax12Y3sOU7NEiASCHddgqwL
/jWfNGfwXvLU+6JNsXJn9p7HPUC+tw7T+iLJzkB5Lnfi7qzHPcJUGuOyc1cCdSsa13sNIKRvqiFU
7/qq9F+jev6qW4F+L6l5QYA7uvUgVT3NuYk0y3+UVNgHxzYt009mofuv/sxaYmE1z6XhOK/+cfQz
52vMp/LYjmp7dNoh+Fbox3qo7W8liCwsc6r6NARD8QWbu21vRe4n5pG3mDwU97WvIJ4fQN7o+lDb
XPOWgqhgxRln3YXJMh4RO5p4iRBeMyLjt9gdWoiphU7Qva4VGqM2dpXdWYcBS8H7btnQMKZdgzfy
TpJSwIJtcd/MuG1hWX0D2IkrB10FugHD0Q2xu+LeWDY2Urw3rmLc5U41fyIK8KUro+nbFC1AjxY+
BzpQSO6l+pd4HqZvYx1Z23HJj5b8/67vIrm01vddn/MAT9s2gYvg23/Ov+b/2/n/u75cV68GmNue
uTdzK94OTNifymGqn3TH1I/2kodcRv0kBTmT32ueVEEosnkql7wPx/LlRM5K8Y6xzjdRNtbCtvSq
Rj3QMrK/8lTso73cPKzVpHCMPW9T1/ANgvJByVoLwiScr1Grh2Dv8K7venRsdtmoFQ+yGU2eV9G/
6RutqfZ6mKi3QQURj05KEii0q7ftspGkbSiQ7q/prNr1TNfQevxPqeSvSTlC8tC2u8kjAG1r1vVM
azql05tH96Hkdn3vsf9Akcz7msBnolGV+dnz4ZLqo/Npsnvvu4EAHdFCb3iwXBfD0QS9lSJVI1Zf
YRNDPD43pXIwdG/+jCLDcOw4qwievkHLOss1wgw4X1+11h1O2N6932ksdC3nxrziQeeuvYIbsXAd
MIyD3rTjRa9DNLv/dti5mutYYQE5l8mXFMimR6t77wKygoneO2czNUvEdVr/KXMS5QmB6G6nnzxs
xJJ5RtPFQDsGEXLH3DAEgRcTj/VRqbL+yOQPWXzjT2W235AYGT5HMU7wSdf2D1HTayc1brOzP6bm
fRjoeGIo5fyWhukfQIfZHw4OsYO/KKaJOhbWv0/4yRyNsQvuq6JpnoplY6gMD8MCucSlgqEvVKQG
yIbVlvdaCi8eyWR1P3hFdy/1pRoGT3tMIycM0BCnSRZPdiDzeMn2yVOAWMceX8r0EdEhDCIsjNGM
Th0P+KDV91bQJccKas1dkkGqMEZzvnVckMWw4+0bJxuic4GU8Y1nRtaZsEdx8aZ5uGTVOJ4VNSpv
MqPA2Mfvo9uk8ZF4Ghz3NiknvF5rgiRRl/iHuG1VHBjU+uB6xQjRFdFlBKD6R9Ynyn0aO92Tj9oT
usFgB+lxQANVff88d1j9YO48vkQW8siduem7kKBUUKivDWvQ23BUjbfRddHyRvf0M94z/aaKpvHO
x4cKCeo83VVTGKGEhX4c3yYIH346/0gad+/jR/aF1esGXZto4drP0TNY0j+Rrc4/lMT4QeAXerkV
ECgPXP2QtXyc/cE89ssZ3Bj/DnBgJRYPIxMqe0KkE4jJjwJcot6Z3z2wBkwBs+EGbdTxsU4cfVHj
nxFdq+88a+qQQuYNYGZUnrJGQ0gG8b7xPkathUH5eMpNJXrxFc+5dzTYtOLwHpo9lDvLH059Okxf
TJu5k6YFL27Bm6JNeYFsgDp+iQAA7oNy6E9ylB4n59oYtEvuaMOOWGJxgREUM1VdkMGWhyGH326u
WeaEIKJUkb13mfZSIpkfS9bqYyb6hFxgPY/kVZULD40FvG2GY+C9VbZYObZK99ZhYHkZfTVDvoJb
kqG3TdxygOmxJFG08/ZTW+BzuSR1c4K0ZFrFWZJ+Wmsb2InxBpMHSHK2w6Rg2eh5iN9TaU7lzegl
FQ4W7MlmrSN7kofTOLUbHYjSkIPG+n8cNyMYVUJQ/69zS/LdpR18BM6MhDbv8tZD5PpjVM6XLP3S
TGH4Qp/rb4rYsc66D7eiz41n1XP8ozGEynbOecyOV8SPdlWcJCUHmYb33HaZd2dZygnpovne6xoo
hW3efu5Hp9oYgxN8bwPlBUKR98vUtEPu0h2gA74NtFyPqIAob5fFfwhmPKAOEv+oojrms9O0Xxa7
+21ideUdce4bFRH3O4gC1V2uVeEBOdN5k5hqdbcWSCkDrL/qmVjyFK2zVbs3IDI4Ny9nkEOk4prs
7dHZOEPNmuXfF/lwamVM4Avp/lsKRhXBzOUi6wkkmQ7qicWv+LJzB8W57cYAAyKsQ3F8UfoQConu
PJooOT6m9tL7agUIAzN0r3kwfbFUSt2TQ6jgzlExLolVpP6vySUPp+7hLlo2kgcEU9vji8YqyFK6
Fkg9yatqNTuYA64AkmxtI99HyMLsungivF/VPyKIC16h1l+1YIL+1pfTm1Myaa+nxn/O57zfARXr
n/QuRg3TGbMH10BUJUbE7W6y+uFUgKpFwTECs49t1dlKPTRBll58cNToPk/V6pAx131U0dolYkD0
OrVqhcB6kb3y68ItMW/3c2KjgGLNpvkNT9EvfpPaP0vLv6gEMgOUcOA1JXXCUPq1KFsb+T6CDCxo
dH/Gybv187z4aTTxd8UkSk1vCYAe1JBl9bhhmUgtWEh6ZnM2vPr10KBpzgRCSkcnLG/CDCqglOZY
eN76/dxspDROwwzPSzTlpHRq7fS+VsxvyXImVjzyh7SunqUsNl1iTggtMSaPHspWVe5jnITYD6w5
epA92ahZ8HXW1eq8ZskebqjhLsbH53rUWqo6mXOMWYjaSJ7ThMhNug28U8RBt2u99TrqkN01ZmFf
/Fmn7hzjSgUT6XlMvJIlIp/FEy3Vbjy3025UeFRw1iPtmM5IxUiBbEYX1aCtstSpFWWqDusxmq/8
LOcSZbu/T/OuiuXEcMjk5OvZemw6tr0zlbvreaXYT2Mu8a7mbCvKFjssc2fYHkSw5fTKUEMRhMH6
7kApuF5SfmCYqf7BM823a54hv2C9+OQlNEHf6dRzE7a7f/xPa+2/zqv9ygJ0G66/YbkLsvfuxy4/
7vqbpOR60a7MHmKEXaGKH63WVW+KpZpU8M2aMI/sSolsJrn9smu6HdINww+PFaE7pRsOjDawUxub
uyaJqm2NgUUQQTULmvy7VTQTGnpgGnv1bIf+fHS87jew3GmXIqyoRj97PcE60rTxo/DQB/OG7hym
7a86870DY6YbFwnTqNKjnWZPi5St99NWsMiOu41S05EjNGsih+96xBgb3K3cOnljnnmChPdqNr23
6Xnt0PWYXmq/AlzcvWrByMmg+aGIndz3anPrxPAvK1BPBHT2KdGtwtS/h8Vwq7DqORVYIk5IMJTL
gl+hsOiQwPc9wSNmmur9D1vn0eQqE23ZX0QEJnFTgbzK3fI1IeqWwfsEEn59L3Rf9/cGPVGoVB5B
cvKcvdfOz6lmPHQy1+71jC1vQ57RfRudBbUI8XLrS5MasUkV+c2/1wxCXDZLPZXH/74rppMXlh3I
JXJTtfvrJ/CgfcoFx1UrR6ycy2PfPvaFmO4nCiHpdrDQK7bk04JkBHhZxh8SP2sNISsk5BB70A4u
ZAepNgqrqfDRG9rF7WgoEsDWh7mIHroJH39Zn914slH981DTLQ7wmKmdWcMau75WQWDYL6Ss0TD9
v68NC4UESFNz35KiV3t2dFeuD+Ao/MZt76UDrqmQcHEUNcz9sj6khdUcvNmdN9cPWUGs+wwaBYah
/t9L/73eO+I1taV1ur7kaa0Jl0wtxIX29fb62vXBMiOTMRHMxuuX/K9PQMyz5v7fL76+bJs18925
ro7XX3x9LUqmjeNLK5Rzx8R6/SOvn0xzvTrbDgDC9SWbtvqt62rhFCfZQ91sawzB99Iw0gdm5r8q
baPjZFg3gMiLiyKs6v764C2w/sFa2bv/XivmsSLEDTJ/rmuZhqUxssi8Hk65ndv3NPvtf987pM52
qSPSjxLZB1XlsWmLCjKGFrvx9v8+JiGp3XV1IQJ0vnw+aWzzvBbPWe/dLT7Vwbi0zIraQdz7fq7d
2ek5Xj+w0ux/HpTdvQ90LU+zKNZtIX4f0v8QZvz3dSqHclQsLL3XH+TqtUN2RXpP4N1w29Rz+O+M
Wpo0RmssN1CR+7u6K+MHQZPswczqxyaK1fn6ZdcHSjJzQyxQc7h+eP1aA8p6aLcox6/fdX0NR0WB
JSG/YQ+nAl+P/fuisvx7uNzLybKGjzjqoISsr5tuOZIklW2izMP5f/0yCJhHJvfJzfUrqPzu9dSw
zunC+VfPqTxose/cYxZ170kQa7dG4pFloBb3/voJQwL31BuGM9cPr58AmCJu24KCkeQNDXJsIhkl
W1Ywpqy/+Whf/vvahN4pYWa9uy/MNtt5M4oJcJbJQ4MbIiSeJd9aLmS0wJVttLN8C3I4/JYHUM/p
g5A93lArp3+g6Id6VkGo0Jplcn2gdllIyyLN01wU1UYTE4enERYSraS+CPDw/zxbP4Sv91pJsvzI
1vDR363RKhHh0KfrM+KaS+bXJ7m6hIZVwnh9dn2YrkLJ9YFNLcLJ64uga4e9bzLxVhnAl3p+Sv4J
r1adt07Z3b3p5kKbRbKLXY0P/z1QI2N1uH5cXl0PoyhfxWo8GlYnTbf+CWQT4Txyrv4juwXsBg2S
pgDc3dP1wWylWgg46lb+xv97ahb+V5qbMDD6Cuzj9dPjuOAQvT7NwM6A/M8zxhyA8xnaQdn7d8S8
mQiSHM5I5jmMEK9H8d+ngb2c167MHvYJcQc4zLAviK02WxoWu+FnHsR3BC2iqNu9Iv4rtI3HmFzH
Uz2Mby6H9ZwSB7aThvhIZuFv1aqqzfkxtX9mxSm31//3v6N9fXZ9B5hhJVsRc6w0UtLO+mCGXR6L
gySo7eRYdXN02CTkbdZtNH3YT8J5LvivbVvh0MfUofMOcwoYHTW5B5B+0eww6zAxr6a0alVcu+ub
dX1WAm3YtmBBuO+OxqmHbBG3DoMuq4HElxfq8r8ODBZljpvj9yAUXSPQtDKi30/DrU3sL1Em2tay
L/XUqVOfONO/B0uk6hSZ65Er54/SMNsTlt/25Fct0PHr08rzR2N7fXqNXr0+uz7kbtSidvKhYaza
+XqNY2msFoMORcf/98RqfLc6piUggNUjuv6b14frP/zfh0NpQZYxyM2MVg/TsmoUr4ejvnpOr0/l
QsOrKt05/O+duZ6n/314feYbE/FWGHhZvGs4gTxYq+zvvwd7EMl+EPY5X7X31/Pg+pCuH06MOHZL
2l+uLzWRTbhD7FGNXGMNxmuigaONvL9jXf8pjL4jfdSq8ICtrrF/T93BnI45kC9M8hzTlQ/RCmIM
rg/XD7MUCrGRar8dJeV0JhhSbpbeHUlF0TJ1dr06tIjpkrWaN3FJtG5CPnWoey27GFOP9vR+vv1C
PRnNCtalHiE3tiZwDiv9zOh8a5YjvtH8pqzbZAOjjEHp0iQXBy3MTRwNAfP2fjPN5W1pcIuo/NYO
fSirZ72VAUtGwwidzmLTDkdwA+vWdtEfcN+bh2UiQcjxyKR1X2Unq51gCIOKfRjJYunjXSoJoiQJ
XBtL5iPIBENuuCwa2Z0wDSeYjVnbRpokFmY0d7D/wdMtz5YojlXT0L8jkijtxXs7tWQWzsUO/FK6
tTH61XK4JHGnb7g54kxO6jrsMWQkwwXwK3qSjJGupjN6jTOaKnipAqBs6W5q14xoaaHCpUXBcDpY
GnMi39jrwwZERe/RaxzVb+9yYLzRJyqF719G/xLPeRakBGxFVabDNSWiNDVoV4864FuL/POZ0Mx2
/M0iHNk6SqpALba3j2DdaI08SDPhIMChS4XDkRYJXvF+EuhiphffW1uXBEFSj/XfLrfudW0xDNgx
rnOs8r2lzRiBNfT+w6TtqSiWgPnjB8VzsvVm/PuN5uSwiZDpeAu1p8Cb44FHQ77JPx5X/nzIvQcF
AunAxFO/IKYlPcMjgUGveKMbXLp45ocYYLAXezpZW4OAOYXrKdF+ZUS2TKdu1jPIzBx5UyTLj80n
g6rnRtmyydbc6LY2h6+2hI5kcokGxjQS1jRPzBsTl8QcPRMhDdFLnfck4Dr4xHBwhwXtBEtgCl9y
vQgcuSJFYC1vlClfI+4XIZTXDbnM5IOWjHA8fpfT+ilMiGUMUOXMEL3sm6HVdmXcRw8zxPWl9f42
Bal6sR5/zqO2kx4bwckYw7UAHB0rOaOV29l+8q3BYd3UimxiQy1vfkvDggakof24RCTCNbLSo2XQ
yfMz/QHighdYcxFGyfg0G96OIFzkIwlSLE3oTFvZIWn5V94aw25p1RDOSdHsNO8l0apqY2dltO2K
iv7MWO1sR6svS8IPnCSdwdQw7mKVSdCU83HQP9n5J4E/u+N26B77nKjWjrwu+vlbx2/eDTmCZwGQ
5FmEHsvxBUWuBewoSwJSPMsN1aARLPBXNz6BqRs5q3KTucnBFpq+GUF2OZl4ASTWCkSSYL4K6qNW
D6uM9BUPYqhuDAfDim0+N7/G/vgZxW0H1Kn+zpa3xcyBrxXJF+LcMuzNZyIUn0f0kkxdoKVOZx9k
6jrbkGrwQnptah5cWmaIgJ3I/KV9A8LEec8m+7ZWDO0L/yJMvqw0phtLp/pnTc+2I6nDsukv0TIQ
IFvNe+J5HdJlq+Qw/yU5m371U14NH8ZAoLwu53uRUfkPy4rrrWkEEo3OoE+wQldAJgc0w4ANY86J
oKsHgGDZ58hB2nQNocCapR0bRZGVCKMN5J5jr4eFS8OfSIGz1ey60o4eyDaUW0Y7WaBa99lRZWhV
AwuBBoa2KN7IuC9Cw2fg3Xcy3fR9+YpeFJOjZA+t8pS8JNSbTkeQ8JoTizJabXuteAHm/wA6zdv0
r6MDga5Nc3z309FLze9ay7/L1PzqW4uwwA4yv84eig73vpqGeeeVDAtSAy27V6AjSub4zaALqkpg
f9NcP+pZe9uujapqXgexP1bvEr0w8QcnSGX7UWzg3nVbpTmr3bm5G5Nsk9YO3ZJVqNvG6lgb3BRK
NEIO8D5YL6yaThxkxrEr0zsXIcamKerbMq9/S8s9tq3z2adsvJS4T7yiDIVeHBCq0A+KJHktU4Sv
3ptOkjSzGFR12KJA3w5WBpFnGvPQ0UijNzU5bzS7UmFkaV8eZKMkGhGip9ZWECplStfZz6p7IuaN
MXQp9nQB9vZCJzOpniul7wSp3jsvcdAPo1lJbU4zrX7z9To7jUGceCtD7M9oJdDGi5d5kUUIf+Yp
6ZavWjmvZj0/jE5glk67c2J1s4DmzB3Icz35k4bj3NRgrL26hzNYm0zURH/MowiZtrOfUi30UrLu
3+e0+fDj4slphoty0DTq00sii0OPBidXnBOZ7Hcg2UDTjJcEcCCCNsBoXWGHecMOXOtCq+P6hCpv
F4e2ryeauDPMOPjQQAPIrojtj1mqD7Kpy41baM+9B8hGpuZ7X+ZfEzg9q1Xv+Mt+kO2ii7X2y5ge
B1E+zdjIg0Kv/zQD8PIUDtOYo6jmeDwKQsT2NWMANH8WvaN+2TOABKbWH+NheCDTiAxBj/74JN2f
XvSgKbjDkrFN1HslQP4CUN5oYiLyUq/ANhUXU1YPOWiejbFM9lb4/l45/vG97AH0QRs61sqW8PZz
xPIz8oiEHE3S2M+EYtS3+IaR8Llg002uyCais0NXWNpfeikvuT69DfxRbP1eU0QYkD6LF7/Tzqx8
j4jLms0wuBz6+NYgmb62zb3MpoOqo11/6Kdq13NYWCTY+TM7VBtmeyn1/wQK2G1uU7pUB0memt4T
LKb8S17D+hysnHlKtZtSrt7Ji36KggjlHH1apbpXZ5AX05f3g1cE5Dk8NDL+sEv2jVjIiG6YincX
Tz180noMGM2Q8iCI/lw4N5gIgI2vKBs6Y6KiUVvP0hEYD3vBPuPos1uuy1uiRzvqgFSnV8XlMrw6
kqbyUnhqA4fnrshUv2ldiIC6QHBklfFT7RQ/jVTdppTFFLb+QGIkpsMu0Y+j7v9xLYrIOYGcXcXj
2eqpspsh+hgk190ymDsHmLfbjzcW3TvIKXkI4s7RCqahbQRKFO0UyN1XGIQInWJaaBa9w260OMgu
h5HIk4UF3SjDwXR9DP+etxmzqQzLx76EETXmmr4zLZgNfZf+IQBeRrDtucFRST7437oahosBiIzd
mH3wIvmkiRnspj98CAlpfNZSdC/DR9f7u3gEKdqnZBT7uR8WtAg6BhwFwviw0jUuHoqwVmRBG9MR
GHS9pGOdH8pl9I6ETL66KfAe7uDD2Hwbktp4nrg8a/g6WXoRWk3C3ARDMeN0adM/BstPiDsJVRP5
PUvaXuK0/iVkNNkIY2CsZD1HvUdQSfXXgFznLR0uCYNEsCj1yOesboa4PTsUi7GsbkefoSH5IqCu
bjAQvVBrv3gMLQI7XrMiTPU12+wAcm9Ut57PrcaZw9wb1oRB7uYOAVJZD0e1fc3NlqtjCpxu0e/s
sVQU40W+ER41mFOg24jT35F+tjzb9UrIshW8NzU92/W0NUxbUVgRmpG6sB2c4V6bVHNMtfzeiinI
yaStTLvaW3Sm2naZKGiTcY9J2+qdMqQh9Owk8V/4VrBTczR7idFyBXDSaL80/T7TOj9GjqVIBpZM
K2/LBowZiHuxKVDbHhY77sIeIqY/ZUG22Dfd4KNNHX5s7UTU8iUlmLWiCQ3wEe1d3myxMt5noxA7
vWrfgSychmqB+FyviOaPVhBcrXwDs36dPDfCpRJCA+XRJNi0ekzdWadgJpGgV94e0ZJNNKQ7BZmD
uceZcYXYn9kAAnKcZjLbHXMnrPnJ1J1Lm3EFJhzhXBAqwVTyx3ajMSwkxOFymxjOPnXUx6JOKGee
CxSpG3JB2m1pcJyIEr/FiYFsZGG/7uBVkvPagrdfNch8q7YtgB7yZvZnzdg5BB5tfFt7FLXYjQBu
10Wq3sBBxQo1I6Der3Q50j9yFjbNOoMOfB8T66/paPMuMkdgyVhIIRqyPS0K8HZUhLbP2V9reAco
TIhNTPCvUOPLNIGRlFu/liOrjaNo99tQk1g3aSHa4AVN/SH1dBOqnBvmpJxuNJ+zxLXNTxouP2Qo
N+cxZ2ptMrifiSrKTeMPwL4yRCqDgdIyQj2v7fUbtik94tA0Gex7+V7YcGkNpQ6uMXrUAVkTgJrr
oafIt8xowVHLs5ZyttWd2PRF85wVFXYk5wQYM1xq6udJ+qT60qTYOEWyn0gch9q53DpI2BvxPRv+
V1MuWYiQreE0HR7canp3++kLkuhhmefAMY2PWqU2tOQJRC/mi0h1NnySqQqYg+iNeBxz92HoPWwZ
WXkzegMDlFZnkO2/Z7Yk0b60niL5ZxA6qG4YoiSIkbiju1GokuqmsMVFGA6XbizJc2KO0enuXcOu
Y6yrKUxS/Z7AkWdzJBXTH6pdnMx/ksge0QK6DwxUCHDJIpjNy5vn//EcDZGIubL4SqkCKTMKbApM
8HVxmJl1OEOxJeZ8M3YD84ZkrzXVTVU8g83zGXZGB87JoGsSa6syg53YaPClZlptNdOxAu/UxwA7
afqhXSAb3B/QnFTudmr1N60oGLUM5j5SMPdURBheAQatdYcgHuVX0iK9t60j9UVfFRQYk7uxqSrZ
fU13en6kkrahDhekVKV+YNSjw68hD6HwtSBCm1u1lhF4XvY9u8lbwpxynocy0EbYgJlvzkd3fq1F
Wmwjc18IBtIVPlQ8qPHWIQemFsNbXsVrh5qdf5TxrvlOF3BDYFbSGXRayavT9hkm0tnJn5Xi7m2T
6r1rJkqO0ZGMCXvGwwkh0b7rw1D+biIyMvKkuZVxsrMIEtn5szo3ufm30DDsJhnk95U31MovFEnP
DMTrnYZGZdNyxW99zWVv6HMpTVN/W807HwrwPNNuR8/VhlEeQ2ersQW2OBEKplpZj/eviOiFpOl3
HRUX3dWAmmcNyUKRzegp7Q8JgI0NoiV309Xm92SBnSqeDcetSNwyPlxDO7iLon/io+axmu+6BnUK
r/sb3swnFfW0a83kdgE5DNk3zwPSYKEQLHddQoTrveJuyqWI4bD6RBKD9Hv8Jd/yNvKJWE5ZowyC
zsvRffENdZ47YCRw5siSt7q7sROfFW8WSJSHNPfNvbZGLifNfClsHep7Wg27NGWfplP7N830wjWK
DARR/bocOtsunvd8H1PwIQZ8mxyJFXrODVMLScDav2AkjTZTG6Ee+vbVa+tZr/S2n9xyoNpEmGov
KM6IrsY6cS5yn20qS1RkUfBybSKypdfbdshr3nXH/GgNtFQlmgkatn9qDt6mmqwHrchpGQrrbWRu
acTTGJL+s/JU/PiS2OIpXpyDUVCgi5hQPlYnKgBIe+xhPRN2aztYCI0hCdOwuveT+KH5YeGNmPxM
OCtVMj4Ugp2a0+GnySZiUYT+lnQENcxmTR7U9ASAtNih4brP3PHCWAGjn1bciiKWIZvAy7SSW2fr
0fiMK+/THfqXXufEzO0Xsi8eTacKRUxOIRHAUMAJkp1PfcfVgq0Lhfiht/S3Qdp/NXekr4zSrbfI
rst0mjEZ9393SS0cE+OxHW7zFg44CwAyuBXebLxH6+bV0+LLAqkQpPYlN52Fxl3/1bRq17raS0Ek
8cZNrCmYagpv3UbNEHG2UMUMVe1jFRf6xhbFqY7k30pgoUiGBSgl8qdueHQLcbZKpw9MbaCmqpDf
6wCqVaZpoVjzeQff2GIFJ4o+q7+SMjkArjh1abLTc/s78Tr6VB1TQJJUiVJM9+bc3OYOgaJdWxyb
kcjUQW+2qMI/c6NHLmqS0G2n2yxn8JxJ9G9RBTjY3vInnIfkzk0rRMLTpdIM+E6OkWwwPUaT9SeS
WCii6HeptCeTKCHl1MmTln/ATKzsxQy0WEeNNZm3M+yx0JLGlzvIo+mnj/XEZB0H4LeM1oOdFB+z
Mb7mFb5q0hagX9X8z+l0O+fTTZ0hz4viT0qIT4JVk41bjzu7mT+GZvXl6dzItdJHEbjUsMdN1HbU
5munUu2Z4iWhNdOa1VOTAHiTbkLy4dskUuR9dSkL4pRq+0/pTYIJuva+xNNFb0FI+9WNyRIuXG8v
69oLygnIXSW36ZS+pUUngt/Wbr5sq/gbNQ1aS7N+KKE1SrdkcXE60pZsCR7vvFTTNiI/HpUTXm2j
OeMzejS1EXE6zl9cFod5AkuYkA2aZTpNvaEaORvRnC/CCnVmqjC4Yrwg1RTogVxURlJimu+W2D3j
oPx0RPtRLMvdCOeLsZpzwxXy6uTQ2rQh9KsaDaYX780uC9xpQHCskRaVLbeYl05Qa5d9a1tbG7wB
9x+DPMoi8EyurnHRxwOZDlD0kYErbwCyzj/VWP4f5dK8cemnbCwqOs7i6sYqXgaRhwSo3neJfEtG
RuDrKbjMREwhLNF3scOJgn/idimiPR3xt8iVt3Ru7yJA+ewS8KEVrbElhehciPJRJuZ7qRzBRi+h
rMVP5flQnoTkxlilj1epQKzTlKF53BzYjT0Sqv3WyOyL3e8TLlB5BJtPpvIShfhe3uzm0jXRO+UB
eoyEEiWiUX/RGOR0BmErw2znW680D6iMaOtls0XJ0MbkQ2qX2m20W/aar6qkt7sM7o687CqsbWdi
T6/8XbmAollEkR+q7qaqNQYE/ICtl2tf7Hs3M14IkUbeQS0avskSZCUhWbHy4tOYTmwaIScw29eC
JrOJLZ7t/dyXxkkrmGC1OBGYRLhs1LxEx55h7OfZb4/Y49JNN5PBpAyr/KPNPdB4N+/31w//vQaG
PuO67IsodLFwAOJvTO5VkrBxt6zJMljTn9SbJ1Jg3ARYOK6ag9afj7WLJR2T04dDH9kQ6E9da9AO
/D+7xaBQHUREpw+IPVubl6Xo+v1Ihd5N3MPGjgZkKh/JF/4cZLE6u7j7LNp0FMbo793o1yWzM5gL
4xMdGfeaHrlbpouYnOPiXRsAqtYWpb0zGT9R5XHRUGGXUfTXysQQ0CLyQrABwreAOOsV/5PDsuS1
p3RaS7ZEOycuGr7I/Up882vskW/PLMLREB0hMQNIp2MlffPVz4F+27tm1m7a9del6wTGcpBPTZDv
fe8Ffh7Yw4pkiaUKxjm7LLrzp2zumkyMm6yYHquY6XPheceuEbQ03bvcxE3uet+dsoH4x+39bBcP
2To68LWStqHqzkKPp6DvLK4InxR4XGUn8jGqsI1bxQxfhhTXE5e1daxGQaCOze7tYMWJADaBskN3
IBIYbgMTNbdcCI1xt83s5q7LxjdVrkGLKhv3kVX+TunS30hIGzHtbd1mp2zFPjfY2WI+YFlbP9Hf
0tm98eNfs7eYyXbkoXlsOJvUq1ges8dyeomsFLqQxx4tia14g8V6oyQsB1WrwPMz9s6uPW2Yqe6z
VDdec5/VGnYsu1taLKokH8pIz2Kg++KM4pY99pOjl6996RVbrRMpQov4DcYIFnbP3ONm0gOEHiyD
q+jQJXaIziFNqiFY257b0cSsbvIem+u0ddEIhrTzfE+QKd9lni1mYTvdcz4XnPzlRKsyGhmugFDB
4s7EfZKKPZxG7pJXFV6QO46Bo2l8MgqAgLoF8mWsG2RVNKzs5jvPWtgv1XQoZvrMRmH7R1McZSmH
zRwzmOoXmk+um38ONPm429TapkL00Bd1coyzcS2gzXcbi8uGbmUM7kR193pZMlgx7b/1OnqKPlo6
LIGRa9Su8tLTs0Qm251irIEDxchD5HBWVjXNzkHHdzLejvjrAjQqzdavbCjpM2MPZ02sGVo6fuky
TMzLOGEgI+T7LoFSQXm3UV0+PLRkpoc98UYrkP9MX/4mttugGOjbKIgaxkRbk1qqOWZjC/GDO0LS
iihoh1S/kZO+K6kpN7OLczpdSCwX+p3fCGsv9KHdQYg8Lm3mbpy82iYmgS1LzM0hjkV/nui35x4C
9yxXL06FyFSXz0zNeP+rBekPHdko7bNTUdNWZ98KpzZziF4Zd7AYoEi0VXqRLvPTtqNp31hKwxQL
D7Lwy+0iLW7GU/8Gomdb2Wv9WWONW8ajnbOSFmn9UjmLdXDNGjWzqOeT6NeZUIechvgNNHxu3lHX
FuSJ493YioTTQpsEBuyeRiAXGtssx34pi64MXKOKApArFVpOXK9NFhDZVgGAWi/Ju0LxK/KZS9gq
OjsQQqx5Cu3FFtmrdDi2kSGdQ5bmCJi47LH5vHQO/3Fr8yvxE9GJiR2WNUYyjje+2r6NsDgvL6A+
1TmuH3RaKJxR1SbiXdkmeQ/uu+/Y7vG7jWbeETQyMnWmynKZ9Wwdr6mDLB4Pgo078cIlEauDqPYM
iy0YMTt/vKkTwlvwyn7qjiDu3Yy2Yza/WhOuy9Edn/sIrycyoG5fEUTDEi3vVLrwRdqvICWItk78
t7GcIXS94RQzQ6Vx6JuAUeKZtrnTfMNv5hDN2f2oDxrh0x4OmNEjdqPCmNA26GlNOnQmYSMDCZsV
Z7IdgVvjQsL139yIWbLcqMo8AiqpF8oKm3NONMa3iu1P3fwd1fINeoZwC0Dhdnu/9I4OGSeiDx19
At/iu4Xp7PQCBwUjQ+g1PSYT+h7aNN5OzJgdUnyyZNz2ifbud8LbDkZH4Fqa1zdM/txtsXik4wlm
Ooy9At2g0mGfg7mXipV97R6wjwhgYuQht+1jZkXzyYl0ZhtsfUSFJMeNa7XTYMGjQ36UWqHvOu8e
xgWFoT6/jMo4LL1OV1h1z3JkIuJMMjDjqg/U5BsUisXCXx/fJL18LxxGZNavOab3Hrt9NsHcFcdR
ITViOzAoBtCJr1GzHzp843cxeSRaTZg14U7h1GvfXT2+WzG5XkV0kw9oK8XwPXk09JuMFjzqyidJ
U4C8Nx/ub+XQ/LCex4jtYQa9YYtB51Nb3WuJO5+VS3RBmWUPmmig59szp9zS1JsaKUpojOz53JWJ
3zfVj25Nf+WoU7E408Fg7dmv0O2pLv6i3SC9Evop8152xqbb/eE/yjirkoz2i13sExC4iA3DXMsO
pU6gcxdZ923vZ6e659y22jDmIG/mxkceyBDcaH17m8hpum28rYV6NvSUIG1j+Jzn+o47bEYVbG1E
g32uqyt0IM1uzlbDrmTfQWgbAvml+c4wWbFVyB5N3Y+CpKX1mtR2yjMaJ0VcD3eVgzNX+6LXPn1o
8YHpqw7aSdyOPWO2RVVfrruyWQRbo65HWDfyrhj6so/9pb9L1web7luJkvZ0fckpWqKM6Dw0ucN/
268RNJE6lMgf0eSarKUEq3uaD8W/G+ewaVmHo8Z4yoY04zzQX3vwEqFhmm4QWwfPcexQLP5rnCYC
lxs97bovp20XsZEpJ3wQ2aZTdXtsVf80us2yNzMr3Y5dcauQjDE7ZjpndUW75+Ih2NgbcjjCilkt
kzhKONZYXPpgKugOb62uH27HxvtTVBzQaik2ZWN0t9KXDRneO4+bvtfAZJGMN6CO3XXRTJOfNqNM
1N9pMKCIu4zls8F4sRyUhU3/0bSQXHB0UQqVW79z70omYmGziD6gaN1GWAdHRqwwc9agjekn6+Yw
ckZJfOEp7wa1A/yNcjG69Zf4JnbYq7At2+VmkwSTltOPMaaTQf4ARY76YckFHuV694bVPbRDThvG
iV+Kmfmn4L4UQ5DutPlXkR+cRZZxm9rWGMqqjHdaQTJCa3i/ro1Gs5QvSo7RRoBBDtxZD9x+Zn22
lm+hvENnEZOd/boOJ+hSFl+twluru5LaTyPEqJrj82Q1z12OmEJycpn9Ez6Os9+h8ImjZBulHRSP
wdy4vvhaHScU4tBJet+0gsh0LybK64L5y3aMnaOP5OeEUfHZWGPG40Zj2l5zAFzx3ReYLfER1TRf
dyrygNpkxZPvMKc2XTKKYIGcnHq+Gy2mB7aI3pN7FCisKkE0LdvBRLo/djfzkBd7ZBnHeYzuiAvB
+kIvIjcUUh2XnxnP82tZ2T/dom6EGO6oUsEWJ+c84is4OzUEQf0uFwNn91qdMUe5c7JEUM72JZ0T
69Da8mgoctBL9ajNi3EzoAUy0QHv6vRQdpS40rd+zNwaNpXTv2q1XOhz5dwMOG4mzswW0VPnJWfJ
LI2e26cppLwYhMVmiTfvNCn9sF/qwBcJZ0v6UEBmCGLW+rrbg1U6opnkVp7rJv7+5qNwiBOLlEXi
tPYT28NnLvK/sksWzn5zP7W8LyIlvJC89Z2z9B+xRRMyy1Y7fcYEzSLjyay9OBAgyugwMLG1Ocxj
N+4QPrHCnjKZPfP+/3H/dk3nhzH9Atq0NP17X99oE9sqO/5RvfrTm+5PU8hXb+4fmUJEgZlpcPJd
grN8iFJtxHZAGKt6hzmqRmqwI5BkE3ngbYZyadny60yd3cg6A0r7a0STF7QVOrF1mlVJ7Pns1IqQ
2J3jqBzgD6fZmvcuV1AV1/uShTtytDdrSH+Bm1V0nlu1r3Vkbdjfk+6ncvtXcqboRlf1XSt2RsSd
kzUdurJ/KMUI/bj6a+Ye2nS1HbwUSZ0uGnIZ8J02a/yMNiOwi4xv1/xhoOltk8W/UUjSwsoAjYD0
Om11NL1+clL2YmyyNLlpao3USqu8OLjV8qot93K29S2yOZvqYgqGytkbk4r/D2XnseS2sq3pV7lx
xo1oeNPRtwf0LHqWkzRBlFQleO/x9P0hqS1q1zm9I3qCQFqyWGQic63foDaWF1iwFFeViVFY4+cf
6Q8lh1IPRifujj7Ea6eoWeHXQx5++FkxiU7VWy2V+Ltx5dRNojhsbzmETR5oQ/eijL6zI7Ix7yu8
x20jUJa9lT75eXnWGowgkKnmbQSLLgHrahMth+9tHMyIo1BBunweDDLGVVq0R1PvAvwb0b8+J2PV
k8ToMXcCObUuailfdvmpHmVllybtqkslb1FEbMryapOlCvtWYsJBGvDf69Ol7Y+HIGEBcv0iXcp5
/eDZGLd7MrYLII4UR6qWTixBV26/xH25LNuKLUDtnSWFTX+XZu8eCb0ixIzS8aRgIQ3qm1kXJ12u
N4kTD8taYb8b15FJPEiDLBSjyOJ259rTvuf6ztNYNfEJtEiH/XTAOGS6Ac29dT7wSHkj+KUX9gsZ
lHWPDRyclp3GodT32Eb0nnqCsHLyO/kUdA1oD2Wbe3GyUggPmIl57lVngvKwHc0LjBQHsK55qb5W
ffAEwpLtKDpURt1C1EjNYzpqj64WXnXWlJVtNeuoHNdOrjy4PMkhi86bjAQZ1pTLMCQaiWNnGJQz
tei1BTBKSrbHZicHF1MlRM3hcgeZvx5aZWXVNbsSgo0OngWzXIr3el++u2H7HlXkKsJxphTXuGga
fjRQ/tzsi+qb70FvfDRthl6/utDkOF8jfk++bEBYoeDUbvrfCcmSsM/TkuCZdNKy8ck3rJfQ6jey
qm0Ln62qVKt75Hege+hgdBoeiEZlN7P9T0WXloWc88BAGqJ19JVR8ISVu+9limxg9F3XdHzYoi1B
3YtpEYmL6+x1dJ1FOYz62q+VZwcf1qJwvvrNhIgP/L3UAaQAaIcLRNLvjQTf00wlwJ3YzzIqbo2b
nRA8akFetY9FSyym9iDDZpZ5gDiGoZ2bXxOIDDNnHPZp4yyC0cBFiS5kTPYaOimkWe2VYZdXzUje
ygqvMkm20NoHkCa3T45OeFlzoBUY9mNXK2zYjAVLLhloNBKA4erPEQad0E2QFzO08i2Vm4UESrXA
NbQP1JOpWHiGohsYEnNvcnczPfLIC7yOaWTMdD+Fmw7Vxy2MS6FVR6Ps7Tm5Ro7dmNbNpEI7x41Z
LVMwPZ0N8rGvd2pDNtgjnVJKP1BywOqR2OqsK1GQBJeqWvxrO/LlcaxwLrW2hOBZGwMl57k2rhul
eUlkQmCoIk2M9LUEsbtyTDYlbBQ72CpTGhA9qQDZCdkbCA6w+3Wrb4WtrJpS3zeWhR5KjjNkxJqN
oIWVEdBs6kOX6/VByYLmQABiJK3XSRvgI92skvJ+m1R6fg11KbpyrJ7uRUVWwX9Ep4jHpumiBen6
njIvDbla/2qmo9S3S2wNi5OoAg5AHsLQv94nCTsvZB23+6UxVvmVOExxBS72mMuId4gqDXvXY+HI
m1uHqVeMgemKd+sv7hMRSIel36nSVvQDbN1f+gL7+mlWcYFbsvEhVJK25p2Jusqs6jkIOwMZl7/q
4sCeK4j6nEQPtLsG0C4hAW0j6k563/66cLa72HraPXyq19kbIKXTkdD6q79SmKhY6HvypOrxXh1j
rXb0QBiJSUV9nA1YT/nGmbPIKlcL9xzi6flUuACnsryrH0TRdLJo8oAbl0EfNk9O6cU7tSCWmHpd
w5Ojti94IMxj6Df1PLX6Qyez+IqhQ+lUcw+w3lYUw9gJ1xAb9MVtYs/t9ngVEjSbXraMUZ2LlFtX
8VK2k7+SddEP4pW6AMvG0bU9AhJ075oi2XCcluaiGMA8PXSO+pwUEu9Dlk9aoVSPYh6FkYQyymIv
JjJSQH1F6rgr0VqHxnwA0wurJs4u4mLERbmKSn5aSGX5/rwxM7QuuqSai2YQzdmFFww2JR7MrOJT
nyQYfVBXJLXu80TV0HMeSNcEKdRVXWvBiRC7v8q6Pj6Tgp+QA3l+QaLOWmRe0F4jJDUXFaoKj0NZ
mHMX9s0Te69y7nVm/FITfeN3Z3Sv/oienRUb1pe0N9JZLDXZN73MPzCVhS5Zpq92GyY/+jyFNhhq
7+kIkD22s591z44iIadChiObt3LOwjHKZ7dnRzMr90SrgOQmqNDoZgj8AGtitjstvcds7ZML+SAR
sdPqsXiPS+tigfD/HnThVzv1yzeZMwG7t8r5qpK7nUVhPKyC3MMaxVGKC2by6GrGFkvQZLgs6rwo
h1I5Smx+2qK4iAbFUywWCTdfiqJoKAOCQ6EXS2x3mOrWL/f6pQnEbCGK9TRBZqn2su1tFPV+vwZe
zxnwafJoRldk/nwsLXklaQoqxFMfMb9DTnDdF0Z7e6uiIa3cZp1W5LREFzF/L8ng/FuffH9WgGeD
kb4Z2wi7SFKgJ9yCkk1TGCGWoLl/4GcmLWupDx8RMQjmpWLU35JYOqpG3nnkiC+j7fo/i8R4A+Dt
vHamamOBXEOb7ayYqIpT7KQ003aW2tkrDq8tv/9EJS+utV86t/1iZEi5+MYS9gD/oDEaL6mVm197
U83mnteNV0cJspVjJsjtJFX7ALrfXuPa7J6wNa0WWhHJLyAKQwST/HMhR9d0VNWjlicILWhmR2qC
XGAT+cWRLw6JIi+LjhFHp7WG1sIhivR43RSopMQpCa4k6oZDZGj1WktBFaQ6yf9GV5KD0gzqGmUb
76A4qrnmh2LtowgiQMaCy6/sIQV0ss6h9m80I/Qv7EbY0imW+cOLH9CVMN9rzuGzqvaGq+gaGKNE
VOavrn1bfeqqQXO+ynh8r9vaYPVtokfQU+Ee77N156Jtitoy4QxRR8Bz3RZ55y877EIXeSmT9XO7
S6JWOCuH7rhUg7G7iAv2stZcQ05iJYrK1E9pYeJ6Wm6sc5Y2jLtDYtmo+nhbNSj62zg/JKhsq275
QBL8fcTND6EqIv1g/c917iB7A0+J06C9yXBRAWPZQQaGl3DRUBVeANrpl6Kuy2z3wu4ejD6Km+SE
6CfqrE5bdAPyTKLU+W5yRKJsI0piIvhpzibEPQ84M3OIi6EbLsbN/IbudeA5S1K5prptfvcj/7FQ
kbY7iarcsVMk3cpNVmKh3sdxvZDVDnQFAZR6JYU6/zvsIP0lbET4mNIYEctSq5PFYwEgwFRJbDKa
38pVUSLARxz31lMUEc4n1DRd7lOIhszw6pNJSh3NaRsZmK46Ke4gb0TgPpVi3gRfzP9HpWeY8kZS
CPGLgaKjuIgGeKikg6fB45gDH48cc+tNB9DCL7VjS/zn5CUFsBZUA78RNaxI8hjZWc0RqjBG+DhZ
Q8JRs9KPVM2cS+BBvHEK4umiPrGcR+Q+5Edn2u4WBbQYyW/on2a7LEcVyhhwm3aHtFiK+sbnRNQ1
+StZHAtxoh571ZDUZWJgOav4nbSrLL5NM3FbDziXpn2LlLkh7URVGUa0ivLtVtTe21sH4lqcSD8/
1YvipzpDtZVtUkTLziaGiu/VsPPV4ddFlqtL0PC3jjp48cS3jC9KCPlAzqP8G0m7d0PPzTfJSl9q
Ram3uqnpa1sJ/aWTaKh+oAH/omcK6TMYHqlqs556CrpMZRy84niJqTELJqgMaVlpw85GZcsdQm0B
Kpz1L+2PQ1EkH0OOqGdTqV88o5JBkGY2J/ZOeuheN6rSIisqk7qfyZ3mbdwk5WhdQ+2y1eQtd5Sv
+JNLVwSzs12qIjMYWCOAhL5ZFUkev7YySbRBipWVBIXrm+nOmSBZNq9t6eUPSlHGKxmC2DZrvOTF
HoYtwcj0Tem0DNaT6+4Svw2vru79FC83qjb/waLPTlaWtEfXI8vQTwOm9wGCkpxWCDYwNT19jZzk
9xBJ0oO4aGnfHAq9AV5r2EgcSJzSCwCSB00N9H4m+sDlnG6BacOB03e/ir+nEN2TPH9Nkjjb3KeO
NWDButTWy6aAGtD34xbdFucoSmkEAc1qkb0XxbAExQI8ddvZ1dEiIVhvKyIgoMPkYJ4VUvk6tORV
w1Qvvlojeeugj6u3LE5egXl0P7BoPjTsRz+q1oSSlXo42GfjLLOhCcwkDvJTONrx4LckPQgZ29Mn
un0CT7yGpzyJy2VWgcKcquSzAGvptSjeG6JYSvBBBmfZEu4+BS9Si424hiD13jb9wllVORDfrjer
ra81D6IkLqKLMfUTxWJiF+mdR7ysti5BL0vb1IbXlcBS55TeIqKgQr5aBFOz6FNKrjyPY2KipWHQ
h8fqD4700sNtiKrE81L1jNOtM/+no4KzhFEa1gXCEJP8fo3b+M5NSr5ZvEYFpGDX53W3mtfgsK9e
lKRXdzpyBHIJVud3nV019SIiBAZ0B0k4mCvquZRte1+oYbmHy/LKmdh4kqFVoTdmnvPKQlI2BE9u
8UXci0YDVfsFOJB8I+fgBOtWy9epBd41rjXvOXAza5m3iCOoYQ+PCnon5jktVLc+MZ/GGJSNk3nS
x4r8mvuRtmxJtbI2nhLmWgKQjfa9ofmLPIwhEIEUeCSaueyZ66wZmvE4li6BU0vlhAnJjrM5ou6a
Xocz0WppZDqH2nL3pOcRGA2C+JhXZnm0QKyRQi+D74WVPJRpaLyUWm7BqfCQAxmT4DWXCCBMHay/
jySXWhFUt/3v4EVuI01WrHk+VOqZ3BIRd6uIn7oYhhICnsEldF10o5Q6I0USW+tuMNVdyDMCOEzS
kNEOsz3rW70eEtk66nw+SyuKtEsWY38XyJL11E+SRejxzopCt9dV447DLJk8GBprUA6kOmMCl6hu
TVUpCP5DPl1u/epSz/C2kH6NEC31MOCQ3OkuFoSQ28lxL0EkNldTa/zH3ESzIkDobSmK4kIH3TKb
Kzv7iQWE8NC9g6ijg6ITDiQC0m1dp9Fxpm29nZnG5aHzu2QZJXH9ogbhD/GvVrSfgdH57yHfVYLp
A0YX0xgbqaKdPo2JLWIKZahXL6M2pQ8690NPb2NSJ1Zmqp38GlOY4FKiON1BqXJ2Sj04O1Ke5Lc6
lYREEabeKuLZUOKGTVMqmj7fsgnWFlITrOK+SBpMCnR4fLjqzir+elSe8VEfPEQYZoZsc02nivul
jgMMgEG9Po0QaZdNj+N6FfTaPkvVaBkYofQKSf7U8S18N4L2rFed9gpvISUtXv1bVzdpTmLrqvv9
OXeCX10/zaqPMh7rWRERRnxTy1R7lt0yf/LaPwpB+6a0pnprUZw/Wj6PyZ28W1elCwhlLFqcxSu5
5xkL45+EqKwvxW2kIAgQTJfcCVGYtE8yul27MprOa+I2RYNWwlP177WijDJ8+TBqhKydQXpIDW8H
ZURfx6SKH8jKSw+iHuI7wVNRqSS9jS7y1Jukn5PORK/GVBpjIzpUolbcikthG+TKrCac5Shn/Oov
WgbF+9Y4pb8bWOfPHj+NTdwTmFOSIj27qZKexR270JeaZOrDvb53PWVjayTuxdC/9wVt+qtvjXbv
DI2DBtlh2zuIi4HQJ9+jRF9aRYJ2Sd3A/Ra39z7VQLrjcx/RbMoGYi0txjIBMEPvSUL8fZemtUx8
erpVJRBf4k5cKo9nF/Akf3ava1V7KA73cmSO0SpM0DETg6E4otT0aR7ClSRpqspkubLJkf0xBxsn
a54OvQy+JoerhVxf6wRnhAzSsyf76bmIBwuOuKstnEFN/mzY1C0CfvfaXNOsBZlWbSEGigvSyum5
2pRTT1FRdeDDTLYca3gaCU4zryPpxgNmCMVMFKEyZetKQ2lJFFUdyqgEV3MvioEZLHhAqk+5o6rn
KNGfRHUXoN1a63jIhUM6vFYKqV6OENZWtEqGfMJJc7xglK0/Vul4m9qJ9WbXhU2OnhKDyHgMS3SF
OI9Ob0uJURPMDEk7dvgqvaouziT//m716d2yDfNXZJL61/u7FVNGvNukQqC5gKW/FkroCY+LVZ15
4KInsfSbOvqkp34vFpUPE80BQiNaRcPYx6zsohzL6ddYidONKA1JsWOphOITK0snZK8LLTAIzmi7
9YuKePayr6wBKJOfzF2ECo4ZWyGsk1yD9EOJfJbofRtoaT7Y6cKefD2CsyFVwRm8mcfRortE+F/s
EZDfNVJvv8oqLz84PawjxzkXbfRcTdWpA8+mjEin101kv/a1Fs4JxAd70VqbIZ4YQ/TiKaCnax2L
nb6T7NcS0tgqLcN+JUapakc4sgnDoyPFzssY7sVL2lIr71F6JQM4vZQbhiRyy1Rai+IQDV9HfGfR
sKryp8pzl+IlnZrcmDLifN20sfqiwxqLAvtQxxoZD1mGXIyR1QGnbOvQFQa5l1AxXXCh+uMwxDpy
Q7+bewkMw33IOI4DiygS+waPVs2AdeK3j57ftI8YLRE6jAGHuh5FJG8wkOmGt3sPpXGfu1CLD6I/
rifVWmshWopiOU04ZXGnucSYrkyMOZoiztrRjHXdDOWpT+HbswEAal9K/FplRDIbzfTe/Uvjt9k7
Hk4JOEFv8hrQYduOtQ3RvwufDbP67mhS+h65KvAXs/iiqUaxrFEm3BONNA/5qBR4IDnWt1AqFqJr
YZPnUzvZvo4x3nCDHPAkMcruOuZOOxOvZ0JSjFuzeHNzoIpS0bMZkyJjV0GqXGaBab8CHDiIrnWo
fm1tGQ6iaiq8KSI64m/I3K6YW5yj/vobIs5Qt78hS9hTib+hhDX0HKTFd+C77cotIn0Vy9G4ARyQ
LFSEPZ5FsS2jdKH6svqs19Wv1tHxtD+KcqQWG5JGyQq2M3kSTQpfZHzSF/Igl0fA8N22UKJqg2wy
OqJSEC8sdPO+DEP7CgRa/2lXuyqWxo+6YJlAhDyEUM7o0XHLY0U8M2sQXOi09K1LCn+NXlaC/F3c
5Xsic1hGTXefig0iz9gM6/WccwC9i6IbYEdgA+3WiXmMFW3p9lKwJ21kz2PirktRX9gqWCCIzule
M7JlVndYRngNIzQnwPjF6e3bBN1Ws3RctZTJXs+y5L2ugwWdSkXogeLJyuHW2Ja+sizLFkWCqUF0
Ea1Oq2Y7Egio6IckqFACW8WlZxx04psHc7qIoh935m7EXFKURL3ooSTkj0j6WChTpyHU92lsl+Fx
5BvJysf1Zi4E2GG6PucI/T8GHoDJSgFnIYTQrbF6Nh07eiSd7t/q89iaN4pafUNtA7Z5+47aOM8w
4C8XL9fdjYd00Nr24/Qx6khy1JLcvmudPEcAunmTUW1aIOOoHJFOxQGtiYNVX0jVSykrz14ZdUjq
YJQ1pM6rEeKhEipWtG/yosMDRBtQ7R+8M2cMyNipd4FW3u01tTYvxnTRVXCLRnYZwsCcFMWaAxDM
Hfw/sJalHpVbdWRbce/fVFWwkmuObKJODGt9UPhD0CRrURQNclB+IFtvPNy7WSCprCpLTpA3zUtc
uNXJbqX5vQPKMmzNwuHHfZpKs4p1PULqE4NEQ9ME/SKKfRfKBROJOqVOe8yug2Qrim3mmqs0yEFD
yHjjOJ7xanOk23UOIABRrIbBX6JUI29E0Yqy55p01xkylfsIQ31V1Y3xmg8eBDbnqvShfiB1gQS/
J/8EhiWvwzLnSCPqxCUI0moP5wraMn3lMdNW7ljm27pNv4IFhnruuOpCke3w2g2pcdbV7w2xBYgz
2FVskTGD8jo1ZmUWXWU9kBcy2aGlqLs1uPlXbVCVnSghpWicnfS76C5qAkORt2xa/5wnjDMZVEQt
LUurbSGS1tVXDw7VbQ4OF8C1i/Er5Bd7XjpkpkNS/8q0AAXovT7eS657K4m1qkfl4t7W/q30e5xY
5H73FOPIOXWPakeueloAf/e8vd7UNgnu/IdxTu+BfvS6rdcN0QFmY3QwIvfaJEO7QY4lOtzrxd2t
ruhJmHUgG+h+r05LVvqZKFdj+yP2AObjz3BwEyM7iDtxqYoBTRU1bjAQ+6vBVeSg/6OsW8Emk73k
IezwobxNc5+hraRhqYSTdt80v7iIudgUtLN//df//D//+0f/v7yP7JzFg5el/wVb8Zyhp1X9979M
5V//ld+qt+///S8LdKNjOrqtarIMidRQTNp/vF2D1KO38j9SufbdsM+dH3KoGua33u3hK0xHr3ZR
FrX8bIDrfh4goHEvDmvExZz+pJoRTHGgF1/dacvsT9voZNpQQzN7cgj9PURir52qbcsDBnit6CIu
dlLY87QE71vMpKBz2KhgEhCvvDDSj+VoaLdLMipHnaX1gdwwnzVqSfoRVH6+lhSvmd37iQZybhho
ZgGSyXlAUNRIN0VqdwcjTfqDuNN+3009UE5J2caBO/U5mhxcVdnWQZNd8gAorasPf5ScVN4avjOs
/vmTN5zPn7yla6ap246h2Zaq2fbfP/nAGMDxeYH1XmLjejDVJDt2jRwfcbeY7mFvV+Q3pppiaQw4
kwHb6JEOmS6/qsPSQTawqNyDRHJzkeiygeBNX12cwCqRUKCud00DOKnc+rD6/irnTfmjiMsG9xn/
pQCufwrIhr/I6ksc1c2zBmnqGoHlFrV2U4cHxYViKIqxQlKl1yTE86cxBtyDpRdXJeT9xngBaxHP
RyuNd6I1zaI/5u/zP+aXNHnbNSVES1fB9dR1a8Q6qvZA9PmfP2hH+7cP2lRkvueWbitQvnT97x90
Y6c2G1Yv/SAi0qEXw+cnPmEvcfhQDaQsIPahlic+43tzlyGLWqXpw62fXzUwhdERffD1sdwT1oEP
G/GFS8yhwTRzqmztCT8sbl1Xn24t9Vev3DA/2oJ9V+HlzhbNKm3Z2vX4VtezoSIePmIQs5ITtdk2
iW4/Ga5yFu0Jpxwi5moOk9M1jyXyxvOqtcc3t4qeemLMT6wBnyaMgR9cZUcDaDjvY3RLR6M/t5bl
75suP4gSIoHD+Vd9e8bnGQW+Nk/dWauh/AjMRVu4+r0LQ2s9vQ1VJb1cjOxPNlkIysNHOgQJ+6C/
ym7xNPSKgsFbSyzJrqe/xZO+WNZyaAz5q4z6/wawkHkrmkNwTOGwPmo2JkFBZiQYpjL6P806DS81
tBD++auhGOrfvhso7JiKzQJoyopmmNA0Pi1/ViKliGghr5Hz/5onQ2Xu5DZIgbgECtfbvekaxg70
tTwHHgZKXTTdOoim26U0MNztoIqXlY/pYJLGS7Fgkjou1nbtA5qc1lIXa9t1JmEELpZZs4XQLVpD
XIMvjtOvZKvMjj40jqO4a6rmubSaYHuvzxGIvvXo/moU/dEB+zVIFB2OIOFYXTM1ZQMXBXi9wYFq
k/EL0flk6wOMX2heOXxxupGnkNz7x8jpbt2k0WoPSY+Csps68r6rQnnlGsgr2FNR1IkLkF8EfexE
udWJ4r2zaBB1t85Tv3vxPrM9zfxpUrVv95yu7ZPT10erUk3Uwsg8S1H3qpcc6HTIDnuMkBwUb6cd
mRQmXyqtPAbo5bw1DduiberV3tVlJQWsN+EiDTDKnSo/qNMfrVVGsqmGUl2KouimOhCJc6UlBuei
ycO3Ojm3oZ2cB8xaznBlntu8lx+cJrPsmWbm/UZLeIqJLuJST519M3tuukx+uNff+4o5CaEygWRk
t/lCxIBRTvLLuTnG0VWLBmXRV/h85I4RXsVFTYJvY6IPO1FykRY/u9EXURBjfAsVavAU1exe92me
Po3k5T//gAzV+LcfkKbCanQUhUeYaZifFtcI7Hvi+ln+DfJvwkM/9Q/Cu4fgPImp3HEWRmWk+AP+
tvv51CyKdW58rYCG7VBfJbzgnJAdaa+iEPF4XKiIWa5FUeob0gZuf2W9cPM5wO+PIrO8fVvaxmZQ
QIy6SF13mAmCtNWQVl505WBuirB5DdgBcFJHWaRm+QIpBtwCKLr2aqdETUSdqWTOKRwkZc9ithal
cdCbWUzaAmmWNq+uAwY+OtBnR7+A312KN8WynULhN/0lAZr20c0a/9KFIG0yr3sUPUrErcEsxtlW
FAvLtB+6gq+OKMKvm/iiQYcYyJjuMTZc1Jo9HM18GI5jUeeYSvkyktgN8H7fBii9EE2VJH9zclvf
DA7G8x4uZJtswIHC63vl6lsVwg9yrJBAG+D4T3fhVIdSiHoggKEMOytSnAck1JUHNfbPAn4ggAgC
eSDqrTBELQ+8woiCROyHzs42I+s8ShNDiV9RRZxv1RKbWCs4Y+3YK5hbP0XdIkaLX+RXajWNtr6D
KSbPX/9RXJDtvUSRVR1E6d4D8oX/KEb9nkP0CDwEvTR+8egA/rUuisUOeqnPufP9U7UoWi3K2157
a7svmWIZFW1u835fU8VdoR/ayi7N4/T7BnMa7TULCLtD5cYMje4gK1my8uy4v7SWH/ChGuFL44MJ
xGsoeyuS+kzI1f1p1t/bdDAJagMpzcxRfa9q5VtqOulXD0T6PDV97SFXw3ChTuG3QQ2tQziF6AJo
V9tUiS42EiwjfszUiYbUfjR9dAlbWSKEPZnKztNW9db37XefxqsMpiDfgosNAfnH75vYC2814V83
U1OtWCfJx1zYlGP7ILG/Qfyu7ICZGpDbRSXiKLyJonbzFZiM4BKEhvGQy2Dn/KZGz7RCB2SBi6dD
Ataorqw+5SUcTrFkrws2F/v7+kfg2VwFI2vCbelr6e3bGFspobftgghmywiMwtWb7+jOI9mneNHV
0J3qwZLB8xdlWnyb4hCiR9YowaIuSwTNUHQ6mq7OQlBY6layMfFV2XHv8iSFljpdRPF+KQt53Wmx
v71XNWbUrbWhDMYXBYrU2rC8pa7L/pGcHzr6lqadbSlE4Adh9nVr6TB1MjtsV35hynPRrE8dg94P
97LsHaWgCNd2ADlPazX85+ISqfQkTRGSIKQJbZEvDwCseWW41mthGT+Q0U0/8gialgNOEDbusJGK
sv8eSQFeRE3l4gKsI1zbZuVjhpYdeQGiIFDoH7GgCJZyE0E5mxq1oLaI5Dkr0SiqsAxCJd7M860o
SnLc7QxvkjXpojqfj138HE9x2rHI00VuVFq1wiAvWQYYtez8GAVyWTdRExC3olJccBJCXXy6gOo2
shmiY7+6i0pRZLk117bekyFzfdDXvV4GD34QfiHd45xcKM6ndrojvEjqLcqHpWjooqzfuCUWEkoy
IjLuBiwrdj98UdVVgYjUa96q7s7rkaoEcgfKXQ/HlzGVZb64angVF096blxgvVIbRNcavc2dMpTf
7u1aCYG0y3t1IepUuXqzsz5ko2B1uKDFA1JqnZe/1QbcdAdkIVh+EtxEErs535Tkx3/okXsyArG5
/kXTh+zqOegsTeFZUQoN74/S1MZOQ7u1ZQh43EtT2wB1BUfOxEUqpAnPUA9IMUy/tyKu0nVvIfku
fm+cDetrWrU7V69W/EiT41Ar0otho4mFOgBM2qq9ykq6jeNMesEfsd8XGhnobuoV5h1OOYUPyXRq
jUOwkX6VKzNyoM5MTK1mcXxW6ub2auIl267N1qULclgUQzgka6zrwxk6d2gDjSqxFQsCfzogbtUi
D7ZUAM5cxQVRqmOfZwZ6iNXJ0PSRUzzZWpQxaxWGPNvKWyWQNpQJ1SLCYzTkEYYAyTKAdH3OtTbl
0CJ1J1SVRM29+t7VV/B2FA1xovRTV9ma6Pg5iPhNkEEU63205xyUlz+ISIKxcT+sxEZ00awBpcWT
UZ/SjPs+V5Qd4o99M2eTKC2yQh2+aXHw4Jhj+yx7VvnQevYf9XqvhQfo/98TL9GuPHzmcqw5T0pf
OE/gCudO0OVXUUJB+4tCauUgSipWKPO2KTL8a+jaejDecmmM16IYQB5DrcFSF2I2cyiHB0ud0Ncw
DlatkoVLVYUuO7qlgVjGYJxKS+HQCVntO7+9S6tE3jNie/YGnTUNpb2sOAwuAZWsTkmcS8G7FRN7
ZAluHt3RI9nkDwNIc7O9QqluEPylSxi1kFfZbcSdxH+k9evDiOD6+p93k/p/2ExasmVxSgeSYSBE
8/eTOpzs1IPuGX/D4XJmtkUD1VOqrvBqo4e8QgkVDE19FXW5VSks+nGzFkXRMEKp+zSql5TNkDm1
9GgAtkjHud07CeqRzf1GN40EA0dPBYwNnAO6Zl3txIWgW7HKDPltlKRql3oWghTIFFU7ebqILqKI
BDnjxO198B9jxDz9UH79549L0eXPm2+L5xBq46aj6FB1Pn9eFWgeACpa91VFPg6ksgJyaNpPKNNF
3OV+zGM9kOtrCXVze0/23XKBduNUa0sC3CAShCJzmKgaUOXW4giUeRxGTeX06a5VY/VW1/+++//v
16nlqja8cS1PGBBCBjaREzPciWOxKHp6GO3EGVoUI6DKfxRF673zfWydIb34qfO96FUlL4Tq3Vzu
FWtvZ1l2sgdEUyH6PooLDDdcDx1NWxuF4z/Go5OeTKSWdIzIvsP7ldAMSGuyB62K1jaHSN/WI84F
mgZirzXJO84q/tvvZoQwWxL34UOusCSbOZp8cLPTL97Aki/5vbIWxbS3nqTMSi+pOhZXX9ZIa2kJ
clUZQiNSUy9vxXBEBKFzh0MXtsOLln6EyZh+AaqVghmzp282U0t1Evxf1s5juXEla7dPhAh4MxW9
pyhfE0SpDLz3ePq7kNQpqtV92sR/B4VAOoBiEYnMvT8zz2y52orWQccyzE/LJ5jnPdsJPoG4mJwE
sKKnT3At6tMM1ab3jZMWl6o1jokHwt4wQnSVvViZl71l7JI4d89BOIAViYrgnYfjDUii9qDJobYx
kZZaVkZYfrOtd6m2/PcvA7GFffn3v3/V/Pr71yzTJEhqqoYqq7qtfZkvRo1ZUwLp/2z2LDuedcXW
l5UfQurx4nnTNu5OMjV357fFvY+8yUqURH2dNBbeJVOrKIeQDSC959q663RSQWjI36WwmBASgdwI
XnCsNlpr9JeiMPMz4iczRIuHi6gCnt8uWwn3IFEUDbrqPJhlo+5FlWV17b7CmV2UxKF3lRyFRKIq
oPWdRai63pLsn7XKgMgh6JBrLywykbyXwYUYxL5feoTtiKcMT0GreZsitAAetIgCrnT8amE0WzZI
XrYL10dePMpBna10vdx5DVKnBq+lVThRAEA7fhzg1UKIjhFwuDUgvAcIfRphTSNE5zQ33xXNNcmA
5UCKWq8pdvJkpln/OStFiyjjHW3bqF9aEHGccCk6Sr18RBn//CUOIIq3OpSOR6AMe1GT8To63CIK
NbblO+T8kHiAdoMqqC094yfzTWfuP4lSU5/wurWfUEdJ7mXLP2EVKT2rjd/vZPJikOYa6VkZmmCF
mMii6hTecQUZ2AtzdXhf8R+Ca7PxIIUcCr/LyL+ExU7UJbmzyupkWLlh3u4kV2pQ7BjanROrdn53
K4uzWx976i2KbPuOvhMtVAyn1tdNnE/wYuu7+dMteyLOdL+BYpvhKHvNoXhO9amfkYF6RO5pZHmg
6CeFTMbMLFlBaVNRHOQa3G2q5/cZkNPtUBqBdVe3OJSWqB586RYWKNLLyAWzUhxdfRdVpX8SB5S/
o6M9nEWBaCCkDFv3n7NGHTfp2CX6nWixAtufK7qCqsA01OHHtLPJGDDjhBeAOeCdIXyIUm4ikeMR
hxQlcUhip1giDFRM2hjhRRz0HDJmkyPeF7X+IS2Hn5Xbak/I9NuiJHI0oTR+Kvl/lSrM0p6iyP3U
1rqZOif0msy93By3SJbIW3FWd/14PRN10dihHNnFYB2auNhaho1hRKa48sK0GhR/rufoEkWrBNVe
xA9bdWMXIOD7pEEOHiXvVSEN7rHpknEhkZu8oJ4YzPXUr59Sg3Se25XhW98Gv0L2kz+MVOHn3KOb
g7wKXjoBm44KwS4r8hJ4UjE+L4Vkv5t+9Rv9cPs1dTJMRXIlecqI3s9dBFP+QzQPstc/LihsTbNl
No9MqkymNE8T7qdsYGS6ftoVlfWEd5Z8J169Xd4A0kd7YivC172EPCkgoXgrXr2iNQmqj1ZZQYdc
tN7GilaEuDeILeb3/2r8bYCv1h7YkFIddmmBw0daI92VWLp3CBUUBMSZ2WCazWa4VaH+TkEsO3Sg
U6pBNWO/3D3lgKpn+Kp1Tzqb9qYZ5pKknnQ9yF9GOxi3vZXJKD5RJFIoL2wP3QRRND2LpG1RF4ex
VrIXw8hmMJRhexmAtr3aN9eaXRUro1XNJ5ToLmIjONQjsP06qB7w/DDWlYfUkFeH1hPaGJdAMuu1
Z/j6GsG6rVxl6ZshYb9B9lU56BruQ0jeGQsnM9tnQHTPIsr9p2tSpR9dEYlSrl1tJGOzLpfmRq1a
Bx2+wDjHEgL1w6zZobbAYq/BvOmgqmFy0OrOfleT8WLyUL4jmfbL8nvzDapbc+ck7vjikl2a5abZ
PiEPiTqSozYPcYjeVdEQpJAlRLbwP9FPaQoUqbNK/whSV171jV7vzU631qrUO1vHBkuuSRnOsV0n
7+wCv+PBxF3ICbJg1fS5dUQlUQItMoxnNOa9RZZ1zSUNsxg+rF0/VqXKXl5Nu2cmLg35i155DSzk
zqu8kyAeja/8JeUPFgAHKBbWL6PDo7fJ/K1H0mZddPw5LdDr05ANxX2aF+/oISn48+oywoNKsYUf
MYEduztRn/S1tSqx+V72kDjefM9YIyTmP3bNqefhBlAxhGvAOeM9RrhICVVt9EMvEBcrIizXCiik
jdnkUANib6kCntwhighy1jOSBea93kvUmc+dMza/pChcNg36bmYWquuBPQ36wlFzSTJXW2qN3O6s
cIiYEL0c1rifP2D7ynSJlNK7UYxLJQd2gqg7ivPQ30FAStb1IIoIB8EwLg1/LhoUSwFSKE7lJORU
dLqeOtNwuKvpLgo+XUZ0toMavxs5izeq5GC82JGhdCfN1QZvLOQ+7OQRD1zk8yQ9/aX5b93ojz9S
XszkJFP5Xi3GdA39zV7rkqeeJSRsJw3t4r3ySoBtjElt+3ejytlTnujRsuGntzO0vDtISmrNEenq
CUeXMq/FMIGd0j8IjqJQWtKmVYqoL5vx4VZ1q69G5UGUrvTGOKiu1/jbOnERcYe+jV8TDWqCGdjG
3JI177Fpi+pYJ/ZZlUL/UVSZRr2tImU4YZTpP9pOmcwNbCpWojE07GSrhyQDRBGdL+Jx5kq35LCa
VRDyUaI4avFYn8xaqhFHxfoSYWZyby22JwoCru0U1SK7HIJWdqpTgaHkg9p4n7o1Qwtz0nnRImtY
54Tp8Lwl2awWNhloY/g4iGISDfz/AWuYEz7Szq6SYSYQbGXDJV4pqtBV+6bJTv1RN5o86C560ojm
MYBVRr77Dwt09R8xDrqtGzbQEoAjBg+nApjoH98nBaCLMQtTbJRqn2TMkrk233ajvTKJu90XE9hi
xDjFseuP0tR2K01tomc9vdb7f+j5z+NET7D12tOfO/wZF0RSuerKdLzDk4B0itt0pFecvVy1xqG3
zeEoasRhiPNhJQGAuvvSUJkxuwARKLbtRJ5DcIeqa7gHxMzCCw848teluxYlcdArFDWZKMqZYvgA
ttrabtD8sAc45XhYmZaNLXXjnKwhcLeBFt4HaeicRJU4kwLSNY03Ih3+p4HoVrlE1Ar+rFMtYCCq
uJGyYAUlnc/hhWOTa6XGgw+zbMf6IcL/Qn0vifM+Bor9a0Si7KlUUE8fUO/ZKm5kHBE/9Odq7FWb
POscrMK8DWEM44IWb/4Q5ekqSszsxUy7cG80xAZFEbK5yqyFWnLZp/nLMKrBTJoUqfLmKMUpUFUA
13OiYSaPeWdkmLxgvV7px7iS0I4Ad7RoE6XLVsM4fjdUVASHCEIekWn7qcnVi0ay9UfSkkJBqrF8
MNFyXQNp5uX6zz2IX6KvgVzLquxyZTniX7wz1SQ5sAfOF7hyJM+8y34KKo6qvjV1U52hLVv62rXw
5lL13CB6ExvnLs6UbUikBHnKyniVkS/zeyP5oUgwsUQPPr28bQZYYZZJ+qrKEXbxk4gleJ4Pr4TU
AQmX7JXVPAheB20WSHa3c8UyxfUbbx8M/b6XvQIjLbIotVRNblohmptDp/72FP1ImDl6L5HOx2zR
cV9sFNZmLEqjx6ENlLnLH3OOA6depo7UHgw/GdZ9LavbIWj9ndsb2Tqz4YISboyXYekF9/yPNfNW
I6E8eIlZLVmDjwetGMZ5pmbaxpOl4RXLrpmV9w4xc7c89GCx8ZajXnexQdL8nm7TxNUXyKX96SZH
BbJN0wwGfJSr1bgliG5RhClX5Pzm1R696HyFijaWb17cxYvYtAGShAXoYyVyZ17cqO+osMeebP4I
ZNwBRwxiT6bnqNuqLgM+rFq8RDgEJWZk/kji+FcqdeWjVRT5f1r6Gv+IEpqmKkfRdFUhnCYbuqJ/
marqPlIsrJmGJ9lIHNhiz7bWMPGm6BcZrYOyYRwVb0kQ5nemVDenFi38+15VXkR9NEYo5uB+kZcY
JeR9tBEbEVEMKuNzUbSaWb0rgvzeGe147ypBt/TLHsEVEGmznmjHm5aMcIxztHoce5MbVvG7MvPv
iEzZL5KtQNTolGRD8ud3XVfyTpIrkjcN0uq+lV4q3VEfyqneB5GH8KI2fGuxeUEGqJMJvYsdPVwR
edkhdTsT+32x/SfB1R8CtNs2ZmzpNWwOGQUtQwtXVtyysjRQAjhgQ15+BNOtTpk7tdtiXp4CyfPl
vtuLsutl3d7rjYasBMrnXxpEFzM3GSI61uihLRK7B0ZrnlGFr+7LVC/vGyQ1QR2ZZylsq3sf1bF9
hkHMPJdV+WBbNRJp8rQZkuUcX5yg/1kHcGShnP627OISurb0msABmUVhqZxHa2IvIhtO+vKv4ZA7
P4bzzV2Hm4an/y7RIxm1wTuhmd2traBPT4iOwpTxzPS1LAM0pSwzWUlllb76lvnWuBiiB8UYPDj4
mIvqwUntdRxV/kIMSgd2f7paunvM9+qXIFvrmpu8OtDgd2SJS7RpKfbS8CCN+UkgwdPSPVqhUTx6
KCPvOgUpQ1Hvpd7JVariUcN6L3WQVkOhaqnXNUtwVvL7aug+H251SBh2Cz0rtTvR5dYgio2NCW9O
XmKedhXAbzWJ7x2kYhYsN2RelJPzW5jgCFUgHhyxLNwmIBd2Gg/oWgub5uCX6GfIXoueT4ht0JCE
/QXVX3eW22n1hMa0ewe4q3mVfbRwE1Stv6vulAPOM6RVquWAzxyqSiDZDQ//G21w75rIw48I27Ud
2uD1j8YLHrR2TMPfGHSwXJ3yZ31FXsBtont5KmV2gHykGd2LNjI61zZtggz/aRM5uX8e50SlP2+7
VF14OUxcHCMQocnAuOkTT3fCz26z3G8R45xIvHiCQZaO89q94xfZPGDvvWEZ7/22OPHdLHgjFoKi
n9RHx9iJta2sQeNIQtV6sEuy2JP8zi+cznj6gX8qhYyObipdbAWmFerJwbb3XPvoFaw3CzUe3rLC
2wVOXB8qOdJWFpG8OwKf3m8UE5IUNRTsV98ykssvVhPl88JuxpNm5cN61NR8o7nQUyMpRtQxBP4f
+5Wy00olOMho7C8AfUUvWhcjicJnAuWC9Inufx8iS2FnOPhYT/bMNAUcaq9stXvLj3AIwrLq3eq+
sWRGhxar8+4Q9PCTwCXk3W7KT3ap36OQQgOIoI8zXRn6u9qA/i4Phnluu/qtzJ3+tbWHYWmlOrHG
CVFSK/ocDWLncYg7FJntLJjJtR68NhkmmBo/j7UoOmMJs97rLlgq1Wh7RA/q1MvJtHid1HByRC+C
d0Q+Jf9HanTNkXwCX0WOpPgNJDUiqk6mOSCW/wdshfr/HKeh7iSqEO1A8AgzJnIFGp4svbElF+Ss
9LxiZpBR54GM1zxCnTPv0FvrvtVefh/y6/CQnFsg+pL5d1jf7Aat9d7rUWmwcw/0J3k8XhcGuKoy
UT+7OLa85LUyrpskRUd0KjoOYuoSrg+7ayt/Vpd65vHfr9PNf3r3mZpGgFg1bEtxZNX6EkdXEJo1
B7OQHmEuYtPjYic/FGN7krsk2lZdOfmo+9mjm7Es0dXE+pmDC/RqHuJb38EAuzoglVMYdIesiNKf
H9/lmWbeuiey/XHpWEIb+Np3urSBr8Zd5dbqDI9GK0YTEDucOI53NRHfX/AOtn2TRd/qqtVnKBKk
Zwgm6jpj37HGLQjipT2FQbHc+JYM4c5jUS4GYdsUEQUFpzGCmxAEgdxIgkfEoe7UKTvvd0i7RR3J
32kGEW1/SpiafW2bxoFysf4DDhXI3JfA2yQCohm8ekyNf7r8BUZH+MbVgRNajxqp3XnUDFH+EhuI
LvtjtAIoVu3gk405Djyclg3pyHo6XFtSfXBmorKLKzKR42DPvMQASWqOB4FzEXAYcfYFE/Ol2HUG
dhJjjUtwzdO00ZvJ5Jh82gOKeSw67bbZKVJh7dGURIrbVPSnIMFLZ9oF/UpybDcy46cYlEgBgyx8
pVD8/BhURR6PpW9rT1acs9SPTypKvz+brlvYasVTUnjZDHZK+ivAisJC/+gVNzCkDjTZuMCqNBZZ
FJiHGom89ZhH8iaSI/9gABdY6iPiJ46vP/suAbUYkM2eEB0291MQRkrG7jEFLsi7sht+IVwd1jo/
EPB44D1aBF3xWVrgHf0xiEB4cB3EtrX4M2gQSIESS6IS4ux1EGLI5X7aNl3v5KpS9yi7JikSAECr
Vkf2HllCP3gea++7YtjKvtOicDvmocNilyhj5bKWrfreW4sYZAED5c4oBucag0wCgCgAk55y3FM7
GfymJCkYwbW/q7gdvkGm6pcl8ZS1bYTWVF1oYXb29OgVAwD3CLS/3FSV+pLWvXsUVeIgik4SLwm8
h/sv9XqlqrMm6cpFOlyiBg0aAWgnA1LuxdntIOoir83XUbpnhrJb9m3yQ4rLGvadrrFXptSuZYKn
Ve3UxErcVJ9E69DIxr50HryyrzZqEmkv0egsSdKZD3Jv+fel3z3Eak8SDF21tQIvGfa4qi2kpg+W
WV6m6474+1w8tYo9pGtnsJtrUbQmJrI5yrAy8vq3MW3NelcGXw+MiyqKUqgcCvCfFzf7qQ2WtK/w
oz6IBa6vLANLLg7XNa9qY0ZKdF5t5wSnWc7gnbbosJ4jU+KDru6Gb+wyvflQ+f4+D/3kwRjDz/W4
gO371Egepv5GkzhvurqPB80+JLWcPkWNv9DFJwqSfMPS3553WiuvzdHgPyDxERiqa+i8kZ89STX+
cFPfIW3yTUJ8eNZFavMw9H6+ym0tXIpEoRslGkRzHW9XvrKXNDznsjJM1IvHKwgGrJc2HzVcSlkb
W9vEbSSc4Gu2l2FdvBp1dPamWGcb5lsTcei3LkIjDJmQ4FS4gbtBlrZaBZ6jX+I0RhQcrMrPGj/J
qPqdurLxlmYXgsEYLPw5QW7oS83nJjhCKWI4n/qkRW29YRXzLFIOYF+mHBGMU5FUSCtSRmqAQ5Zo
bcsN0Mvh3cb7bGCv7vLfOYPVWB9jzHX2DRTyRYzL3FuTlDDI8bJKMnQyHAWyfMwiCSCgCckTHtJT
UrePogcG0GxYg/ipzpFWh0ASbBScwS7NFHwTPSxk8nOjHQ45c9ocM/DqVE6HTja7uewnytxWfKS5
IjOk0jI1vDus8Cnpg6OmxsVZvHwySgzIz+JnPLXdSqjPfCr9GYfnUvsfXj6ObP3z+3+C25D5UUjU
KY41sSQ+pX00Q4JILffD4+hsS0npmk2QgElyHL2dI2tg7gQxQpx5jcsGSFfjYB5WrgSWrHWXTeoa
gN27Yq4Qm9gV6KiTPZcfIyvCv4OpaoUsSbg03ZSo8AQmFiDjcPSqE/a7GLHkkIvksdqZzKzPUHme
UztST6Ike5h0pOFjFBC1UczU3TJv41uRWsbbAA/cAih3nzuVdIzGtp/UwtTj4EgIi0f9vV+31Xvi
Nz8N9NzfSiJrYBfa4SVEGBsD0fgcDV53zEIjRxXGzo6lY7nrUOmqTcnuFG8uCa5K0T70qjzu4wBH
9lFtH4YiVWchbq1L0yGrkPOu++mYFdI/oI0iJcSY163fBywQLomeoH2mezC5FKf8rvC0p2puveiD
jqOWbqYrs8ibe9/MDzFQ3rc4QdR4AhjKdefPhi7zz1ZY3HeSH276PjB3bgoXRRx4fYJQRICVdabH
KzTLgvZ3p/K+JUMTFM6rD998UWtyuUO/rD6REuNV2gTDAvmrYllGrn4qmZ0gYBX2Eh9Zkg+24yMH
2kTWxXYREgUG910BMIMo6uRlYmGZxuJimcn2C7Yk7bttB9ld0ZXVIhybcGXCKp4xA3QvjolYR6n7
7Q/PGFalV3T+XaM9tqnu/DZa6Z6d9LomOz8fLBgLQ6TO6lpBUDfx7RWCUc4uQ0J9bdrSFvXhdKEg
fzPGuG/KoKtRBcY4oAUXt8zchh14Wp/UHPxeBejwvYm6s02y9RcpJ2I2ljNDlB97YnTkt2gIAOU2
/CMdEtzEstbHzHJsoS3E+97zw3txKArku6UICN9UFUlSiYUEukFCf6izJtmiLn/t7fxcmGn+CPD2
USmd+AT9TH7KJOU58xTrqIZ5dRiM8gwRAEg/Fhxs4X6FcpPu5cC7YMY0bDwrCfS7Msj0vUQA2lmM
OLu/dSZR47yRy6UoSoN5snO2h6badsfGrHt8c9P0TZfCyXu18Xeq0xyAadrgn//i4fgOZ4Wv/Yxy
31tBXP3g5wiOTUQQk3DN1EWUHb/6Jlm4bLTu8ERmJD0VcfjE6qQ6DshlzVg+KVuMe9pn2WamBhqe
rAiS/OS9290ndqsd+t5aG7HuowRplgT0dCDoUyOOvd1921vWNh+jd3KM9OgUY9g4QQTSTpQD1cKk
ucJ0C8+BdpETWX5mGdMsgN7zWpuKpmYiyOooDYyeMV8GTj7MurqSMlJxWrq7nlo6zjQuKy571k21
kccLylalmY92Yuc727QazsUQGic7qVfsPhe6o/3MOgzE5LB+73SjPY91kk8GAOWyDN7GkucwZKcz
NGH1u9MfEAPsnqrId/aFO2KcglvIvI/wFG5CpvRAaty13AXJXc7jfMboOT+n05mlK+eESX8nqkRj
m1XJqkOdbyaKgJuSo6SU75Aud9mkUlZGcrvpKlxfRdEKvJHIW/Q9lFLzMWiG7pJgVRBPpTyTgW96
LbqUci9hesYBNNnHWRxp7ar1ze+3qlu3W19HywtSG9z9z0gLE0lQvL+RpLW3fVGFG7txnR3xy2Qd
6Ip36IKgWvmlFh1JJeJplGvFabRLC51DGdWZzjs7vJnXWZIlu9Qe663P479ugszea9mAJ+uAXWtf
1Citg/u4YAqBmLLeyY95fI/4PqgDe0wQqg3DdauX5Sb0nPqEWAAeA05cvqluepALnnTszDaNklbf
whJ7XZB6yVkj7boGSCWv27yJZgVWOQuFKOpGMblaZ0jTKwMxDhtvju9QmReqXJq/7Dx5UFhDzCqC
iudOkxYd1oa/dUhlPnPhm9fyCTs/ys4YUTbrcqiPNo/SKlLtbtUbYGVkyya2YPrqi2xU76qZhL9T
8wBKk0AuD/PZJPf8Zvno6BetUl1GdFOXBQLvexurOSckJ+h6UnWGYdTM0opMQIFxG04X8S8ZzdI7
J2VNYiKHvYRemO3GUTMOiFEpc9/plFcdKVpiIDaJSkdhyl5WMnIlgW+MyFjKxZYwpQVcvPsFt4KJ
kqw9O+LKvE+qJtxpAQLhdtIOx8SZti+G8R4quQctox7Wil83K9NjiaQEw30DSveHA0wO+5lkuAwJ
QiJxjIRsmbbNC+EJEiT0CKaFs11kyb3a4SXU9NVatrx4Y43IjCojynH8X0arQa7Nk6MjLBJ0hYcE
GfTiQQ1Qos+B4/eB4z4aul6dLdS7ojy86zQ02YtJVbWv40MwFuqKDHK9EOAuPGCyudkFxUZAv5pw
AmfAoz2K1qpBWccy9EdZblPoqhkhUwzIjLKNZ5redpumUbzFaCvpG0SMX2Rd+nPhQO3INP9nMM25
Br6+eSvl2L4Qh0UDy9y0QTus+jZKL57aOcQrm+qH6eBRhEToL1ymfxVyYD0Vsj6iWBy92QP+rlmq
OedkOgwK2lpqyA8Vuw5VQoUWAd6xtPKF75bOWXR0HBMB0VB37m51uYTpR2kwsUxXEd1iozfP9vXa
14vFprLyQDW03fiC1qq/sLM8hSpOABDOIOvnVov3Tuh8syLNOQQa+2u/ehg1LZipo7ofK2enJ6W7
tRwbXT4IKrNx8BWgJ3W/duJKxfIwHk75dAjW6ZCkSzbHwTpnpzCHua++mPhIaGXf/yY/N4JUZqHC
bruUYryuaydbdMS+mS5jb8Q5k4lal4z7nnlkLQ9SOI8LU3kyQ89auxH+p/zkeV6V+BXMTDwf7YoF
l4wr8+iCHkk0w1qGptbPOyPC5UIerH1WNE17R0ruwUDtcC3qbgelsv/qUtkqcTXkhCHgVFiZVdWL
XXUVXq968NyWWTZvE0M7R47PFhUsBHjuVaiNUAQgJIDvib11pxYdJsz1oSs1toBEqB4S8kx3BcKX
G1GnJJp5147IGMPgOuPiZP0iFzXHjLB2PfviaaySA1X+LkvSAMU8G7e6xEIQ+XZm92EKTRRSx0Iw
ekW0Kn7rZB/AOnCgCbhsEwD3t6DS210zauYs6u1yYYKhN/yAhKSXYKOZ9+kmGFOeh1yWsFEaMbfw
HfcyWN3FM70D3GgPlfBQIsASNStU47N74mlQkiUEMyWllmBisGqCUls+YTwUHnriGoRC6vIpyjP7
6ET6I78fZDEH2DzQZe3Gi05WQ7BnSK8sWsEHK9jFzYuWBLAg1Yq6EA2DY53/EAXT9+VFZnXRJEE5
niPPhUml1D3MBG08X+tkw1ypsQ32YuoiGtgt6CdD2ouavENOWzZw8a2lBpiEYxX7pok/zmItjxZZ
S94V/YlqEq6nz/WUmYjfVSy3y5g34aE0sAzFiQelb8VxD+LAz8DZNDCtsIYYD0Zp8gJIwnusafCl
zJgWheSpMvY4f/HNbIxJ81TU1Xa2VSPkmrLQVmeFDrOriU2y8H20GmVcubIC4SLd1c7yMBgzDauH
e59PvRqsIV5LbC0L1Rthow1TCOEEgnXeGrLOaxrkppOrcHFC/a2F1Hfw25+DlpFobZAjcWwCt3kQ
WdvKrViLTWcoP1XptVKUxaG2jmR5h2XbBPWCsCkpihwmZCfFb27kR98MiSA/lgz1M/O9MqtD13sA
ixIs9LB0T6bMjyKIvrO5IgHf4BijNgavlqkoDtgUgKo1HKID8NpoUnvL3KYIQ3exetaqS6BXEBtl
M4ZizhccOiEGc7JTxhvXxGw4HRUU5fOReIAeGTFGJZJ2Lw6FDyWQ1VazxFXxo66sGxhGvVps+rjU
r/06BV+wnlAU2sPOMkdbH/1VRd9iozLeOe6QPSq+WV26CuvWPskedatdOJEs3U8LdbeplBcNxOqe
AIF7LRp5giXa0IXLRM1DBDbbXlrkmY+NoBzH5GKzHzjlZbswRZ6RZy1gx6z39wZKQFjbx+PKcFx7
F5XSsx8i39PBkNSbsnrEj6Z8zEAj5RrqTbknlY+O1iGSNgwNMyxFmzzwSmkJzbi1e8QlqTtA3XKP
aWj+VMYxfPGSsNwEMmZJheNFuEuT7tG7KliLVhgROFf5eg56hVZXMuZEXKQH2dblC+8PYCxU91YL
b9FH58Fko7mzpBHAYGtoa0OrUEFzZRPGVFStEwBMc3jg5lNCKGENEl+eE9enFd+kVZ7xepciyyDE
4pcrHZjoQoxVndZb5UreLK5jG0BnvO2J802dWeFVmEmCjBetUUvsT0eD7FoEpsULC1nHpeicdjH5
zR6bY9FZ9jA3LXGKWl3H9j2OyiS0V6Kz1tYqFjW2e22NzQpnTDMp1texQUfirSUlJP6EaMSGjQxr
tMLSbW1YTntqvcFaYnyR7+1oB/okeJSqWavI3aOkWO1jUvbPsKicQ6an/bpoIW9KWt+dcFfeIKPq
wB2SAvNaVyvfcYLIj9eqFrGCo06y2ZVzFWd3dswAzf0t0prdSVwjLRFqY/8crOy0nyVW2rHECyzU
dsN453kQv2G9/UgJTn3Pc1+9A+VhnBLXCNdBb2/rekzOjRE9NXLkvcBHRqhHVzC8QynppYzwSyLW
PixFK+ABfD+K2NmK1kwvH5Iqa89eYGvPzfeqSLy16iMTlXdY0KHPWSLdXODKFpLkRMp6HLZOjiYy
hsfWX6c4dwxbHZlSdfapw6dTPVHwvxsIH3jGxYWE+Wzy55GQBcbbO96zxq/t3o2zrShJRqefQiwS
RCkc0+yI4/oPUSr5o6FvBzhF90iuj2XR7OyeHJ24aliPyGyBTJmHpqSdBlf+OOjSxpI673SrZsGf
b2PXexKdbvVoayoLfyBT/KUh80IZgzfYArfOogvxCPY6pr3v/tzObdkwGqWiPMGHXwZdPbzZo+nO
xxpQ86Ck8kFWCXeBnZ7bIXtkfyh9zMggwYtDMSmBiDNEzW0e75R3uIUKiKhT/pzFWYLwdAuh5EuD
6Cxau0byPrVC9vFIYXcVUQlir9erVhV+YhUy52EDqZgAyzCmWBUFHwf0FNNtPB3E2a3h1u/W8KXf
f9HldvkRQHyEwRA3vo0TxVuf253+iy5fLnUb+7ef8m/vdvsEty5fLl9hb/Px8f/2TrfL3Lp8ucyt
y//2ffztZf79ncQw8X0o7VAsGz+4iKrbx7gV//YWf9vl1vDlK//fL3X7M75c6l990i9d/tXdvtT9
f/ykf3upf/9JkXcoWR1q2QyBEJZ2wfQYisO/KX9qIhXFKFzVP0Zdy42OIYu4yrV8HfBp2L+8g6gU
l/o8StT+y/63u976yOSdx8Wt5fOV/q/3ZzPD1rvTQ1bntzter3q9z+2+n2v/r/e93vHzXyLuXsOB
MIoOv/Q/3/7tU32puxW/ftC/HSIaPn302yVESzzd9EudaPgv6v6LLv/7pcDUN2jxYnmgh0N1bHrf
WpQg4jFgpYgDOZIBelqB3KEIRgtnk8J255JdZeoqrrBOrEqHFeXULDr2gwcmDvAKIrJ1uVWzutfn
otnDMV6PnQOYXxh0oqodnXhXOKwCczVXV+qAurdOUgmf7WJGmgHoJcHpnUHAddf1aNbf4S9IPhyT
4o9Tox8jaSZqxUG1Pgbeqq6jp3EuLpfSrKzi726ABzkOcMYsTZJoRU6KeJScZBdQmWu9SOsjYkvp
RSL6sjec+izaRK+CJxdzq7KfQwtPL6KbivLrnU+wZSu6/D/azmy5bWTp1k+ECMzDLUdRpCRLsi23
bxDtdjfmecbTnw9JtSCr+9//PhHn3CBQmVkFWiYBVObKtRDq4BUp59WUVSUgLQswXGasbdaF/sur
o0/zybF0nyTqv1zZm2Be0v0fQW6QgVsIF2eQWODAFrJFGTu6E0JC5726V4f5FmKbCiHFSAj6cNdp
MlcOEue9rWJVCTJyJs27WklHi1HHVAHkVA5kCZ2Y1hlc6+EalLjuHejL6fhuDsjTv8PfWeFaTN3t
aKjDRmnCnL2mad/3iOndy1napJu+R4nmg50XomjH+ynfoQ8Txja89EkAW8Pfa0iEHEq2t7BA2f1x
tclZmDr9DW2Qf36wyyJl457rcrZvxSkmJx0OmTotpM6DBWaSOqG1HIwa9nu79q52cYpdztYD8Dr7
LMNZCPDk1KWY4tfx61yZ1piRv4uMGp3pLBsPQACQJoln3dvAr9d8QmabJAmyFgrfWiDUpO3s8RB7
RftpCNT2U62Vzq3Tu5/FtNqh3/oMJbTLXoNQOWTAkQ+2GfTbaZkptus1ZKXVKNdxnWC6Xkccajl/
g9G5QVmFNl05gxTq8bVf90PrLiR8Xrm5+q7n0rMr3bthO4F2aHdeFd2F1HBv1dYwUpj8q6y5VSoF
QfiNr6j1L+ctEuXqVsL9tu7Hc6tBBBk0Peo2sfHaO50oneeS3aCNej0YZTMeLLL5YnoX8rHzWvxB
7NKO/S7UUPxBpksjNvQFm8jvou9k70pAxjRKN6lrn8MFFIG0ofo9K2AHGipaHN4iQlvTUFIesq1+
+gD6STLA5wcxOnNYXOh/tUiA7Io3bBCcRmfEnKgcLRlAfilPEVXUs+T15OBAoHVjp21/Jc0rZ/R6
2FKkTy3VsGscUIthD+tJA3Vc2TwuDAWHqK3jXWjF0JiCFMyBg6C5PPhe/VgOU/0oNm2xdTR1h9uG
HO1BxuL+sM6oxg8ozASn3m6GS0/v88UbFhplGcd+aJxdHdHeYsx3VwfJJ/AAo9P9CI02onCv91tV
CcrdukKXx69rfbAhp26cff3+g9lWI+Wo6CgLL48GeVy8e65cnzZ0E81bcgjauyeMRP6HJ9L1ITP4
kboNAD1t6fBztr5CxTRDYAyy1QI16jqhvMIhfTubgNs3m3Us7n5IrjM+2GXIDro/gvz/1gydi6SV
yX5X8WhizsxIuVsPud+8Ds2g3XTARC7iFPt1bk83zjaY63m/TiOr7u/6stK20CnB04pyM5JCoNN3
umlEESBgDeE4p/nNmGAZvW1zZ7jkcc7GNGqqUzyn1SkxUld9GixyByqSLFuJqZfARFoVpkW4p6Pq
Rh7yXkxuiIgkL6MD9CCNpmZbD6LjzTw68w2POe2BZlb9Qc4yiNX1GSHf1a5bIOQy3YK7iFBPBVS7
0cbSOjp8bFr8MK4H0nr8S0B97yLFWyoDizsyUXTW3q4mtma55FgolGS42voBwhrW8L5Bx/HXDxbm
aQU6xtzSwaqf5jSq4PjIUeHrMogqFYQldbiowy4bfrhoImxrmvo/+W+xkeHMH2IH51vNZdIqvLcD
jRJA10COlnoN6aQ8uDHgaxqu7sqOyEiCdHi1FTRWFWOVHmTGdbKsg1gjSb0qRMljWauGx0zbyYr2
GN5IyMcpy9q01kZnmSFe5ON2qe44o43K2KIe2KDdyn+d/dMO6RPRkur30I7h9bCa9KGqk+Z21EME
t+lz+SyxQtfya6zazxZlGqAPio4si6PxSJKegUbvFZphEoZLQ4GK1vzVK90G4nVcgA7ilblFRx3y
lYbXZ52tSZ18g0CZTvOwSQa+Aj+1DsVbQUFy9WZFeY5qE0BTox1jIB6QNaPUCFEJHTzL2epYbeHi
BcGhHe2YbgWJk8PQOq8Oejd+zlT45mGgiLpOkEt8WEkuMcF2shGHBK/XTpcPBfqquauANRmOiXTt
BBwvssf4N/qgvHZSfwv4A1AsjMw9AHztt8rSAFmV0/NUDPTnKQmkZn0AZXCuOhQ/Vf8uSGf1SYv4
wi7TZdW8zevTSL73v1vVR5VbGxXFcba8PJ6swbWOmt/TmQ0+C5Fzpb9EehS8oD1wCiqy/a0bz5+L
qtiOCzEa/XPFvY44yyZYomha5N3ZRltXvB6iGvxTWFK8siRdecNFvJGpvlsyn3IKxazhtsVPSgop
FQavAEHvdE+qkrSnzg3tQ0bC/qsyR/fyHF4jUoCfpzJyrEPYWChmmLBTIbI6W9VR3pNn5J/PppNv
P7wr01TJG/isqsbZil+9rzbxRE39zjONPH4211d1Cj43RtGgRQ3XgpHCyJ6azS3a9Mpw/zakKBrc
yWHOnRPN0eWdrXhg1Ua3uGk0N3qSgwfAo0zA4skIbgsdMcf2bPRmk8CznI3HrBt6brJMmPn9Pzmo
rG3bKNKOBVR0yXZq1duy7Zw7CZl0f7i33fm4TtBRhbrhDkpXvUzw1cLatlYVXWOu152Th7Iowusi
BvSOD+FE4VM+hQMM/8arfGsjsXIANZ3uwDYNB3NZflZc2LfNJHhW0p0aw+1adM3wPAW1vo0GK7wR
2wji9gIq6icCccOzmKrChCooU++cxTSATkdW2+YtchmWbPqeDOub+CTcRC5u62W07LSqb95Omf8b
3CHD2UPQ+Dz5Iyh0OZUDt3dFac9rwMcodDxfp0qMDP2iDaqNjKE6i/a6NffXNdeYrIgnf7vOlnWt
enpd7LqEjMvM+awOdXD8EGI3Kk/UwPsSWrUJTbJn3rq9EoEdnFVO5bCOxS+R4nagynqNlLG9Rl5d
EkpBYtpqATwjEiRryNl6SRsaO2P7r1eTSPaoIayDIBNVvRkfHAgGd0hqJnsZ9l6IrTfGB2jWnc0A
B8Xhg8MfUvSH4vT00V6Mt2GZaec6r1N7I4uM7rM+lcN9oAct4KTMOXjsLB9tNas3fj0PJxnKIelc
9Dv6+CKjCvXbx84ad3kShg/FMvLMIHikMXOdUsHCcdchLOdPaPxsva6FZcDLftdo/462cLzM/ER0
yP5k+nLh0QyHQxNl4JSqGmr4dnisHTV8phEAXKX/LAcjtlsQRJZ/my42twGoOs9w/ouXan33kAf6
bWV6rxP0HggDgr78yDHRipbtnbmHNnaZDvY2v/SF89caT2sg8C67eZSAqq+mbdCH040M57bsAKPZ
0VaGipsaT3n5NUvS16uh4laRvrSdk5G2CaibwiBp4y5qGXCJomeNqs8OivXiTmwRGsojW/m/x+bJ
oFHuTgz+MkmiZCgHI7JjcDRFsPvgWIdoaJmH0EI4uv5qaG55N05G8EhXMcUmWPm3FsDHXTs084Eq
fPjsu1H4qEbuBgW67B9emWt23kZiU8MNnmU+zf0f50tECDntNWK9wtv1xbmuASgYLl9A6J4V0R8Q
wuGV1AlE/zbNO3eu0u7pzAggErCGP+o2Dm7jBWO9kejOjpztFBrjJzm0sKbelX6z1+t2+pTbNHlk
sY90z/IvhGL6N7+x6st15FJGaxRr3CTy53jzyqfL/sWbkhJ7N7db5qIpHD7niBXeUKsO6HBKab1J
yvoWuCDcUgBgn8Zwm0ZLwX+xFGrs3dpj/pe4rkGLXndaudF+nRMMRbqZ+uB1HXFArvr/cZ312uP/
/nm6fla3aMJX+yq1UOJs9GOPNsup9Q3et9K+Ny5TxTK8eqXGJbWN+HakBThfHGIaxHuNkfCKppy9
1nr0kixTJFLWlqEyzioQgQDCpzappr0YxX29ooSPNCHtab5ChN2Nkte7dDmB89mUpjHddHO7V80q
MrckNczbqMosoNvc89uAR95Fxp7c38VPLmdy92XVtjev7zX+GJ3I8in3/ECCB7dLXVQhWyR23mzq
4rCjms6cWr/ac5h3zOtpVszfet0qTzJfZskEja/Pjm8KtCjLfHEMfeZebH1SEJUc6edAqAysRHWZ
33TLPgzFIbYJVmvkG2mt/d9jZeE0Cn53bBjRavu5VAxlK2cmoJXrWb7YylSxnuXsv4hzHVcBFUwy
0033H7ixZKgD41XyCMDsG2eW2OuwD97xaKVAC1I0LxME6u40Jyhf6DXemGYGxnk0DQDM8bOxmJF1
TRDpJSUqQ6ui9R6OJAUA81y86BpJeLJAEI4uwbzRX9eYeaf5FDvhc0Cz0guHhJ+tyXsMChc2QuPq
sSidp8a369O7Ic0hpz6A0OSoNN7VG0BW9hjbpnURvRKUWB+tyejOImHiLyIlTaTAgl1F+s4RDZMx
tpMLSr/XCTJLDq6RXqfKSOaPVhLvHaA0u9KtUnKd3XQstMh4LGm02ncleTLTshA0Xmy+gnJdWdjN
NUQcEwugAe3lt6U+/dkFlnZLath4hNT0Vo1D9U7rWhel8JeJXrHHdnFNXavcafZ40xqOF225hU63
iaL/dY00adYCnW4WW7nm+mHSAK7vGFhMCYb9LPa09dpthcTH8brU+mHELR8wdtLrB1mXK140L3FO
eawHECawYzSW/aQbKf0NUH/6thS29JvVqE0zuFvZL0o4mG8iIa2/xqxLrI7Vti4zL8vM/E6RKx6/
kkJ7oaFS+dwWk3UsOrO8abM6/azMcJYBfPzj14AxQvCiDkjLCBXQpNInY0DkJWSAamgbO7vK3g/N
ZSjB4pXgdSjeD3MLG3h6C8Z6Oyx6bVkCHmj03W/gWzX/NtCgS6eJB5avukS/TcTayO0adxLdjEiR
18ZwLtq/0sIyb0Mons50kvJfVSklBDvKUKCCtVhdg6ISKSHxTkuInMmhbmiSuno+ju2oNW7t/o/S
g9a+lThZTsYkkTpaoVHLmgLo2oOkz2iD5mDMWqjcjBUJ+5nnyLa3kMP6K03N7AwauCT1GWXZuQER
tUUHGFHOZVLjpt4+6rqId6vcUcy7qlTpWh8mOgAXKallCGvU9OCFfhduHcSAxWupff04Q1V+RwPe
C7vO4luXxfNGKyL/peuAI2l9Mb34VWRtENTLX3wndTdFEXioKDSo4Fr07HYGHU2UDbxbzTGQfFv6
tM049q9DTageoKF5N1y9Evzfzk3TINo6A1vydun+NDrgMUaNFHgUec6dvbCdUD4DxT5RMzwPQbUX
2wjkckZ7d3EvU7K+QExyWcGkoWvvaXq9d2ulvIE+xd0ntO3+pifx14YWg0e1r/QH9DLTjdjzrDd3
mQqM3FtAvbQ/82qmffPnqr3lD9CgVJIlv9Hd1myawPPvwQLOT6XSPoo90LPqkPqmRWKMi0RNe+hM
4EQtPJsv0XcjjMefwxwgV8Bt7bEv2/kG9ZPqRjWz4IntIBh6O7d/Rt/1Fv4TiYTebHq0Y2hhXt+s
4Zuk8ymfwh0UFik9UClZo3rp4RMjrQbpfpqc9A40nvOQVyhcKoHF0+ztLMhJlYotejtbvdezeCzu
uhxyrCiwH0PeXk98F417OdDEbt5bsa8e7dQoFrHq9w4ZTrH/WJaZe5LYNQKedzJhFpjTPg2eIPfL
n7U6jfe+Cuy/aGgci5Wy3Fq9k/7RjvF2NqfxexDX8X6ukXZdI5qlRPIfI4QnKo2jbRaF03czUGj4
yKHaPMJuk/ErUtTwwV92IE3oOTsLLaytHbYhmVjZnDjLNkT8fkB/gxJZZw/O0A5Zahzi9VKXHw0C
85NS1jSFLHuad9OWtakBj+emvmujJPtD70n4GpVXPk0AE0+Dq+iHcS6Vr2SwrhEGTT+bbIJ4yI5p
icqpD2sL3zryc79TetbOMOu2T/AoTvdwn98YOR97qxZTcUC7bthJrBwMNf0dCjvEIZfpVRfN9FSi
sMim9BOby20/15Ql/czctZMzfmsb8nCFQXZkbtrpi6PnO2mBhh6V7TByKjvpcnZ1R9u4to08H4KB
aaj1ynPkT9Me1v3CplMGWlw5hLaq3irWcgBrnnEX4RRsranTUtD9yLg3UilYPBK+9LT/T6d5MEHy
Qjssfa/VND5Gy/0asi+LGk5qsa2ncSH/c/bb/NCUwQSBK4cZ3O15Rm40dSfnRkyGAYs4/JW/hOSx
MZ7TKTQ3Mywcu3XuGidnQdIc47elPoQl7oPiaRnq6lCu6PGuzaxd29r5J6tM2WiaSXysdRSKGz1i
p6mmNM536nyyzPrHUGbeQe/VGSkC9AGTMWsexdZ6/bxdhQP/R5u6zKXDj9bUNUbWSutm2Hbot+2k
8LgSRF/Llu/qmCHqRQd/GL5I1fLqvnJH//P8Wt40DYMmYVmyKzr70BfdFzfaQX65sfQxvRumvg/3
iUKrJ8KDH4fJ0mWMWmp2QZvvKKO30Ha5j8nN7M0uK8pI7BLxFi92M9Sbh7d4uaSEet/tCgKmcmGt
lkNR+va+6et5s9rkbOHPvNMLDxpbibFceAnp13+d17oDTUESOSRVcDcOibMvqkVY+C1mXbGFeO1I
Neonygf2bVVZ99e/hwxhvaItmj/A+i+iynYNE5ObO9zP36Zeh+L5YCPj+7sf1NVG0wd137Tc2YRd
oGyMnwDq+4cAaDEYVgQVF7LyJqgy1JfhCZUomeQEPewLi/efk9omuXstlWiRNu49M6fdrUwmNKSC
YtokpT2ihMo4QB7n0E+UEsWmLLb3gXRd77lbLeKpeMRNTlijskj+Dey1AfFQ/KdJ5e2k5JPxSQ5z
2zs7Z0BKfrXVtNdRQlSDTZarJtviPtgNi3CYHMhWw7dak/PORx8Gx0U4LLQT474ev0vAO3PXawfo
bLOt2NY1yMmBe2oc57qGOOxc8+70gFfN5VLd2/VAAaWHeTbRy/zVwTvHH5Re+9O6eOXxMyjNji+f
p9/AoAQlzEKrBqlh/WjoBX3WjvnQ5JCsVcthCRCTBMghdt6bJHSZCFjZuk78da11+V/Xmor2mxfF
2q2rhxvHtponOcRaYR4Dze9edW3aAlIkffbMU7dI2vR95n3qs3DJUaElMwSDefRVoq9jElfU4nPt
NdqhHedTwVbmY/R6PZmhLuuLbTJH79PI+jLqSu0lysKXMYmcx3Hgda9KjPAkQ2nd8WbnTBdacyc9
PFnsIYWtnWUgQSHM9PQymp8js31t9CHaPyY9qKnaohls2yGdt9MafjkyQ+bSgfx6qXWp5VIOSdw7
CdPaInz0a/r8ljVUOq8uA5fJvKWypfo5euAhIAtw+p/CrEc1N53OYpJDCavT0ZkTHTJHwsg8grSI
iVOtbjonilPdVqMZO9VBK3r7RrYSiTzi5FQOcDj6u1bTtI1sU8Qm2xI5W23rjA82WcCk6rdR3aLb
hzSAAhmCFuwdaRjNos6pVlOUGBY6MdpdXwnDiqneW5YORWaPuOBBoX/yUC8F0jkpswNtBsmhWqqp
q3cK9D9GDQQNJb1oS5+Ss/8Ak5eheEtKjlfvCpMXOD1V2vA694PjutTiTWa+yWgbkt2iiwhNo69z
CVOXr8Ho7/aa9dXv9O8IMuUP4uxafQNJnv65ylBmnfTwKOYwQ4jPGOjDHfXI/joWanPK1TLZidcK
GmUfeDF1tOUCvlO9XuC65Oh8uADFxHcXiNzGPUBlCuqVNpf2YoXJliFpFxlmFoC+SdO3adLfKlPu
Xjp/inaNFUU/Kho5Zh3+U4TgzMOgFzakFkXyZVTqRwkAQOlAdhEYD+tM5AHDH5XGJtjzzW/pnFkH
xF34Wlmw1qdjBj9MxNeuX8Au60FsOcIr0Nvmx9XuRfVwqABKkudCHOzDVBkqAqZc5tKni17U28LT
UxzxZbK6oC433aJPIQe76EhUyWkdA8Fql8PqFts0B+FuHkgEiePjEtd1yppCMVnonaHX9mU9DF3f
3PYl0KU3ewAa6WKMEO3t/j6l5bCfm3cxRRuNx6T1fojyMFzJ+l2tXFWKr8LD9qIGLfYqO0qQWORM
FKERitbveLdZzQGCknDaUWT9ZdF36632XxYNEMTq8yZyna1O59Syp5ANiOW79nEck+/XLcpil7MP
+w8ahb8h+gWedokAX6YfongkW7wM11hnWa0Ko+/XHZB4r/uZvhp2AJzcc2xkFSmdvH5uUhr4VGWm
GSWrHHiEK+fzZNOZDmHNX0jYuV807p/k8DT/Msd1fdYNgJDoFxnP/M2HTai06k+lfRCdr2WOVemv
c3xN8S9NENXnOSmQXB+m7ZQV7IrJaH9vuT9vekhcHuqmh85DDdh9hdn8vXHgfoAvctqmDVyOzjAV
Oyoq8QPQ4/Fku5Ny1J2meHQ1r2LnQx+W4UG3vJCHTdHwaewb/duHSVpbK7CtmsVjW8N74E66czIH
b8pQneAFkv6g2jkkVm58TerxPp3c9I/ESOik5O3tCX7Nmh5TIkJFNb7WQ38v+bN/i3hb43+MoIkN
cXa6gHdul3yBlyL7JECHbq9S3fpqTU1NA1j4WQAVRajatyMcW1eYQ1YaQD1RwzgYI+xVHXy7x9LI
+22B1vutICHiPLouKvPbnSw6gZaURQVDQWOnc1200xB1jxEtAVrMa4rqDJ8CtcovaBuwA0Gc7Dqk
h755FN5YDRO5ExhWFpPYF1Mdq/lFlnhbR0wIem6dWNH4M0PfbwN6pPEKko/gMtt68tAsQnpdGOZ/
dMs+vfW874gd+7uUjdY1wmrVfhMC0vFA2h3sJqaB6i2fCh1A81CUqYYDGblJ8qer0YIHG5lLha2L
zKZoU210OB+WB3Jg74pxJr02ZdlDVsIlWi98b10VjwCq/umobYW9xOIIyKhdZyS9x7d4cQRxaV50
Ax7iu5FUVVY0avP8mt8ZDCc7jBSoRe9u5/eT+nubvKAUCgdRH6rbyJvmew1804UGdijCXgPyPtrX
qQKeT4nd49R2B0ttnbM9+ZazI12SHHKIFEEZadHVHSm6c47490A/hF5lSuvdKdVpYpd/GTDrvQH6
/6UbYfpY7XDj7M00CV/+Jd5e7HrkFSAbG7jICug90qTmV7rkJGWsukG9oWxsIWhH7sIrtXFj2lmL
ZGxlvDRUXuqWJCTJgfuw7sqNsGxObgKllQLfoQxN2/zPkyrNBJyXT3ckqQrob5eDAk8l8EL0M9r5
b9viiJEpQxFmAPakooMOu3GpudUlbqbpMVwO+Wjtm7KA3X0ZyQHAvxk1vHQuFi/r1IeOWrGMoHSE
jwNkH5LIwXk1xWOdnYde/U1McrA7rzi5qt5eZzZRHZ7y2voTiZ7uDPcnMkbdmPSIgxbdFiJ0ixrT
UJJvX4zikUg5u4bL2AyyP/NUVcHLJOOFLZO2r+Z+2AjWUhvovuG9HI+MJUbO5ABLGrwFyWU1Q98b
d5uy614n1A0S29WsPiS6g5SR0noO92RF5y/X1f5+qgJ3FyfG9LnpQ/Kolveoq2C5wrGEPdTWlLM4
50FVaahEaF28rmtVN4hW+1vxujxq7uzJ+Z3O4umzBRf0M3IARV3X3baolYdqgFtMIguL7uxqytWT
rKPX/HQaa5j24tWbbrjV6HeFDZNPBI4j/hTr5a0sKxEgISHsU6onGUU5RJRsOauLrEbOqoPEvpqg
0bLRGzXRw7O0nm3YHOpffJpZKXhE0EShRHoz8EU+GdDo3tGVza25DsrPFeQYG3VAma3gj+aT8AmQ
C2p2ahCPN12QA7hYUqdsp7VtFIUVrHgMM70IjQ1ohuSOhxJ8LaVJs41iOru4jbVt6me/BIYOIgB+
lR3UvEIF2KL6piwlOH+2RuDew9brx/ZeTOK0GwhsVM8cDhIhDruDyEnmi21dRLM6MLpZdy92tVEG
JGnQzKJfX7vUXZXflKH/6M+KCfWXUFoFmQ6RlQZH6uzHf2Q8yyFXWTxh43GKFkxysNEO3ogR7mbC
5fQaCnVlvu86ylLIU+887yUs2ulhTQFMiklbgB8pN5I4EEfUmCNC2E294wZrfBJHqjfUvAvtBYKM
9NYpipwbn6cfzazz7ssWXYPMihBU8Od5q9ZO/NIObrFx5sz/vXKr+2EgIb8Z5+8lGz7+qkVLB0lf
/ZmY2VdrSPLvncJ/Lf3L0xf2A9kOiG/z2PUFCQHT0u7ccJxvpsDpbivVG1Dl1f9x5WI031/ZWq6s
hOV9ORXkWYr0O0X791fuu+RrXGbqNs7NHunv/ACJGWzcs6kczWJSfjcGvudel+iQYdfuHop/70LP
f39LHR1RwSFWPyUQmm2dpiq/WU33soC2mf8X1EZUOufkd0VT1Jegd5Kdzo/+U5D6ypH+7fg2SuLm
bmzjeW95c/HZCX0Io0NT+4GQxuvH0PgYih8EPzqDJOCHjzHN3j8+RmS6xS8fo+bF5s7gPXnbjfye
qwH5CooQ2WeoYItHo+W2soxMT+UAli93pvxeTLxtNTuvMbqjDGV6OINVkmFrjNfp9HU7zXaZSmMA
PeaQIjuzGe16I7QQiNeyR7ZaABNa6xk9Aeu5D5YkDCJIZ7HVQbCgfheuK0iOn0EYZY+2/zodSTDq
iZFFNsHs1EvXmq+HZjlLgL/bSg+6dBnZUT+TW0kNEqeLB3IeVHs09aTCUrkTwQZTI7tACWS+wAaL
pp76h5hRF0UqZokSnRqJyudpupSV+sh7i7+NyhI+zGkw60u/MKjIQW/7nvdjyKAj6B9PqwNpBKLV
t+hprPdF698g19ltDfJnJynepQncVzBMuJChgrMWL5zX3kkKf5k+I8frQi9r+/7+ChyYhzDc+P7g
HotIq42diL9rixFNBfcowu4iFi9n4tVhcdu0i7dqwc50Q4vqOiRhD3NofNaFpXYZTbb6WShsxbeM
Vt8Sqb5F/joPgeFrZGnUBo1kwML8wZr2SQuHkrwCXt8GxThGJTohy8uilMrlcI02W4MuX0rz68Gb
lGk/lbz9DqF9E5uKAUghmr4D7NqVqZe8TFFd0uqHXbhpk8iDyaJKr3Z3WhjGXH/6vtjXeE03/+T1
beAeRu5lXBjb5dAmOt0iQxeRbsO2eoMlLnPaGbCD7BbzNAvvA40HV9sOdFosZR7P84PdaGT6rVR3
nOLTPE/Ny4eowYmX2uJtyg7+UeE/rTNsChdu5Jg7Nw8pcC7CrIPRjI/VxH+plDV6nT2blNdGQ3Ee
U1M1nmHZ2Ss8b9BMsbqLkrJfE6UaPdV4ndNDmogWHRtkX3Kg6WFzFm+bWrcTtBVPQRCasoaYe6RF
L2HGGrKkQR4MPFKSbbKwSFCw6sLncqoq6HcAKlVGFD4XEPdD1uJu5xH22W1l9Gga+r5zqEz71Zuw
rZapYvq3+UuEOB0a7PYWmjReva2dtlz+Kc2VwNwpzOrCP6W5cparVlhfxDsvlXHxUh0neKmbr175
NckwdPT3c/8tWH5r3NWSy3DOI2fc5ranfFaC6R9n06i/2oa3sw9xSoyW+9jU47HJE+Mcji6kO8uX
FhzE01SO07PVt8a57KYUVUO+nDV03wa7l3d2+TL7f8cPMVygc18MtrovbYcEESQm57kJ9fOkt/YO
SXhjI7bV8W9Dcgl6tZF5q9vIZ3vXhihkf3Boy/opT9xd6xpIfCla+CCHrEg/07/qgHj82yRn8Lp5
Wzjl030hepliLOMG2hTbhQLt1+goBOye2j9WszEF0XqFzCler+BYYLcW1jhvqwdhupcZa7CtZM/B
kJ0UBZZNupfiTZWN8aFF5RMtOVc/tbNa3atLqVYJM++sdkAMlkovT9rmqfGgeDOsCt3WJUIcWWOe
NHrIrpNoL+52DeJmkzb798iRthsl9crf2pJypKVn4Tnz+/IFPbKrvZ5QKUKQyNxXSV39VvKuqmlF
8WTkPmxF2QTSeLH3y3Q6oIJ1eoXk6nNgd18RuSh2aO8lz4NKukXOxDYstmmxydn/mzilIL2Qq1CX
j2OobT1jhm5/uaNZx7mf2m+mHk7nSQWzLNYkzbTtOHBHKUMD/Yp9N0OC7SHCo0CQd6ibWDuK0MXs
GPeWVqhPSTYmn6JG/ylmiXIjVz3mpjl9W6JUzzkaGXiYQjGfedekm9niJkA93noWWxGGu5Emx0fD
Qp8kRqh554C6PkqETDAn0p2LAOyz2JYJvQ176zUP4OpBBIgv2cPaHb4Al65Pfl/r+3BJfTnYrdZ6
by/YFn1f4v/NPswp6rOVvwnHsLtP8sE9JHpf7Is8zL5AY2jcoEvpbUO/zb4MYU3TshM4G8VjGM8+
SYlF50iCNQM+nz4b7sWZlPH8lEBCFvDqNKCztcuCQv+sd0P0ODjtcNMntquShrPb25KHZboZtMA/
mcZRs5qm/ykOpYDu6pzpY3t7DUe2D70ZRKgAY1WwsMzleG9GRffS7uzRHF5UpWkRnBpT1EwYBmW3
MEwqyMAuQ1RJS8QVaGWRYTaiYBZYwzOVae/R7ew7MfPXhaEoAOReJjVLuqigZQjB3IjX0abvvjm1
hyRlf7c+bsmOpNMmIkOCFsC7x7A8bdeHrz/ul6bedwHiC0WBBeeMzMv1WS0TdXLQEWRIFxN2d/aQ
2nDolypb1o3tUzT7h7YLgwcxdaqL3nFY/xSfmNZJq+3XSe04V2etG35K/P/tpKgDLQbbAx+ta1zy
pM744MUBUI+yGYzqx1QHZyXmbfM599vic574f2nLW1fl1NHG5WXyDjpB4zq0fx2Kdw0mY9XcrcMh
oeNMS4Nq5ykn31w6i0fDnT8xCqTPuP/XkeHk+WZI7eoJSIi+tbJQf3R1bTogK11fIILrb4cGsRzP
cZsH8svGTgEw8WWuENKYiqr+4VbhqdHA224K4NyQFCAUmhk/UN4Jv9m6o28Tym3XJXtloX108tcl
hxnAUjdYr0vSUn4J+O5GbTN8Uwq9h5qRs4kevA06B8O3vOGacjYstn+NK4wZmlgPwtLt2GbhQbTB
fNIqd7YDxUUFcfJehnVXIxSOIqcohYlmWJnpzt2bXaTFbBIYPIyTmHfBOzdHNnjDienz/Nkg1XE9
ee/6DzEqgJ/bfo6MQ9AZ3S6cHf8Ued70zUHOuhuK8mujFfFdCkP0ZkTX45uERSg9nuAIRmfTdDal
3ns3caL7x5BmxR2NyeY+Gkr+r8t07nZGkaL7IeOpNTtoRUxzPyIqhC6oPe8N1TmCZfrpW1NwEt56
QFftg5y92VeT2GdLu8YLxb2YrAUwMmLnqRqcxC4mcf6v9g/r8x1/93l+XV8+pyeIjre1B906eHS1
HTTFRi387dBDZDvp3UOXJ/C+V4NL6SKPf9TG/2HtypYk1ZXkF2HGLnjNfc/KWrvqBeuVfUdI8PXj
CqqLOn363rExmxcZCoVEVncmSBEe7ixI18C2I/7TcJCMqAmTjzUmEHpJGFRhEjyl/73UbPlYbpqe
gNLXlTkUwpUagl066lvUVkvf8LIN2Ug7gYP59CIyfWH1Jnix8Sq17NDYIzWqT7gx4WX2wmk9fmZg
mX+Ka+v9BZxU724TjEy5+V3Jz2ANcZ/S325jJ/+12j/daHoZhPgvdvHtt0YcjKHAdO0qB5r0Vs1u
cRvbN6A9BeqH8UUv9VPWgdmCPFvb6naua3ngSjRxKFH+zRiD6jBqwHVLPoPmuIumBZrORI5l8lF3
APuy8+kO+mpyz0QwnkAbcUfetKz08dyypuSQ3sqDZECt2IGW7zLoYD7rFVISAQvCM3VB9bdt8i5+
0KBI95AP1mpQNa5pZpmoemrLBXXH0bB2IGPWp9FMRgDCyKLY0SgtGUFw40xdteSQgZOPlixAr5Px
sDs7YQBaFM1HsCJamhQ3UU3b5ICJQw7uRLEUHlYjNPHicENdI43E0dShWdTXUfEYIm/0YGdTKIUc
mhqUz/P0tq31pc/42ugsqBSGiX+TNUrVTKUWWoketBOsA9CY92B/+LeH8LpjI/Gq/8MDyCmExVXK
4y9rMJzfVzK2oA+PPUturoHEQUjFtWy0o6Ld7xNtQ0T6k20aB6k+SPbrBiywTqEZW6e2kZUwwWqK
iuD6xKiLlMnUJYQNYWoi4UymGVPzMYnQOuT1YaIeuX5MNFGOcIpClFInZnnlWXqE/CB7ADSYPTDT
fEYZV3MGSSyDZHntrRHflmsa7JjmnweErDo1SKaiyC4ly0yw0mJ2GjvJGiX1zYame3pr4CTafJtm
q0mQ0tgC3h/fkUn3emyqQPy8pU8ge48fI+gBL2iU1jCRgyt0s7+RSVQaKogES3f0EaCuXR8c09UB
APn9icDsA9Uv7Z4snZ5D9Wn8FiRxv6cAXAuC3O1Y82oK4InY6i540d5okL5kyMZC9D2JbvQFi9IO
ZR//nN7mVbWKXBP0zUXq7WO8B4Dd9fadX+ePjpkUjzn2SZZM5TWsLXzHHdNeOmbU7mgQCOlxZ4Eo
YUkTPqbjeZWDxHVga88tk4tlPRBowsRLaAVI7wj2HfDdpzWSyo2Q8TfQ4H51OfR9QDTi7/MIaows
y4w3TKRxmjhUmrdyEoBmipWmJ+beURB8Q6uHHdLihoJetDfkhZ1FUDXZxgNrgYAM0heexhbYTjNk
MFRmsVNSLsoOZK35yf5Pf+QMz6bfRHyP0mUJCGsKpIKK/P0RA6xYXC2tGAmNeeBTsLChSCATYNUs
YjzD+74El4YIblDxCm6ugSwLtsf+toeM7Q0cAYj5uyj9Ep5/Ig8zSIw7yb+Og+Mky8yPXEUf/jNg
wk2WjmIHbtSS5Etr0JJO3UCzT92h7k0EbznUu4MeRW/qZIfnkgsZv7DbU7cx9VUEVtinGCcPbFv+
7Uavit6Bgrafd391q9VqBGT+cFPnmGk1stNNNW63801pNd6DUblPBYATECbbdmOaHqELlh1zQ7O3
A1AI10iUgLGXhvfAA4Sua9MpX804eo0jUf2sE+jdpUxGC0sCAt1E5U/u16+DFhWveV0kkMZJ2cNg
4sdcaVF2hUDF+11qQ36+i2vHyRp5sAb0x2+1pb+zxkBpWhyB2SKOmE9maENOtDJ/s9EkRcHhhQYk
NnxvnSH29gCRmPLgIGUDYR7HfiBb2H7phN3fCwOvA9+B7HAzggtr9of0FSCNrY5damM0t6l56bsR
oqWlfecM0j1YarPqAruxMdIhQRp7bK9ItkugXf9pnMTjyWgpz2RtH2TreT/KVD/pYDmZL5hrTBb/
98U/fMrEH57jrn6jPTLtlmmjPPQQm28DfU924XvXyPKAfcjGVx5CdmAO71IYWNltE2LnthtuqPJg
EM9VCKUKSEUYqxh5RkjOJePFClp9SQ6O/5x2tb2MChSrN22YLdtRDzdj7NgXDYjbqTF8Mzr5rb3u
8wDhLRogFwG5pWWBH9mGbD3q/1a6E4cQpuPttRegC+mcVG7KosW/X11qCEC2wwGbxuEL2HMZJCod
7cBV1zQ3tS/ZSwVamqPjQb0vUtrRRj6yJW9B4T8yrQATVvWzGiztTV14afV+YYAfN20hCOIYyC4W
RmY8117XrSLe2ldhQFsgbeL8gIQBGB2C0V9XJlQREiMollkF8p3QHht8A3HFPaC9AeRBXzeQ9Euk
bqz/sw85UpMkYDuJlPe8GF1F+dei6Hwct6wTHTn7MhrvTG08kQxZmpjDnRqjEyaNNSa+Lepw+jH2
3+aBDwUs99J+ayDLsADxUfQQWYG3GTxgbARoDM9m4sdrXrfGc6nxr3kpg59mDB487Oq+g+7ZWkg1
STN/TwL4Vp5R0JOAWVPTn0cpp0mQVZ0mNSUCWoCbaEGfHuPa0ZbZKJIlYk7pMQwkSNpppAuS4f2S
hsZURwDFyceDJZFAK1RZZamhEDw2ILwOLbD45Adg0NDytrnX7KRallUbvQ25uDIHtV6LXnztW6/7
iZKpX5HneM8ss8DD7En7mjI9he5TGx3wL1ud08Ey163tsQczaV/iINyOKn9EjSgHH9iaCHXj1M8s
pItTRx4MykB98vkYjrxoOFCv06E43w3+uCVIUCmhU943iOhNCCEFHwIly99trQsGChKlJmfykx9z
CXVE65Hff1wP3F7h2Uu7E/g3UJ6iM201R1h6W38ESzowNypIU9gABZaOC6oyhY5WDU0KoO20nm1j
4l8M7a3GsfsQe36FU7KuSfwbhqupK0XuXgeRJ6jcjX2EC0CcFKuGBsBkFywsp4i2n7yxW141Q9af
Z2eHKWLvtHr45AYh93gtnbwBF/gLCGL8c1tWjrXoEA/Y+1bwUplmcBlanFtWgN9vXAvkY5MLaq7G
RRIHGp4uQ74CngiiBvPzSZpZBTLrNT2YOrLbA7cvRdblK6GcaSTIkIFb6C0Agkk7Of/x8KPVc9My
QLaIsnTFdugqesTQLFCXSZc6ER/OQ2QURmID1QdshppCGnif/KLeKKMVOTqxgfIgq2LW3rTFZJtW
sIZq10CmzY4WeZVDbsIw7Ls4HeudE3fZvrCc4TpCCBIacUn9KiH3yLRQ++mJeueWJnvrWC6XNCl3
k3onMgPMIz4frhaWnCblunumJ4JddDvEiNxpUgBc252fDGsTCn2LXFUquKpSgZpK1ksErfyzZQsD
uBp1tAfXRgT6K5QegJDx3Q+nJjCXtFUNvDlCPouPyXoZiy300SBvjHTOFZhhec1TUZ9NFwr1rZm7
EN8Bj4oeN8Oh9PUb9VxloivwlmQ77qryBDWVFqGBQgvTjV4BfseCpnhfxc+ybmVyRFJjwwvidWHj
oClTE4SE862QW8KnAYJmR6vJIdkFSdJeWpAqrD1PxGv6RZXqZ6XHxQOU3MwT9ZrA785FzcH7hzFq
/FoXaxeIi3VS+u82VK7eglLzpt8iqmqLczVaV/KnnyLI49t1GIl6PS8kgvbOgmzxmdZBcBj0GwNL
EGQCpUql+K+MNP7VioTdOT3Eu9sArPVkb12HLY3GMI9NWMgnM4m23eAZr5kwoGRdNMOW3FKk0DMD
B/tm7M3Df1p2NLVq4QrQcNGyeSCKg0WwwEbj1g5Vg8E6d8ZuQyxk1E0QW//UjVSXKMv0pg7W82gg
EJTQi18hXgtPPTSFDm2Kv5K6doRoeel6KERQo4mjOCKjCrhE1dUTYA9bRdNPXaQM4nNadenUDQeh
n8NK+zmthIzHJQmLr9QLW8e59J3+zMZxfOqKtrtq0BGjsciworsm8y80JoFcvGsGC5wBuCMYNeob
Nli7AAQrT7E2asAUDRsay3vTuHdBGEjzuMObh6GLlzRWjWH86Oa/KnzztiIB1p0HRf8g8iIFLVfW
H11F7gTYsLVLTLuClg74oiYXVNPUluPcqJcUmQkMYGxsqNsbsrwUqX+hHk0qsEFfIEDQH6lLSzKP
31iaPA6K9iTrm/ReU1HboorsLTYYPeRuomovUbt/IRckZaILNCj284Qub/UtCgGAoFCLUMPzuJ0W
CfO631uALi/AMOEjlV25i6T2gWaubFtbmJoTQWSr9Vc2H4O7KiuDO1RLZrsY8kYLnXxqE2V2RcUv
NEoNOQ+Hwg/du8kpbfBwafAdmNZNfTAl6U4a7uZJ870KdRsjAYWtnxbOCgVXwJD4oW4eHfzjfOwF
chEDrU39T29/GQ/ZmjMEwatO3yY863cuqoUewsj5ESVj/r3QfWQOWPmUgy7tbw5pw578oawmB7x4
+1014NClVshwWLpn4JFZxC407QsjrM4s06wXs92MQR6/VLWsLzIOgdNWZl6IaJsCOL5BMsp6mSe9
d7FbTxDJGsfyOL0ZpenjNxJHJcr7II/0qeEBAG9RP0DlFwONerfSFWTe2QUHntiS/oosvmlin5OW
5TbICqjhObYPWdesXTutmTy1ObaCcRd2P0rEqjTTtn+1SGNVbEhenQ5BjQz4bJy0OY6H2H4fjKpB
sZ2aHkDsZpo+enrzhJRHv04y7PYbhYVwFT6ibWy8Lhm/UI/pYFMYu7RdGoMBfIca5Z54Hw1DlMvX
TgnElJr6Md/3ZLHRfTCYxqCwRiwAhfC9qlHJLNCq4AfygLy9B64onAV6ZupvXDzSeABut5Vp+eOR
JmZqYkfFLaN8rLN4ODBVVlF3XnFx1BV1QzfA7zToT8YIrW2wcICfsS7FidzIY9TCcttxkMXuAT7i
S8/Ja2Q8B22qDQiypFzEhi7ujN6rLsC+aECzInXqiqrE97NS4qS/Z1hh6t9ACAgO88z+zlqvPdLL
iTexf4EM2raL8KZfNmbYb8Ck16zmrZ6a4IqsO5JJgKZvo3sWQNIIj7aJK9+CrNqDeEf7aTjGCcKl
42sLZoElQ73/FbxZ2s7her9DeSlQm2oSc1C3mOj1fpRReR0Du1ikQxGdM1VxmsaARwtIAk29D7vT
OkW7ykV+KCxwKc4kM4CFQtdH4wzsqnpxoIEMX691mdnI8ZsBlFy5PpxrMKS98F+VMPhLaMoQHLlg
RfNr33ppwf+1SQwhN+QE1tb3OaZb2y/GdzvMdqIu4huvrejBzC0A4zMd9FVNEj9kbdmc8MR5pcEx
iqozKKrPhXSzkzWk2QrKuBBYVF2f4w24oEtqAi3BI0yNDDLFCINwpxLqcddk7J1vgMRlN3tg9SUD
fnTR9b7+JWqktiprs9hTN0XGAuqY4ik11BEMONtFBGaYL0FSS2ArdG/PIi85ourUXWI7tOBp2z6P
eRiddW3wQaALGACEZLuVVnrhoVRd5dYqNz2sozPildBECxskw4DCWoHKJjpQ98PNUKsBLAZuNAIV
jM03VHaAYasqv/ouYuoqYp7ojQDSinsX6RflCRVx7urDAykJlAAkQixd5RF0oJQnD2gSlV/D+n0N
8tCgOAcuInAk44Gk33dIpq3HGjUgsqyNe5TSG/dZ628aRCmv5JHHiQXEgS8XiE6BZ5cl7rjA02bY
k7NtoTC7HRpgrjCVZjRqTYQjm7VdijFfVq62kb3zakJTa5+CjmnRKWYYZwyqI3UhUmM9Obx974Zy
iDcxSpVXsm7dXVVAMIzO6i7+6l1binhFB3kapS6d1mdnuxPBEUGdZEFZrc7uQBWcFP0mbjwNIOWc
H1rb8o46UFtTdiwNQMklkWGlCWSn1FkzyHg7AAM0rTRP+HNNRIqgSrhKI2x7zAxAtyjv0zs/xRtN
juxWBwVMwBAcpem9zaY+cSGJYOdiGXYZT5YsyttVonXpZupX4ag4y2NrP/WNAC/fuiwutESZu+nd
IDnOh2oy8HbT+hlKbEFSJw9ZfMxDkZ6w23lvRi8B2OfPflRWYF5vjmSnGV3gW6BR1YlqxrowBTYf
+wCCwQy1lFagmQuyOWoA//3lsgAoaj3TgNAVwuhIowJpF8X5w+gMzqNsAZMZ4isH5dwjWSxt3IM+
gt+1ytRber1IKs6O5FEgI7FqWiihNVrjYkeFUsm2BocUTY0gJXtAMZa/oC5KYo3L/3InZtX8LgbE
pUEW3ueZg0rpsc6PnWpiaaHPhygHZmjMj3RFw6XNJciJLQnexo85IbnTOHlWYwU+nz8vaVxr+noN
Ka14a2dhuiLd8H2uqsMqfE9WZqOLMwcA/+xkWbrKdNM6Srf82QYpPxmCvzdhYvMT2VwP/HqOnR1p
cFQeHGwNiKN9uNCIRAUdKJ3Bq5ZrtzlNNfYsOupD/dp+VJbbSDOQidJU1GgdKCqVF/XIlSaOUTdN
nDJav9eal//nWmT/uOO8lvn7jrSyWRTWEbXYeHziYVSnqLwlBK/30cVxx3xKOjxW5lFsJz53aRQJ
8Sgzm7PtaOIszTbY49V26MwEiB2yTZceACr7xDAOZKOmcCvUM6sGZQYgKX2JOpwgwNvVsuFJA/ze
S7SXqqvLb4XlvXj4InwDFfR0ATzpdPGPIT2Q7BlSGQc1XKiZ/8sS/+8+kABDlRf4u9cOd5xTLV17
QUQPeZRFmwY6tRM7hMWg7FJVunPp8Cc/m95jPJrWy98mBZ7ZTOwQ/54kk8p6CS07PokCxZc81+Qd
NV3MMmhlLmfLiEDcnRurDXkaKdFXXbFZFpWxNWKcUV1hDJ+mZnypBXUZTEv2Brg6dKmCEuoOKqZ3
VweRsU0DEMGSzUaGctF0rAA1aFGte9TU7wPWZs+DNm6L2gSoVdl1K/VnuwjLdzsDY9u+Br7u2Slx
hvywz/7/tJc16tcoezUlvlT2CpSX0GQepmRZDdraE/ebxzl/lvVmve0dTy7n/JlAChNR2NjbzEkx
boevWWjLI5kme7QsA1SUUc5t1IL0FFnV43xrjgfOtq6jYTkv0wT956VpYDCyaWlaSAeV8x13zeVo
oEKwdUcEBjNAUi5Z5bpLrWlz1AHI4DKN4Ak17FHX8pQrG/k1ZgAFRSBItrTCNJcW+FhFgN0HBU1q
0Y8G29Nppdk0r1nH6RbvG3akQeDA7hMn46ceZfwrmTPsuNVGZtp54MVXDTZSs8rkgWd6V2YDqLpU
l7YrThEi1yaC9Eg21wPBAUDhVxqc3NS6LlLhm9lWmL/mZbXB+7wsTfI1BLMS0aY4R2EbRMv2YLSm
QWq6j2WDFkeFocKuSnaas6867OxoP+OFwEFQl/Yz1HW9XqAQCamJuUujqGXD7yU9eSFOPT0qiLeB
HL/6HY5EIdP7EwjFscejPlNGuqImDgpIxKbNlqYGYFnHa0NNof68QlCC4N/qm/s/7NPKn24yZH68
YF4hNghx9HvJwgfT7vU3BiFWP3Di7zlP+mUjE+8CCeDuBBoPlBMOpf/VqM/k4ECVeFkycMrXsqrO
BXREVjTgbi1oTH2DsnO9cmsRn/0ozC/RCOwBUlvxd9d87Ctj/GqhKH0FHdtCbZuDLVLEiD20EO7E
O3d4y3W7XcSpFd4VhWtfaABHANRWqAENJXbTQKWBfzkwUUch6wMzIlArOgoCJVtxTzbROUDZDf1w
XyMyuLFCTVyDLDKvRqPfWrWpTZBKop7otGijgTEfisAQeQwZMw+IquypqGUudKEu1J2dA8jPp0Hy
Jzs1A1JLByd2d3/a1bJgh9YOpdHtPvkrO90gHbXoiIKcafCP6ajeRf5YF9PHm+ttyA2QyOI4Vtl2
XtYEpv6ceGJZa608uy4SOhKY/Gsf4HWNQrP4vk19wH5LKDbIxi+Whm1UL6xtUMYnmuzN84ACEKL4
7qcgTypc/ovbxSpNcwb90HskgxKcUrJ2WflW8AupM8C4s/SbjH+gRq9+sjkf1hEejadaL8qjgezq
ZvRsbCpBPrAIc6/7bpnhUhuz/Bc4uJ+5M9gvviYR3Efk/eJqur6HKqq2ZTiT3ZLC65ei0423we73
wjWyXzobD3zw6zeANiHQBfZDxttFJPrxQTeLZBvYdXqoWZtebS8KV4bfizcg6bdDlWY/9SH6wrNk
eO6FHHD6NIqTb3D7hF92uWY9K18YRzhQuVrduI+ZFx3rJnaWVZhwUGA77TH2jPGha40H8HQ4b9Bo
hppTYHcn6IdV96Bp+0Z2/DGIyvS1OBegrbs1bQQgdeytNB/FdSDADC9aXsTn2ohw2Les/lvjrN0k
Lr4DXAOZLOVgtu6wRQ1ltE7MtLhD8UtxVwYo8ELAoUK83snvDGiveYsqxycesyuZUMOlITMtfCta
SK3chVqXbIQCfeC/WruZXhYvEDYWB0u996aBANUCY1DeUS9yg/Kcm9F5npSVeOsPUQwSz4+FCiSM
V/gxJRuNICLYUL8vTD4sMtpF7jXfiextVHycVcqHY5cvCkdRvk3Eb1NLPtR86lcyHI8tsK7c8A6Q
sFk4Llg8ysy6TJiFEdIYCA4kG8I4hIXZnlGg8UyDZHIj42xa/bt/C4Q70mShc9Qaz1kSHYVdNl/K
2DbuTQTNTn+x93Xx2Z6Y3Rcna9/9awCAlsRege/NFz9IzHsZoppqimQVQd++87siCXJiLrhBCZNA
pWo5+Be6pgP3RGDf4R+mfOohybTrUMK96QbL+DLiwRtyFn3DKwz0KW2qnQbujFeoVHsgykBBspqJ
nG75JNXMtkRgKHSraSY5OAGKwGimBUTFlScQHWe/Z9I9dQaIIs10Ik//0gJ8RA7Y6aH2IlznYWPf
AyGebPCf4Z9EGoNvGOLVO6u1KuQFIgtq4VyHHrUFelXLTL9DumgzVGwMUZMYrcHRZXxPbFQWAjGb
PDujLla+KcxrKUJt2499d3Drbjghzw7xcVbW9zUe8yjP64tXbCMegxTg3kV0P/IGjGEVq5SqiP3a
anqx/NtnG7n1r88WVvqnzxZrGkR2Ve0XlW5Fss2XrRV1h6k4S3WBmu8OVPbVmto96kjafSXSVCwQ
WQWFHIXrvIbVaysGY8BkdJG2XXsy0hZIYxc4tXZsIyFmtoxkgH91MrZljHd06JxGpeIlVVNwnW3a
EGLnrJJbS7LioAESchYul2e6ooYnJRjKAtddzQN1HXyLWz1Y5A2TGysJrb3HqujeG1RJ2wCqXyBP
TijxrF7IY7AtE/lN6wnVP2IJPfbwIPEosea0/qcY/3RJTiOcKAXAktjZCBnh2A82ugHBXYd5qEEJ
snWtYMWt1XYLowMysAcs6NF1AJG20/ELuQU6aE6dqkIErsdZI4677tIptz5ELZ+a/jc3iV/+tgAU
ETJWjD81eb5FKTfyevjlbUwnGre56oqsWibQDXlJi1o/pKYL2XFt1F91R/4cEt+7Q6JZXsGmjYp1
5W8ZvrtsOUPmSi2b82JL/kPC3pctETfejTkq20GtDYbdjQfM2BLZxXhPR1vqVnqS7KeDrxpFxUb8
qYtYZrxPah2Z6BrVpR4BV8PY6ReG0Ttrv/D1k0NoV7wkeneD8oy79ztCneYYdojTZKPZnVBkAnqJ
HETVJwh0BuYmrFBUXjIpNjROjcbir4lbmVtZmBw1LGjiIuzPZVuXKOXPHDDIeK5ckDEu23cfy+V8
WbUtsr/KmwY4CyX4L6G0kFZI3kJrnZ+5CAAmhL7Usish0ShSoPmRuscldl7dBoxv3cJDaFIuyNio
EbrygJTZlzW7zvbKMEH9MY1ya2VUABpK7AwcvMaPLf3Q8BOKzl1q4zdHl5H3UFlZAoUzxM2pQY4q
Ewjp/u534BcqwOtPlk8zqT+msQHN8iWtNc+BkBBC8aoxc2atbZm52QX0YN1GBxf4pTIC66zzJ0PB
vaghM12NkbCWbjIU6xg7FYYzSOCdxjBfkktKtsEvGuj3RPZ6XqGJ9SecTiLQ9Hm8WGhQJTv4qqGr
MHW6AkwKLow4z/lrsnZjYwO+q7wcZkPpvB125EMm2yl/z6Yl5z75ULcsc8deziOuwcqV4UJQshFI
GIkifm8SRCMb1Mujn0mvBuFQ+HOyZTRC7k7Dyk2fa78oAvkpSJnGMVR+IpCnd0Czn3B2/BzN/CO4
SZM9J3zSYu0ZKGjrbGrgBxRWNEApfkjO9ZAV4F7i2g1FaOay7iITMZ4sXIAxsvghw3QNkGIB7EcM
4RoniH7ypP5Whm73pRmQt9fcSL/HhscD92Sr4/+xTPd4afVgwWlQzc/StYuXK34PToF/i0QMp+lS
s7h2MBrsqYq0RiWRGqHGFUBmDaDFkzgNdrGJoj3QYbwCeHmDWGfz4I2Vf0KxYLMku8ZBvlg2UX1N
A2u88x2J/YuaEIErABmj0jnaqC9+9ErI6Qq9eArLsVlIMPKdqBmElp901cw26nLB26WTmZtyBCBc
FO25dcPyyQcK9r71gqVuNhFwLavGLbInR3blEyKvgDdW/J4cwzK7ACXlXanXJM0PWdTDtAj06kCr
mkX4Hao1S3WgxYNI7Kmbjc64AhbI3lK38yqkBxHg3lB3iIMWp7HGW1nqpuAKjffIblhLGkUmXjvU
JegtaNRz+/jcddih0qguzeaKkMGNBrF1jReVM+i7XNOsEWzLaYOCjObQYXOAUFKeBmd8t4IzXWmi
+gK+bLEzjdIZF2Yd9AjAD2CCN3IcDHMoM6srakKoAhyCGM3c/ZvfPI1mkAtNm7v/96XmW/6x1B+f
YL7HH340wFrB973xEEQQWdagElIu6HJuQPzhrEqrkgsIJWTHeYDFoKSvy/z3FOrPw55ace7S1Z83
yDpkJA0GlsP/vkxUf3wwugt9ksk435WMblPb5cK1jdvIY5zd1IeYp1B3cqFLmlJVyQuUN+u9ZsXl
XQdpSAepoFOhGDupqQYHKBAtqJaDab3bBF0l6UaDqNF5UL8AYKN5u2l4ilqJj7k0o0yAlpPMPM/2
UUft9pjhSUR3nQcG0OsIV6SXwouwM+dR767TKvaX0x0/FkaUCoXb4PAWdO+MFzgl10aympaiyRF/
zZiIrtNSGTeqdRRr9eTia/7FAgnRFgwT/OBynR+mK5b171d/sZGL9GyW4YeNedQUH1ezzVXLzKvS
wGyrwRK6TGz84kHv5t9XPQM3VQQmdeoGTurfcxMS2iI1r5HyqCGvtos6p1/SYG17/n2JeEteC/08
TRIcSoEo4kHkCxDRgrfF1bOsC2hS6h/V6Fw0V69+2JxdIoaLAhYvSNoTizNwM/l6sGeNfCJAOsHQ
Q4VFRyRgss8m8iB7Xo9XVJkv9AEHgsxJ7kCgZ9+SOGEXPJDW1KNGG8HmnFndj34IU2T6OiDyKr9u
l54bgMWA5eGxyWx1nq/d1+7jKk2Mdxtd9ZntvkbRkC30Mmev02i41Q3/IeU8vTmOk97Ae+2e2m48
kgniEOmtAxD/GuBZBtU8GS7Jre9vEciY7siLmq5pd6lVijP1ZJykt6YoX0pWgElDrUwm2YKzwtXM
cD/b+tJqll6ip1tyoYGM5yi6KFHEQzZaM6ohJxp2drqa7xoybm1TCQbqeb3Qysw9MyTwWoaHD5yU
o3e03e5G0+hPAi6ihsxp9Wl1owYNbzJ9hPlPSHGiFGD/usymImjupM+i0/zJOAvihQGaRNSk4h+M
fFu3CRaa5rJPf1VtBoCRmqCrIhdq/BEcIK3RGtNfRYuy3ofoXp7z5XxbvSu8nVYDtz7/pX3Tawfd
E1/mfzgESMH7z7P9/Olk4fjXMnyltab/Q19WKuo6XKfuWNkHMGwIVUwj9syESIJW5vJr0naPZpan
jwkkGw9M14HQVXbo2Vla2V1G7MMB/vTaTQcqo72XV/YTB9EdOemuaSw7V2/OseVoK80p8wWHAN9D
L41n0Q3FWaieW/njBlgRMCfXvvHQuLK580B61Xmp8UCm3gC1V5iH8ZFssg+rXR6X+nKa4JjhgzQ2
AecGmDgB0cO+uk/2tDg4cdMDoiLGgro0wceXRXMNeSNTPyKUmMm+2dLiqDbJT4lV/KRB+rhabByR
wg2v0907SwBtFrtrWsxjqbjodnUhf2r8JPlapsw4UU9ie7gNmNmDTgR/0KjJ8AakyooGyVRCInNh
N4E8UDcdK2vHYgTryIU+gkBlnD4+kEFj0Hjx61Hf0QcArYd+CLnEURJnKhG/6LHV30ab8btqFD8C
4ftfIO0+rKEIOOxCiW7EtRVIt4DRTHz/VDU5FPhQQf0FPIU2KHHz7lj1MaBr5m0y91Dg43UNvhDE
aJbvJ25QqO0mnN6MzU+R+jj2RbX4BNSzkhZi4oZ1r+FjV2HwQvnrUC++8ZaXjxWSbDveQuIHUVr/
UTlQaht7wG92+6YhyPktcQCATIX9K7Wya5cN5itPugF6oGZxc62433q1KQ9B7aaIU6Q6WANt+ZgO
UMYtIND5XU2HRqn9K8Z0liMYjK9osAmsDF+NTEdJgqojjz0NzBZGiuKzLJLP0KgAlzPss5tQ1eeZ
z5BGREBtcnNRe09uqI54X21QbvNqcfI9IKIDSB4PoPlGeYe2yIcfOYuALvXNF8gO1wAlGvmulV36
XPf2iVVG9A31PNmyAjz6wpmpn0tjQGrNGuJvHzNFBjEKmlm6IWDblqWvtCRBgigssme6KkI3na7E
X2x/8wv1/2HszLbbRrJ0/Sq18rrRjSECw1lddcFZpEhTlCzLvsGSZQvzPOPpzwfQWfJUme2VxSIi
AiAFAoEde/+DpjJv5vF3dTbFNIYDymC776p61xqbHO4VOZo3c3nt2mtRJVtLpYBm8u8a3Tx4Pkpc
VLu5vQ/jRTpS2D3lbZ5vTeQHPuhJftWzMmNbW0eGXd6AQsKcN86uelbE0rSHNQLauqM8TuNt8mSw
1IApyNlAXM87fT1h55e+6aCDXfjRf9julmGzcIPGPTgRtiNAZaLslIySgovWreYO6oTZKcBD0FiF
Y78CQ+Ue3oa5g/Q3gxdby17A5uwAahyapG0f/E5P16iU9Zvr5ogQmzBLvpJutQ9Np40IuMa3c+f8
0lkIhkHqupu35qP1kfbtaELrvh3NMxRv0zZpTcbL1qPFrJmF/dBtZ2vlad6q1LjahU5SLufN+YUk
L8KcXnUShQNgcxpRISC2FJOVyNz2m2NcR0w7/HiM332KUeD9mrdoT/qDyO+VSDvM2gwu7qS7CK7V
up9uCjz6gikX3b0rMO2+F914UDF/XTM5Wge/8vxlbY/itooy41FFLv0qW9ek2R4VynzlgZp7moe5
cSFuNdXb2nrWQqo3P893TFVhXFGQs7irVbU+1F5rr1QvCj43yTErDOdTGyG7OtZjsFeTOL2fdpz7
yyjDQ0cHLmQEkXkTxRzHrHTzi0fCx/fr7jPV0m7ZCsc/R7amYeY6ojJqZCMmytG3sRJHlgY7xnSl
UTxtUehF+0Ooq35+Z7BU7dLGJl3Au2vv9M7wn2Xd4+JuQxOaXhDFbLxtBaB3K2tBUbZhJqoJI9D3
t8atwzxzV1iU1ie9tOuP4dfDqjJJus6/Zey34R3OcpMH11k6qvwUo7WLmWL3SR97ddlEYYeXntft
arNVdiqVzncdlPAldbnxY9H3t7OGtpOi3hlk3Se1iLGDhH+hdGHykEK9h7rNO6/MsQ1lSn5QwuZb
21vv/C5V1WrdpSXKQIKJEopGsp+/smvG8a1ZlM/Xbzz9KWaO2Nc8IvGbHY4F4XsnyW+zTHEeQgSf
9swo013YDZ+m9ljlaaH7vtibFlIpP7aPFDIWmVYVO6a//kjA3x9HaXb4Q4tsG+l5sCjUHhOCucfy
g3FRF9LfZt2Ar5mCD4LtTEmtafOtzYriYQe2rbxrp5cKYX2qF7TNm3PHW1tWWdWmcPV2OaPcZrwb
a+A7S5juzYxve2tXrHDcqmCHF/Es0/rmbOUY5R21tWqdNswenqLp79JIKutgeueZw7d3c9vvegGW
Ip8DVnIbcvXsbUoHm2q08vdlmX4xyDJ+CYpqQyKu+6QlbrQCPzWcGtsms6dl1SaNLXOpp6OycO1E
u7VnRYQ5UTxvSzJyxDnefm6aX6wpizy/o0yBl2s+YkQLeHUTWg1s5YlwN4O45jYEAPC/McwjiZzs
5EzTb9roH3Wc5XahkEzJudJHN0JVeEoUER7obeUJzHS08IvLXWHrpnzOHT9caVImJydS7YM/ZtW6
b9IGrjd8cdw8v4gqeR2ytn6w/aDeum6W3HiJxCltOtg8YjRwXA8q+UxqP1y51piuLNUedkgIzhj1
+cVJ02LtWlJfz5sd5L2L+W2AMOTWTBLg4kN9P6Yu1P4oSG6oaUAwxOHhDmeQb22FdVTc8Cb1zfXv
PCtcg0ft1DlOpXgr9dUVkMVOuSe7xlnoAi9fzdz/iNLVjlqvziMMlyeEFMs7n2TMtW3enDtAt9c7
Y6lYCCC0otXfQwNv90LPJ21qm/RhiTXE26aJgCLn1TiGhgdC2jadZTQpjGPV+mhWpXdvyTq+bYfI
Xc6K3uaf7U1mxLeZMdkzkYFfo+UbY0qYL7httc/obTRg/vX4bDXmgNYLP0Qsg/ZetUsEh6apdvC/
jW19FI0NvfEvvoZ4deNSyGJtOH4SKs48fTN8wC7mW/sMxEAj89o+jx/T0F17ygjHoK6jnegCf0OR
g7qePTIvUitH3QZSSBTHOy1K6qd5hF8HYhtizrcg2EqWV+n5WlH77W+3Z+F56mWwZKTt7HQTaTjf
rHA/m09pU36/OfeS8e9u5vNfBN0vvT/t+za4nQ5V2EqzHb1x3w0UXbFCLw49GYBNWmrGfQokDJvj
dPySue/yvnO/GmPxakjbft/EGitLr3dvQYGX132aJFfW6QBTab7f1EGU21DxM3JPUwzUTAFPN73E
zmgsVfX5jTP9xqvOEZO4SQrMfQTM685MKgyKh+YbE/ttHJ4MxOZt8l6olcp12pVo0yTGJpaAi4Oo
yI+Q4NM1sKfisbS0l5naqJgvTFvRl7d91GD0V4orPzYmP+bMWgNhXGzeNp2qLzbYI/ub2PK8WzlA
vZL9hxn9nmUt1nS+O5xsYXe3esNCJihc7bmKrgOM/l7ttQXVggKECLdERoRJWljkt7MNTTJtymlz
7jVauJ1zL2tF/f3c+7t9I9OncpGkCKgq6YkwgbgSA1q96O1D0aiEmlN7V5oIBgz1x6KxM+O1iSz7
gh/tCoVbL7nzvYnA0AS3KHVL8ZLCIV4hqyHeKTmuf4NiRe+9OCvXOEmNRyhf8d7MI3M75plxNsJc
Lltp+h9bPb0kcSZeIfaDb3SaL37x5+6W3wDfaCMdIX+eFegjOKRinORW1q0LeqB/nG//uV0Xqbm1
8vLqPuQMenKG231IU4yR3gyJktyvt7LxEcMdMSR669BygeGHckbBBiWqHNQ+yZVFIYPuMG/WQ/Zt
c6Ye8nT4vnf4cXPuDVXoYf9x32wEo1OkyQpp21tZWemNMwVYoBFxZLOLxD/O2/PLNMTNxvQmjKzg
ViP4nPUMwqb76srMP5tdLy7qGJ1mMQQj7YwtsNFwM48akvErLD3vTGx7HTU364PBqD5m1BS5/vtY
6FdcR6VVbm4auzLWZCgBCPel+iEw0IbjvnbvUr9Cj5vJ/whHhhqU2/okXTrjOAIVxxyxMi51VtXL
TEv7p9AxnlvHir7qRc3uUx1KxgVLJTX6YjoYrfaeVDFk87invQptlG6gTNJqwdHVlOdYccU1oGwj
LbnNQv95DtPmBYINy3VhG220n4M1R3ANQobP17Oa16zr1fRufFRKHhWT8tfcXvcN1I6pXXT28m3o
3I5NZ8yDwSkWCPaOW0gzyQcLe/FUs/3PiQsN2kKL7RTGfneyIVADNaj9zyHWAFJFe0O3Anf7456R
FoznNDE+pEQ2RySY0iNRb3pkBRLuZK882kYQHIww2Hh6UtzHcdiezcgC0NLhDNqTc1mWrqru5l6l
lfWt59mfrr3qYH6pIH8cCI5YtZhCwfKSDNk8dn5BuG4ju1R5N28FhWOu/vjH//zrf1/6/+d9zc7A
SL0s/UfaJOcsSOvqn3+Y6h//yK/NN1/++YdwbMOWUqBhIR3UR0zTpv/l+UIRnNHaf/k1emO4Een3
osqq+1pfYUCQfAlT14Ob5hWkbh2xM5xJVQEm/aWOBmi4TWN9oXRO+Tx9aZXVdR3rdX50gLGyjeYI
q5Oy3QE1k/HJHP1ka8+6ctilioU/FMH26jIYBfUP2/CITz5AmLcwI4xkuKIak2AQgjLR/OJF7vdt
8+AiiVcq1/gee2LQs9OLTJP+aEwvfViXm4xJD0WmP3vjsnlCTD/ZyVYlYpeJWYJHstvrkHnfefB8
ANwU1MVfn3qh/3rqTVOYXFlSUoM2xY+nHnm8TOkqy7yvu2DYUQT2QE1p4zoRSvGxjCiaTOFEN8KD
LmxRnucRJpwnqNoqMLHfjypTV9knvv3dcTp1ktkw+gazYmUvZeV/jINSX4VG1B0tLDEPRY5OxkBt
6nFE9JnTa36ZhqI/DcZ7Gqq6OI148XA732ZaObxr/NDYC6Ez50JpsP7munSMn0+OUMn6cnYE0BBT
mvLHk9PZUWEDnU/vr0G6mUt4+Zl4pEKR3eEo295B1X8/T4dBlSqbecqbN6dRwLXSuyHHq1j3nWdy
wM3alEmKahoTk59WmDVIWT/pTXm0phiRh+IlDdXsg1RyLIPyjqFDJg6VdfaVrDwDtN9QsJf32aSm
X6Bti9xB5B7mNiTDom2do/849847lEG/kZMuP1kzXGvLQMDbM5IlyanwZrRSVPvdFMpj76KZYXRR
uaxcWIR+fY93vbz/aazQzpWp39g4d/wU2s8Oc3ojnf3UOdvPja0HO6kj6UH4q95qIvhadk7yUE8v
ZArzUoYIgLGRBGa7aKEe7hMnTx/0Ris3ijZm67l33rvr4uveGeK97675RpHr6loXdfSduHxbW9Os
rNWbuaPQVf9vrgjh/HBFSFW1Nf6TOGZb0JAtY7qdvpupmFn0ASkZ717yiMI+Tu1PnYa88swzDIpH
zan05zkIE0rb33rS7U+K7xCiKSVWkGF0nC1gry6xs3ns1R52fls6eZ4v6sntLQAEiPdOEWIuExWH
eae5Y978j23Xg3lq5G6rygZlMxh2vLO6UTuowtYO8zvRR0axSIMBtBWFInUn7PDmrfuXMdcGUTbb
v5l7fpz2p5OJAJQpVNN2dIToHPPHkxn5parFieperL4aKMUmzkKDv3DWA8UB9J1o6zZ20o+ZKtdz
rDuPKEsfll4nOhRuEZ6ljJjbcI/bfFdRZ5jm2XKaXb97gWR0bBvM2xgwN+PxQdJJ80mneWO6LCMN
eVddTe40JwoWc7Jl7lAT5VsH1ZmALAGy7opo0mWY52jZuE58Z4Jz+euz4li/XGKGsFRpaTqSu6ow
fjorRFTCS+vYvKjY5R6NyTADaZMICNvkcjtronpmGK76/C4wx3j1nfRyhqHBLJc8t6GfBzHWRkp+
llZ2rQEcXG/Wq6oMFbS4k2o5QwEziTwHVsjeQU6IwdDbWk1ufXgbVZmg0ywV68ZuSg3lbogoRqB4
u3mzmdo6G4aSPxi/tM3j8inVdB08jZvbhsom1BbKx3KS915Y3ijumYbxFdG9EKUus7iZe4ICjy23
xIZr7v1utCOqCoNc4dz6jT5dAsMnLqd8E+rVuEslQJWpXc16kzmCpCKqKaz4Eey3AeNLe9FWTn+v
TwSSHCIypVtWStPW1NcNOCjFNWk5LMJ8L0XeudPcG8y981NTB8jMj7V7sBPrKU6b+jI3ZTy6VjE1
jM28OXdoMRQqVXv+62tEl7/cOg5+G46GuYAjBavwqf+7eWhwVB53g1FcfF+bss7ph7Aqg89pB+jQ
7U31TOUnAJ4HABh9Pf9zjiIG9X33Y05ZaYNvKioZlhk8/LinU7YqC5jh1kmUAI4rWixmF5bkpJCr
nTftYFz7eTPet76FqoiXbgKUQD/kmZIdkYkFajptssKod7Y1qdxMm0mJ+Ghhy343b0I0+nbIeRMr
5HUA1GxtG1zlMyMocPVqHYxm/R31GrY4kVFZXolDJKrGm1hAdbtSr2WCkAROYNqVeo3bXPbONeR3
1Ovc66t10yXN9SPmzxkg5oD71iPro65bzZ2pO967qIX/2kPi+Wg0Ok7hqprcglCwHjSvuHH9XPuI
qki9YU51t/OwMET/PKfW1dU2eKeWFcTcbor6+e2whjeSAZ52nw+bN5lHKj6/rRoxghvFunEoWv8B
zXUBPodsXWlVN0NFRQBagbVE/SL4QviULpKxcN9H7aivXKWP36VgQ3dN1uo385FkTQXw7UidmngX
J+8hJ+OT1br9Usc0juQ03GR7epnbZVkP60oazVIzx29tc8c8rmcvQ1WN6zHsYIuJVfXO9sigpKJJ
PiEAv5+dIeuwPsh+dD4CYjSXoTX48CewT7XqUtv1AQl7TTcMvoGdfLKDal+56XvIDNE7lenwbmBh
hOcFBtcyax+oc3nY2XnZQ5aMFTYBebudN80ibm6qFuD4vIkJs3GuKnUTNkZ2R4ZdW2VqbF30Iovf
qYW11YbeusxNfeDWK1d3x40xtemiqHDuuA53uzg96Xl6MydrMQ1C3TA2b+aEkT9XyKa2urfARrcq
hHCCJRvpto9Kqt0FpSSpl1U3hlsWr60ePRvhaMN5rdwly3RxLjSj2oq4UsADjcg1wOLc5EGTXX53
nDi66ZO82JKwaNdFiyVeGuSXfGKjAIPEJXkioqRKhmljFafcUrTNLxLjgHmsOTJL2UFBTb4fnuws
W41DNrwPIwgadmFq1FpYsRPdCggaGQ/SSdxQxvkKYlG/78q6pALXtV10rMKsWFaa6tyhT+pvDTsP
cJzJhttIJzsPJNG6N3UKBWbm25/hVK3jxBOvXuMc2pqKzLw7cADnTnh+sAXQNG7+eiY0fn5aEjUI
1VB5MJiapjGn/DgRkoYqar1XWgzjNVKsnUt5aaYMIDd1dvxG2yEVRkZkbmvxjvLr9mGszQLDG1Ty
TSvX7sI2JR7oiuQl46oEXCY+vI0Aw+9RqHaDnTVJrMw6Kw0iq6x/Wmc9i6o0HuJH8zssHDHGXXpV
lVzjCAP08bIRQ3Rq/Fo/zx0qFZDzX58G7ee4dDoNUiVumP6Z5rzC/u55YPU9OG9bbU7fMO2WMzFJ
ueVVnI8R8SINYOgjeplvN33sGSvRG8XPk8G8Rx4D8p/vfj9Hz45KWbj8668stJ/iHEuzNdvml7OZ
PMQvK0+YphpGg0F4ugb0o2uVKKF7wSdywvGUlEdtJ9oWjqtu/2yen/GlBpTq12YP3cZrs2o0wSes
Nt5GV2FtrWRQpGg0rec0Z2I5wXtdouWSxevBrxAOpuSxSiPNvyhe8e0dRghi1TXQPFJPE6thevc2
LsUi77oc/58fUiHVnBp5yfKhDDy//mnzX9uv2ek5+Vr977TXv0f9uM+/mPX47y+HHIOXkufGa/3z
qB+Oy6d/+3ar5/r5h411SiAz3DVfy+HytWri+s+UzjTy/9r5j6/zUSDEff3nH89fkiAF/MxS86X+
41vXlALSLZIQ310/0yd8657OxT//uPjZl6//uMEsO/3ymx2/Plf1P//AQPC/NV3VNdMwHVO3HZXZ
oPv6Z5ftCKE6muWYtsVKHkXE2if7pP83e2jCNm2uQVBbdEHBmrs4HHeV5kiD1NQff/753zJa19/t
P2S4rJ8CNmHzzyCa5zvwvUgB/ThPFaXXQNd1sp1iVSlS70iJ7n1TfRjsWt+qcAHLSq1ZrpXtsk0h
7XVE6ohJhjelo4Guja1TOIGXzhQcALGjCKXLJ9sjCW8Et8j4R0tAYFUUPVPnJJuibjpFoMlw9JPs
pspOhgzuitQCxuXkS9lhqa0hUeSgLltktr3F0/ES9Ka91/I7RIs3yehHqzHrosWkquIl8SlWEUGv
7QxtLyPGP3TSkY8b9bEZjxYZ+1XQUwAtFLGnYj7pilYF/LQEa2D5Coz8kCqfsgj/4dhXweuYJyet
x0UBMymtUw3hTBxs2mjCaYWv4YDYvF1ZyK+10ULvtfNUy6qFBTrUWpVOgglI1elLsxI7yNBHnYAh
0slsKN22KJuHWvDZIe6GVvK1G4aLUkCo8r2vg1xZBnwPVxYLCSTNCpR7C6sPWM3tMXKzg1dxNi0k
kNK0vevU+Iis5TFLxQ6IBrvkK1GoN0qHQG5pQfhUD4E6HhCEPDNDPfqK3BkpFqKQGDp9UybaY6lU
GxmV66oatoEZH8s6eNUQ0HKU4INbDZfAbijxS0TMIf4RC1VrK4MGbvRbjJWOZhQ+a3I8oD2+QzXu
2GntxQeEC7TUiWq8dJuN0KNjM4xnEQ6H0OygrkZ7sPx7Vncot4THAFshSaop15a4D2+sttmgzcNi
0Nrp8YS/iPZa4pw6XYVgbj4VQ7WBCnJWR/NYDx+oXUULDDVfjYTrwDOzQy/9G9fUDm4hdnCn10OI
4aciVOpFtrZr+OQMPeNF3FOBqvMV3LSnqI2ROYxvvW7t2No59+Uur/19SKVG0729WkbH6RfW3O6x
qXTUN6LPIopfpee/FnV/mU5jrozoJ3NRi/FBK7ZlpL4MauPjeoOwW78dUNYsKTzFaXRTgN/zjO4C
EyhdlFl3GM2c1SYQ5Mpw9r2Gb/lo7poh2CfGItLkKQPkTIr+LPL+oPli53nDIfDjV9urMXkkVYns
zUbFVRZ8y+N0TY6F3PEAZika7F3Zv9jkAWx7jYj+g+kPly4XTz42gBhGL0ETHssCrOT0GUMTLfqB
QHVSiOyUeNkU3qtb2eYiTvut18fPltofCPvXZLT2PsocUUtwzfVXD+eW+n2gBk+yCV/LqGKSqDeJ
Fe7VgbKEiPYG93kyBDs3i1ZZOTyC3lkmgIP6cIQZGR2jDvXLkGtVKe+jbN2GPdWd9iLi5qFUkmM7
TQf2594fH52xuXQGGkj9RecnKdHur9qPzlDv6258tIrxcfoFET07KHF0FKhJTydmuh41r7tYQYfW
1/hYDc2q1YZF2+nTSmbtYnzTS1RlLYG3AD+NUoznrlLPhIjbzNvoPZAFA1Uav1xBYdxHjrUObWyF
O/lUsWhzRrnD+/Szoy3RC4wWrmjuG8VfTdd2FPWH6bvFHnNZBwoCWNoyHJHGD1MExpgKGn/Ea6FZ
jbBjKA82CK3Grz0WOUHw1LUVbLH+QSdlOF1MYM43RaA/urW30pPHmjNltNZTn8OXi9TxURU3leLc
ezk8BhnuFTwkMoojWTqeAceffdk/4N+8qtN1nvRnpRkerbCj6NAwy2TBs+0pH4A+390iQH4Spfri
l/kSPehVi5oqSyzzZFj9iyPd92QvFo4MX+t0OJARhf/RHRTMzmokaD3zhK53rpzdLrs1snaFHMwG
x0AspjGgtM2TkES4hXqmyFH001u5k8Z4MD6TfrxTMaclvt8VenxMCr57z+0x+FwSnGkzVpflp8oo
3+EnfHDy+qGqRmgY1iJ0+8PIjTD9D1WITVbs4QqdeWhYG+lph0I2L5WL3AzXZimah0LnFiPeh2Ey
rktL7qbJisAAfUsNJl7tocMIWHCasEVfrrwsfOfwZMMw91ELk+e6KN7r7mOT9A9UI+CNif5F979W
gXPj9SaI5Og4zQk4zJ38kN+Om6hCNAmuJ5z51rOfmgb2qZbypHHEU9HIHc9E0uVqfSGOPulMVIuo
Pft1+FzzGdisH3qnOfq9ZeKYY3KrJc+h03F/+Lelf5o+C9Hg03zHaf1J00tv6SriU60oJy11k7Wq
+O/aoAxJ8XbxlAh7P+rAAT3sAPe9UhtQhI0d9AIIY7L+YIfF8+CgwylD+Nqe6d0UjlwgRpLfGg1K
Wnpn7kOm2NsIOgNAmmHybVsYkWXuedy9h9Yy7MIWIQMfkkTcRE9J35+dLMLQL0OwS6s+GYoUC+Qx
6nUUIVXvplREec7WyjKVvbMQukb6RH3A8K/dw7dr9oEpmuu7uW0Yg2HbJfjvWuZd4If6ZgxNY5+4
gdjP7+YXRZTfNoUxfe2FmibV3rEbHBIGp9w7lvehFUO/ao361mp8d686eHTESoyKo/SxzXDKUdvP
L91QaBgvCwzrR/lBs7G0HBp379opSZz4gx+QEvJqt9sjCu7dIA22RAq12Axq8KhZmn8zJDii+CNT
SEMNojY3mq2sx7RdITaDzLKyhsi34BmwyJQnu3o1S6yEe2L/VC4BKKz6RWEVq8GipdZvldzv1kmF
S1rRKFgiokJ/fWmw4Dvw5cbdaFUnC8nEDUFRiFP8lP4MNrGCYEomcEpSxCPCAbF8hlm683kKrFGa
ei4pAq+LprX3Qdp8Cnp7mSqhv9YcmO0heh+NCYYRgclHs0cSMacGtEwUM2K6URdaLcGgYAeOG6b+
EisRvrWQdEReL3xAIFFp71hzPDU5PL+R2zwsmTy4BdKhuSTOePFKJI+glw8ugQ45xY+xmtTv1HCN
QqsDIG5tM/31MPoWoCCfLMU8yaR70MvhIRIgZiZZUdfejjJ4DsRO6UpIJ9H+u6D+N5Vg7dcw2dEt
xzYFKCwo6NpPy/kg5DIMuyjbNVb0WkQ3CLY+pFb34Nr9qUQzShkOBXFUjxzA33zyT8tRAnRHd1g9
GBSihWb/vIJ2RIdK3ABc3/W0M1I56WIgARSvzIT5hUAnCKtlj7i84pinKVT6m49ntfNdCVxOH28A
WyLrr6q6wzr+x/VBZ+HQFLp5ttNrgnjmmtSvEcnJtw4CTlp3gQnwXGU3dX8XyOQARfmpILD1w+Fv
ijLaVGt/q8V/+yI2CzKCNmf6/x+/iGeAEoT3nu6mH1/27UUSmcTKwbbUd0NOYIBwv2WlJBLkklod
tgzNJR2Kdarx9IkJWCnVB6lYU0H461M0rdF+/WYOpWrLQvDVEj+hBPLI68YQ2+ydA3eNqeZg+Mad
gs4P2hkIJ5Mhwgi0+Txf3nlFfB4PL0RiD151zmT4rDr9i+EzAczhoS3Hs7fVTVTr4vGx5tFlhAOS
A5M4XrA3k2FrFT0WA/LJdNCHD+UOnZbFFKWrNXdK3F8SP9zbiXoeDbkr+S06z17FpMt8v72EwI40
8RTbKsqvcufazTZthm1pV5di6DCBkctIuMSwAbeuu0mp+gNcWRcGYqOJ94j38AsIyA8YbZ6cwVha
Rnm2tebi5slr4TQcPnxG9wl523apC0RlLa4alEddYmLWfwDNIswFQeqjDHDNUPyQoPgeq/G7y0No
qj6BBVSp6z9dp3ocOEkGVGrnoxAtMjTRnHifxJ/nyLp/1Oryb+phmvG7311oxrRqt4Ga2j/97k4H
zY3OFLjzcKji8D5MNmZoPIZZd6l48G1sET0PPZMaam9o8rYPLHf3hUj2BnF93MobBISAG2GOfhyT
9uI4zbLX03eGNV0MlHwWlI7O5KNYSOjvKp3iqz0uTDDei4ZHB2V4fIieIJAepuN2dr4xlIVszZ0g
AJ1WBTFXAro0e03vD06nLgdrfGxZVSXoPzmhvxyST2alLZWm27K+34owPqZUM4Lqs+1PNiZRs3JI
RK6QwVvpVk55XYdT0NkSEUaoZQK1Pm+ReHq+BifdcBW5R2qRDYTF6EWrm4VKJKUXOfUtDwB1/9hZ
7kMQYEDPEowI3HjSJx8Z7PtiaXwsWY5mcfA8Ba113m1RjDslQ/WhbIaXViccSwOW7P6lKG+oeYLW
v2k5x7iJHiM1Ofq2eNIzucMhNBHDba+Er4qe73RPrmyvQYomftZid2/pKKGee6heKIXtUPAlH2w/
ma12npZ7RCwHqHbcrhQe53VSZu70ZmTa9UHO3PU6Dy3+DqUjfjO9U2dkS81CZQTOSGerL64tThAg
u7+5tH/Koc5TsEAV3qLEb+m/1NTw9MkKPOfT3bR8m5Z0PT+79mi5+YfpT0YCc5f+zWz7u1lfqoSc
gM6p5OlT/3dp21IfgD2Lgck2YkFWsTDN/v6R+ptbFlSVLsT06uj2Tx8S+AX2cEhIUudvUQaS6Mbo
8fhQ9uRLJ3EEUkF3kVpcRgRDBxt8uaYeKj96naLsEvHxsAbMbThrR2pTpmXnKPopYtnT6uLJYiK0
0ngPUxzBdwAkYfjZNvmYoo2oNSAhGseLaSLGLfqx8fTHNmSqLsvIQyR+nQ8JSgjUXq3mYvD7Iwn/
rDuIVtV4LaR8TdZlljE++o44RbnY9QYheZUiRn0Zu34HuOth+pKSOKQwzdNgmA8ZSQsTQxk7f5+T
YbARwA36c2SEwCGbB82ST17SH2wzPELcOPo6HpHVcJiWTbUfHNXRWqGVe8vlcRi9d7ZL6gOq0F4v
WSWR3Vv0bfZBayyUh/103fSEXqoevEoeF8rAmiQA39FHe113FjG/pI1Z8pRXmD5OLZlo2lA+IfD2
gKnQOiqsJzUFGcKixOnjJazhtet2D9MMLliv/fXTU1N/E+BwiTnCZlWkUjP+KQOZ6nndZ0OS7rSY
x2eatMusoLYb1KybSogbCyVSD1ms1KgV8RspPfC4Kr/xe+Ved5Yx5Nn2VLLMw9vj0AgTM0V7X9Vo
gI7LghX6tHRr23OV9Bdf8W4rW78t7PCjg/RTjnTrIlRPoRF8GOzoOdQ5PiaOE4K4uRHIBWYk/lLZ
AJhkzkNOLmq584lGp6CiKftL48rTNKsWY/uSwT9QVHTh3O7FYuZPmMwsIzsKsDP5YO8VIQk++q1G
coHsHUXSi2O3F61pVo3sN0n2aVqkWlG4L5V+K3EKwaH7UBnNNpFEO+RfkLl9LHz1zAKv78TSIFk2
RWNu1K48FnOYepzSeuNpzV6U1SVpu5eh6bdTECSrKWVhPDlhvzBRczddmJ9Z92hK/uLG45YA+pqT
oqvtzzBdLsTu9eqvf+jfzGIEbtM/DUSkrv30M3degT5rh2YYkIxV5bQLkSO8YnXddrrIjbo/C3Pv
5t7fXF+6/BEsNweONuEzT2iNUtMv0ycSFIOhg47Z1b58TEqgsTznAEm16Ad0qClmcXJ0OxzjyJ9F
YbtyDbErCXjygcQLGU6dG8Wo5KKhsg2mYjMF2RFpTUBCyykW08zPJokUNOQWU7xkkyi1+vOU3QDb
/dQ61aYrwv00ZSCGiQ3vtmrNbY38Jvi4RewQhSXDi+eaJ1+fCl8Ny75yUeTxUSbq4zTvhlx0YUoK
kWpgmch1U6yrMDkOeC6XUXfxCHqIJ7JifAErsIL4f7TD/8/emS1JjWzb9otUpsYluR6PpOib7IAE
XmSQgPq+19efoYBdSVG1N7btvtyHY5gF0aciQnK5rzXnmOIMqGYzdOmlMFiPE/U+ZfMpp6ntrsdw
aKSf1s9sLOo7bJLvkkW91D2/S/oZ189lhs/d81oEqBv0FBvdYvRtsuM60bEn9dSx27esXBfh93V2
7RpfmsF76oEcsYNEFj2+oRvtdlHE6VZcqyX/tpZD5EAOETPzL2VN/iSKKK1Dcj9+axBrd2N+sQSz
jnlZXnJ1Q8t6LRF4eH2UeLouHUflOq1bzOLTotJTGOe7MApINxFEOULQcJfM2bYsdxP0+LOKcFaq
lyqjEgvXoZ/ST/1sX9eqtUa9bq02zTWJfLNA+9j7rL1e1g/tGMxYUu0e/fdRxUrWJP3jeoaPOTbG
wbyGwXy/3q70+USoR0y5qCEsvqCcPEzWJWpTd4wW+FpEcZQBKF+oEPt19F0rayXrRdENd9q4uS1i
5/6NnMcXcrafFoozWq8+Kcd11O0pkqtBAgpp3GlL8omgyItW9Cw2o0+CNIpGMRmhqb4iLvHmIDG3
KRop03y/Vtrygidw9Baq+Z5T+GnNq1eZXVbRU1JbKP94r2x+JzKBoiralIG+0dLlZYg41TGbGIr8
qAzJMXKoIzrNVrdQFthEnoXbtdbWdRnlxXoTlntmt0d0WafbDk/TY51GxpyGp5Hvk9FLUBUQRbFZ
V+NZZV8dEqaoIXp6Ph7Wk08hOlaQhAy1g1+EL6pCXX/d4dbqa8JJtcKXvcrKjs6U04KgvNDaw7ts
ocMTLZxJawb/ZdgNNVVnhuO1TrhUwdf/PGppvzby19kXq02U3KppMYiov8zys9lIal2Y+MTt+YXU
90f8/Qgq3lLnouDREzu2LkZln58pY9KjGd2UA2mtPa87Vhs5JGx1rAE6hxJxOWaPWWrehu3bG9j6
5zphgtvE3xCRviRSoaUz0R2Pn5zU8ZEohm6GAvZMPWjctA+pggiIaDBvihX9KAbOOUVD7jrpOa6D
S2tv1FXuGX1/n2N+3IW6Smu5YsosSego4/faWkWy8Mq5k5U3W02vP1WNE/lhUqmuTVGjKamFdiW1
TdUgRepasEb3rKh3J73EOR9RCe+f4AC8w0YQDcM3tTGIIOQAX8eXaDEOZZIg2lO9dVS3RHfa6AxO
65jzFCrqVa2RWDXRJ1UyCxnGd4Y6PU6J2HdVCgbgOOCqWc/hWYwixmi3JarAGsPyOgSC8Sceh23m
+Gtt5wkX1kBfI0vU+/Xd1mlSqK9L4/iY3imNvSnpCax7RWqL6/omDvX+hvLyWhnA0eGm4AvWlYZo
hzdaau3Ncn7BsYUYa3mXz0VM8Wm7bypmQWX/qJ7j2lZ9bR53Q4r6Cg55WLffsq5/Y1jT/XpAd7D4
vk/9/6u++/9LS/0vnfp/18D//7DvriHb+ulA/Vvb/X+yT58/5agTv3fx11b995f8aLhL8QeHLV1z
jl1qxre++o+Gu5R/CKpZLKIp5VGBXZftP1ruhvmHqlLdcyTTBcuyVwnsj5a7of6h63TJHRMRi6ka
jvbftN21X+e8vI1ETbuKAgzmJr+WDhKNbNXWwNLS5Z2z1SW+FmNxTlhOy30VbrW8KvZtHapkuea5
O2V27BHlkf5mSvaPm2E7aDXZGkTP+i9j26K1QPIW7Oh1RVAS9j3Jqb3/bLfqFzrhPjE0Ok1trIt9
Km2vI8Laj4jX2v/00/1TcfXXQgrfBmIBwxBkRsG/vc3gflptSoFB2RmMYK82ovIDQEqbWVP0gxJ4
tLkO41i+T62A4AHnfTY3ihuVME20XHeXomA6ZQyorGJswr/ZLCHWmuLPNUfHtA3ShpFaIEI37NvS
5acNm9LWrDERBHt7oE2RQw+kSFLfkUopz7ltskCcxOSXUaQcm4Wh1p7pMU9rPp1btyxfhsEibheb
yw7513GoiI4nA5plnA08CVRki8t7bzo5wGVdnOc/LzhdNj7utNRn4QCeGqOQ1zvRdLfUhGvFyvwc
1GtwTNDQfYmRuIazkiJ2U78qtbSO4sEMH2sz7D1nghZuoS5QllE5hFrxzaFi7QmDbOM6SDZt1+7t
OsOORuyYpRoRJJ+0Y77Qfhlox5iEanl87OKiJssTjMKAGdNLgLLBQEK3nbqNHSIsHbudtLPSJ5jq
FKYHOgllPAxAiDCd1kp9tZMvGCTQA4zRKUszh34mMguj5oxR6NTQwwF4c99bm9Y5qQrkXV0vQA0I
eiUOsBDTZqGKh7SMU2QnUYFfvs1I0JJiq9ukTWUHGWn7bFVopnjOazU/KJUFWiJyvnbrD1JEoHTj
59yEoz11fe4v4YDsOAl9XG4IqFtBb8hAgdDJ3Tggn63n+GuRKyhcbWuTO/U3m6JUidWwRiaaiEBn
vV0/JE9FVn8ebagf7QDkk/xJv0HBgxJ4dpcKcd80OH4bmrNnosz17AbQfw42UVn5wP0yI1IQW6PR
75eg2TNvD10kP5zXLGuna8mBIOZkFw7N6FbR7FP2foswf3GVue438IyyIxmjn6mGbgP7Xlvsj6Af
lW1lGrqrRMGzM4HhrIg/hFSnPnRTd4Wa8FUTsyDLyUhYSRAa3RqcstRxiPzC/qCROqvlE3Vo0n4S
9XOIYthLkadQdVSjPOUAmNQdtqivU4mup+oyt20dbVfkdkoAUJZtiVH08qCYkH9o7ZbCm3Ev8mLx
Mxzlmpyj3dQ0lZvk1sscaqY3JxpGynn8llnE4aXaHKDdAZ6HEy/w277Od0RHdFsjDm2fnq15gQF2
NtMxwEncgmKn3bl3MuNY9obpR3RooCZzIRTbxOi4XiU/6+eLnCWgXydx5d4eUMz68xxnmMHonvFt
RneQA8xtE1bd8XYXAlud1J719u0CVfpbcr6zn55yu5+ZxI9XvL72dt/rzdu1BhUyvm+kCm0MkFIf
4gWwk3gOA9ADt/vQzRTH2zWhL/ZGzNmzHhX43jqlLo5jLMqWmCVefHuiNoLzKRsbGN368O2idDRA
yber7DIO5fdeAeSkaIV3e+H3O79f3p4VO6l0l9EQ31/U/PlOt0cXqydww7299KctmQlq2weztula
iNwCgOH3LXzdNkQFMsU4uG7C7d75tvG3t7dv996uAh9jcxlCcK9AcxO0+l0zcb72BmC9ljgAWBHa
55GsalcXHDyhCYOqCetTF4VyOyTBPUEhTPrUYDOHjY8NYzxGqAti0X7Je7IO5uSdZennIregfaKg
WtUi5CB+66YR1XOZe46pZC5pz90mm/t8byztgi5nQlPFwO5qOFKvWdPsAzV8FIqlb0zazu5gJ4+J
wWLTMu6CVHX2c9096KFkXUv/NMucDW1litxtI3xYloVrEnCx0ygQR8UcnIviI8Xey1TJ1O/WAHDG
79ENnOprN4BopI6wL4x49AK9mbzYBC4VqdqTU6jxrhwqosSC6LhE2UEM8/IGIg5pK+0LC5TNEgt9
05B8QZG/TBme6wdCfSRJA+3kk2bKmtWoCMFzEtNXbZIVY4yA/oxdx9Y1QK1xwnAAPoZ1i4oINSdz
biJ3Mp7lBhynzvC73Cmm9rXm+MU8f8fKoPRjJBfb7ktqh9bZiq1qhc4mvh5N/abv1pOWU3q9JRBc
sIqUbd9va7ecVNZtGNlxysSzn5bT2xk6nGsUerMdFClcTnDtFJn3QOT3oz4HPqswcxv3X5ox/yqW
5fOgNm9NpSkelcHGy6g4CNI41YVjXN0V9JCJ4WttT4WafhLfmO85btDNbtnRnxrQLyAWHD61E3F9
doOUxbDjckO4b+qqjX4ix5XBWD1OLUdYY6be0BE1OiwaZ9Jcc9eoaErJrMUCFiPZvVRpaOnwlMlj
ir7FJV2IWjuZTf1Fk9UIrUpuqvoO4M772KHKo9tJdLDr/pjb/cYm6eHZ6j+hOdZp4Zs5del62iul
8qT1RrMbRL4zNIJRCipN2Ki/WtOke1Vc15sZip6nrAvrsjppFklYUiyeKJfrAkXZXczWNXVkFuOE
oEfFHeWo7AF6bWxbgrQ1moezqZ+B6eyYYuzVhVhPduw7S49m+n7MNwWwxr1esk7UoScM0yacI7Kp
ulS5L5nN0IL5utjsXmkQLtQHFjiR40cYgYtPhOTshtFDFucvHOIHkAgPMfyZjV1Bvm9yH7DM26Ar
EmZzzRuL6giLaCqkcuoe86BPXKXRPzW454yoyDdKJRHbyOi9ESP/ZrnnqcUybZzqLlkyJBJDeSJ1
YM3g9lKnlrga9ewcN+G9GtESNpfHwTIe53x4Pwakathymk5RQGIF2HlPt+6Z+R1SgDHeMiGERWnn
WkjNGk3Q0Kt7TrmL8c2RKfuWfppKg3oFnkDyqaodjdaPU42qPnKqF1GkiL3sGkz7ipyqY85iafw0
OmQcOcNg+HRb7YtlVHdT0gLBMevI7SdnA7lKcacDqoejnst7adc4WrFPTWhlmTh9mILxgsb+HSK7
xaXN6YKfrOVAsjeqTzJw+aJnCeSO4FlteAOuGWNAHAmGyQzGleI82oFkdIkiw4vCfjPZJifhZm59
s9T3lT08k6VsejJM3MQADDMQM+am9ZZUsdIlaelsWSCUQz+E1ryPpvlsdRNALUU9FxmWomXoT83y
qC+RviFPJHTDoPpYGQC6eizTSRciGhbGG3s5yXiVTAUEcarZmzmxvspJpUHqpUrwVgH/DjAdJvUE
KaZ8Ch3CSoNkPuPS/1KM+XMJ+t0FbOac5n4Vl8Hj843Qya52lgnVLeYph8VmGZu4mFlNrY/c7vv+
sJZZzKWseZOW1Zuak8w+G/T3t2cFFWv+ilxyb+b0f1WYxOx0ld2m0yU1dUgN2yTNi+tSOPNZn4SL
YX/Gk2NSqVJwM9RkmKaWky/+YtFTomDgl1gafJukVVetqdAITDmBVL/Ze5gr89mgFA7Qt3hsRHDI
q9a+GJ1uo6RlpoctZ9raPe2PKkNLvHBKC1TS7TTlTWzbfMJ1S5C2LhuLuG5GVZuvb1BxYRqUHgko
96veNPmevoXdUtxNRsnFhP4LEtinMULFrZMJzQ+PwSiVU3DpcetdBn7vhf/L0uZTd/nFqfSvBCRH
nqJMHxWMY5kOcRQ+xjnpJnnI1RLJaGztikJcCjP1a33przJPY8LZqm/gV+9S25iOSxfewT+GWgA8
76oR6GoHWXb5rCagwPSlPKildQAm1x+hIYOs0NprOKkPYM3Vg523+ZlGnB9JpeW1GAWj9Ues8jzZ
hllER10vS29uNVIVsCN5lTkcZso+IZBSukQWzaDaOXR11V/Tdiyu09rWCdJrm0T1Xpvrz3EZHg0R
dCcHZQ9VxuUx6Mf5KsAkIwKsj2GefossttFJd0Y78Gdy9qx0pWaNZnrRhnmdgpvPCNhJoW4hg+q1
X3b2B2nyq2TNVLH2m4crpPnDkKp7zkto62Vxl6VYNgvmwuh1i8Bf6BVw7lc2tTbPft6W9cmZo0PR
yZGIGy6ISvk6yhb9u8qObqEqdebcNfcJdEnf6pi5CDudPTUIuivEjc9OOI37OJDpGZqVn2dqdQj0
5YssJ8h0ny0clACDj7eLYb2mlPaseberba8tNJnXe42wl5ykWNFF9bESFV/Iei2JrBKI9J+3b3eK
qqky93Y1uj3OQv7H8//xzlY4fmospVvQhfK6iG/baueaIh7XYj1p/v3N21Oa9Xm3a6+vvb3s9ebt
2utbSTEzVmXEYNz+0O0NGL/BEJAxqKjNUVERBt6uvV782/skBkMmjf/wupqBn/Tx1A8EGK7Xt7L1
hCTo19uEwrTf/9z393r9U7Hu/OuZIjrlwSAOyHw7FWX17eU/PR6K3tE2t3tTuts/tuh2+/Z+fd9/
bOSsb5gqdej31r+ZgtzTN7erGZE2Wai/zRZ6GXqQ3EVKkTHxNLJny8x3XRlqd6PSOi5gkxY6V5Ud
khD2TZGCFSxsGfg17pxNiv0jSsKHmBg5t1nYq/usJ5ErL/1GlDSqehvaWJejYZaQaSRN5q0S4ZG+
3RxCDUuDEuWsWmmDkuINZLJFRaOaYrcYLKUzkx6FyEasDpbVI+JqtMPqajnbIBIXtXmyZ7ouItn3
Q5OdkyjOzlWEKE8FVoWb3vKWsR0OslHvEttZlb7mTD2dzcNvqIMSdTCCLuV5Ho5vWYgv56FQlvPt
moQbu1VKhzPt+oC2XhQG7WUmD4e2jn88LVy05Wyg0dqmmha6hbGrK7ZkMT/EubXKvWn+L0TubVrk
DG5lBL7sFm2jdqD6DEs/DlkQnrv1QqN20Sbh2mymoxWNwvKzq1CUi85K5RgWtXHSw/uMExvfEW/I
cp7Ty1JOZ0bT6WyG+ZtaN23GZZ7RhMp4TpURUFka6ps2s6gD2bBibJlRYZjid7beVJdFyoy5W7C6
KooXcu10oM7EpjuAHGUkTvmikpU1dPugZo25ZBZtDCfJd9YUfwrqqdx2Sfy+cax4F8pSPauIy863
a7cLY5xBE5rq4unZ2pwz4y21HwUc8RkBrF76t2dVpKRsqczQBZOOearzwjphftoXjbT9WbNfHJbz
Z9tsmmMRdhtlvdWvewrrC+qUwho4U/3rvsimtDK1bjuMjxVcOhyPuTjfdqzbNfoONLNMvXR7TUc8
RbhOP/bU//PFODtjB6QnSZ4XR+jQTxHcEPJurw/dHrdAaIFk3DdRxqSPnAxqtuMmVMvlYFasKFdF
LgC7xrVNxWaqJYMzBAflfLuWhVKyAIuLDTDNS5yfAba0+7iH2+sD6y42WVY/L71+bNburQ4uykWA
k56hC6Uk13QfGmPnCKjbt3tDZW58y8ip8JQyOdt/PvP29NuFLXHgoJ1yzHTbz2l3BKMGPW/mTByv
P1aUk5Ur1++wW3f624WGqxJmpEZsQluxEDTJUo/GHxdKHA4lMyBuf7+qKAkZvRYr3B5DzO2Bfn1J
mfT9X554e+j2brfHbzdtNcYolhra9z/z+sDrX73d93qTjACa5D1T3tf7Xv9oZbT5ce6fjUR2JQ78
OP1p06vQYgkgnO1P2/f6F183r75teTZQOSNqy8TbwYcd2bkckai71+e9/tnXTflla29P+WUzbk++
PW/o4pesry8NcSQw/fA4TAbGJbNKCQawz3KMej9fW7kC9+I92QFYuSrjPSps5QqBsvBCKj8bZumx
l8rIJGgz3Y52u1wB+J9orL2ojVJ5S+pwNCCQ8Qsz045lptMARNMUApDeM6sHGwkXOXlubXWXUbPY
6E36ojPP3UChdBikWOmKUkLi4egUIfXYCt/zuraMPspiF5e4MOTSys04TstRxLq6y7uKPVjXdqKX
H4JiVi/wKt9HrGt2VDdYjhpT7HFTB5WC185umQ6aTiLh69yHyxxelqAgAXSWz0P0CV/Wtmom7Q4V
et4MzV5phodiYJwl67r3ZhZP3iIH1AJF+oGgoIxV0TKeRU0haeyNl160L2mficNa6cBkhPKim5Jr
J4YPbSDvc2RwW7JJwyhtT4n2zDrNPGW4GxZ+ow3jebAJSo2SqhzLU02YptJHzlNgqjokdMSCSi5p
AEy1H8zhiXk/vi6r2i5By9LJEZ9NsrMgfo6HgkPwUS9Tkwp6lHtd2KQ7RyUCtRpJK224qyi7kWrw
RAxnG++W3ko9vVU/j3X7sVNJMhG4AcpFGNu4er8kZviUt+luJdhs2Uku48jpvxTJ/UBk+RbXz50y
BNdhpqDDoSyO2X6ZRMoSTEHZYTUPqtNtoKUi3RwUtOVZMJ7MZSHK4k7prHaXqMGxdIR1nuS8gG7S
sTXlfXXtPiaBJc/jMFdvOifGfzWJQzkkwu3hr2IR7U3SmrTEw1Fo3cHvBxybi8IV+HWGoTIftSSE
oNlZ7lBal1EZtUugBvT7c+OYFcXkZ0EEqDEev+pFOO+4MDbMs+f91I39htpZ6tow9HdBriuonrFO
DGaoHJiQwCqPlA3+T1J2c7UD86BoWwDItUuNjPSoOQKxO/YHq8ipcvToSsy+0onQSr6JSMJ6EKUD
Wa1fK20GRT50STPKUUcZRniDCrKbbPzMqs9NJmvZpNLUD3UuD6lGi/rWePq/pu9vzNZIqFcz/p+E
vr91fZ8/tSyLQzLhfm78/njZj86vpll/oDCjTQsC1jBNQQ/3R+cXqekftmEZulxd0/9q+gqHpq8u
cDi89oN/NH2F+QeENeRq2KxtIYi//a+avn/tJgpp0mZFXERXWltDOH71CSzlspp2egtRqxn7BRC7
Q9uFhy5Uidfq82KTkyOKAYWRzdHSncWAU6hquS1HgqvaCuyz0zj7BHvzBZvjt5++yX9owup/lcnd
tg5p3urw4LDmC/pFnxeak8jsqBMPlsbQtZTikjmIUTpJ4HWcaQ+lCB7BU1OG5NTuzyVmUXS9+GvD
Vnh2LmPWAUS9BsSXRdJMzsHSO646o/EzNLKM+iDe5jmxdgtzNaMMPv9m89dW9Wur9sfmA2xQpbTw
iJi/2EOasEvHptTEw0LIyocGn9G1XpIaDDaIiWoRuh9qkXMfqW5vjB/mUO3uO00/5RaJMkYk4rNO
Q+3GyrDLjKJZuulkp711Vu1MqUi/AJAJUwj1+TC0j7qttycMOW4Z5AkBHaQc50r28JvPtH7lf/1M
9qpeUJEyOOyDv34mncZX4SSZ8cCOXuyalpj5obHDrTqGh14vepdwXfOcsn9sq1RKjLY1BEOiGM+T
CBBjyfotoJX6ZNOHdZJauwr5Bgh0z1IuFY9W1rACwuY+OUyp//Om3wQMf9t0jh2BwgKVxa88uqIq
6HjDHnrQKumplpI8zhq+PdQ/WR5jsguH6FQs1D/jGWlyn00fq9aj1rE1TWXYJ7HmbMAkxICMFlJN
ezJsxnRE+BsNHue3+KQk+oXqbYyngfUp5t3oTirGpitH9RQJp/Vtu509DPzOMSjtbMu+0WM5iGg7
SxLDDa2dNl2uA0qJF2o6YwThmODiHTFy5d427syQoJtMlOF+gacLWoy1boBkuFcc7VBDSY0jy7nc
LtLEtwcr35n0QmC2qZd5qskHjQmQ1MinEAFaxBFG4kcHNZMraUQPStlfEgWZA0MFDlE1gH+SaMmW
wt5wd7s24gIFgJxST1PaR0PXCQivg0OpOaCddd8ZRwyhVvoGLFLjNaRWEBIpOndOmvowtaSrjEr1
ZbYm55DH7XtOo6O7UNd6iLSKdU7b/EbCof/TrmoZyOTgVGioZ36x35ChYPSTHekPit6fB7uXbiab
Zhesjfp18sVkD7uEkIdybt9GsWls0py2chmWobfogXaJymrXO4qnpayxiTx7GBU/TFd9g8MEZGmc
i2MWzm+sWzdX0K+7qYX43LLlStj4lfRHyLidTGZD6pypeAzc0WOYWhhw0tyHHy63NeQHfviQmYEt
IdxGLeqL9Kl1PpE8pp8s6qwSsB2aZmEcWjiBCubzjVHT856jPv6NK+Omkf5lcw0NDpxtwQtRmWL8
1ZYxOA5plOmkPeSBrO9VijJyTj/GYwZpruxh6hW1T1I6iQPUUJYiPWth8jZOZfcb75OxWjP+tiGO
aiPaZ2v+Zn0KZrvj1MSv1BfDU51q4tw84zay0GiQxa4q/bt8+JAic39ajf7I8sjFHXX97vZVzm23
jecxuzZFJ0BAoWz2FDXRD1VNiFHTaqYfJ8qZHwelZ1Hshym3D3o8PA6r35OUyiOIHmdLZZ7OpF2r
Z0UpZlSp2XtIUspvcED/tIsYAFKYUmDCMP42kumC+k+tBupDO8Uvol/XglJFetQYtp8l5uPcpt+s
Uj4oSp1sqmDKPtITvmgz+X96TF+0Srp+N0tggZGtnyiuqwN+sGm3kMJOyEARuv956LX+fiLHhwjM
5fYP3tz62/0kWtIq4l9IN9TJmu8kuACSmhikd4vdv1RzZ99JE79InbHyxsvKtNZWS7hhCQgBQ/f7
1LynIa9tRDm9mGSMnbUoTX1Tlh/hJA8eJ+CRIdRID5Ge3I0LjjPdGoyDFM9WF8q9GhnNMS1JFSj4
C+gcDJTElvBpc0Tbhooc6BU7J4NnJta04uAOy5OtT4+pqstzB/R8IxOgbMoECzwdtgUrO1zuw4Gz
grxLpgWZfqHfw5Yzv5F/4kEg0x6U3j4aCQIr8hqfNCeElDgpDSCPUhxN1mE3RnFgGSv5t9lgNpJn
vTGG7X/+3n8Ri60zENumL8TXgILNYUD56/eeZGHQr+i1B8fBuunZy/A4k4txWmzUA5ZiTY+KQ5Bq
zPziPM8LFdJxPljlTCNRyZt9ropg2yNFWiQL50K59r0Bck5MtZeo4UBFEJWuLOdTFb7th9ajkels
q7qnKApXitY2c8NiFk9hYTnoIpI7/PXWGykJhCr00wLc7yJLRL71TDdRT8V2GdN9ReTb01BDzHM6
2gtRj6md8yCxbTa2PTN16M40/W/2UO2ver/v35QBb0iogu/L/NVTrEx6P1iB0B6mqngWdUhYSh+9
TzN2xLaGZyUthZCYsam9ICar1Jwxkvc5wmoxVac5yADcVjPGBnv+jSDyBvT+eVyzVLKTV8uziuhP
Iin962+Yd6EOu31uH6jylSfaQi2RvWbhOunboFbkubGp5CmsZ5UqbnyNstcuwGTkSqtSvNvuS+MT
fMLcmDTSFOMCg6h0435Qz3PgXBa9VDysHtmO2qKyhakSb+npogHpI2R+xj7siTcZjefR4ryojMgN
oM6LfWp3nyjNo5uHgwwFfpdnZg1htqA8mVW7uV4cLBB0YAS6PrNdd36DBa66CrhyMpyQi5B2HzsR
4mnMcIVITTrBDoZRJF3+SJKPoWnzFUxTks79Oe43VcbQzNyjZK6uv0tzWE+DNOgNV9SPnXBsPLxv
odeGOinEJdIOMlhpeRZx9rvx1/mFbQwAa5X2OjaKXYFp2PrVJ7hIwCvoHsMHNDLkNyjLsBUK8V9m
EdleqZxNs/4SBxPeqWWWB6rRR8coojfdojQHGnVoZ+zPUP7Tqzn3Qri6vSBPqGqmjRptRruRkTd2
xJeboWi9xPqctSFrm2RAUYRr9lq2Kzg1Te9V7UPX1dpjGkxvu8FSL315nzhUDgYl9PnC1F2UNC9x
b+2Q7KqTK00TLNugW095pwCgIp9KT/QB6MNmGkBgQ9tgcVTG/aWY+UiD0JirJiFKz1CFKa4mpz5B
ozhlEGyyzF+gJJIq6+zxBHiJbKpjRd3CteRc7NSmUv18ErrXQiWgF5FO5+/X9P5hysXRDiZjE4Is
P2txu1HTKb0za1ASJW16A7H8jrqcX4U9JgtTBRMjJ20fpvqjs4zBw+wZVn8uLIR3XZ08a6Pd7BO9
PE6NU26WlBSDhu6xl2dLu0Ot4Wa1HWPOkY5bJ+Ax7aS1d7ytgZoZAFY3BizGaM66qTnBkS7n2p2Y
9F7r7P3cEPPVA+v3FnRlG2uiOVIrcF8rLd+gb2iJA9o3wTg9BLIKPS3pk+ssywR9k2NtjCl/WfqU
RIMm4nOS1z6J/qyYbE3mYUJu7gxMp56akvo5GDgAkHeust6uxFsqUUwNX7EAZid1bK/5QIqdJYPJ
x4BMI17pH8TI3sPPm9GDtr9oiRLsmmhWLstYe2agDtdkcIz7oUsg1SyfCllECAcy62EuZpdzBghY
ad2TOEkwJGwn0IX41PPYbzR2iEQoW6Vqy32dWtnWLNsvgkLtAa4nSs1Bqm+arjyULWQvfrbYU2R5
ZGKs7WGhQ3xs02usTAts9iV3VeitVDCt+4pDZQ8AtruQe9mUwc4porMs+69SKyW1hDa5ZNpMVraF
0yIK2vYazHGL2M3xl7xvDlKT+Qnb64ZyRo2Bn/OtU1NMXlq8WkHVXvrYxl4i5PRgt9ZqilIoAPKx
LPB9dzID453LqNrGcVRsSxOFuT0i6hjn3vKHgFVYuBxQ3pDukX0rMw4wdO7OXiMi1mGbA6ZcZdhO
l9mARNSbtMJiHSE/sho0Wg5UEV8xrFNnDf1ubBxkqykQXpxB7Z3IqCovmP422H8zMnop/JYm0vII
N+kk1ekdDSN2DLzHlAYU+TwpfP5h2Vet06GEEGCKu069n5d5vE8OpB0k2FH5ktoE/Eafo7DNYcJ7
aRSH5CgGx64U5jmPrE8YheONaS/7uJusOw0QzC4rcbUGpmJ6IdnwHvz2ihK78zIj0MkG4yM6cGU3
JC0oa7TJmWuz528msjGOxhIy1kbdVxvg09VZL+xKxcKM2mzL2s4mpjtId8OUfZnzMLxfurE7KHpw
T7Xeg2Ul3pA8c2maILzElqG5PRhlbL/Nu7xO9ScLLVOkzMs1Vnc2tQcXhHzqKuy2n+Nl+TIHir3D
1wO7COfSeak0ciMZKTWtmU6V+TaqWAul8Pi8XGiucBb7/jaXCZMY1L0SX8FmXjHoRfuwyoNdiNzL
pZTB/G6oqba3pBNG7VAeAYx4NXbU+76cPtZW9z2pTqRiE5i4Dgdjef+/7J3ZbuPalmW/iAn2DZBI
IEWqlyz3DscLYUfDntzsufn1Ncg4eX3uQSXqB+qFkGRJtiVyN2vNOaZFJMauqB0o7H2N1mRwqufR
vInU2TB8aTfGqTjoRXpodSuiJtKGuGiHwCAaDA06sj9tmJpDPCi/4k4zjn0T3htVBXzN680XPKNo
j9CSTW6IDDOxGsKo2NKd/naT3Tv395NOijy72fo0JH19Ylsk/tzVW0hAyz63Prmpd2NUnneml4iT
Vbqzup1R353+3Fdjm0Cm1vU9YVenWp/+OmBmvupO6+wmGuOnvraavx0a76Qmwjo6q+hgYpTdOq7+
M1wECyYUvI3tABDOLAdrwHIAWS5x0job1KrDodYSv2a6O8XjMOx1vaCHr8htIYePPw/HySW29Wwv
urLHAMyhMMLu1CP3pGKy5IsssoHCDBGCs5JNpokoa6nAUloPMQxhxBMcujz+YRdjsyNmECkCWX5b
vVLJhijzl8iMXhq7b/bugIzOK4sclJpRnui0LEL92AsMYnHOTsnFMjd4R8Usn/SYgbrQCzzo46ns
J+s4tF3FP5n9dfjH3XlMy2BWUNM4XptuR/B5wNTLV3yUJYuDsDqth9kZxJ9b691GKuZhaFMfJAb0
sOXAXCxO6931VjQaZb5Z76f0uxtNaZGLlje6Uk8kWERHRCSR7+SOsgdnJVG+SpqPuhfQw5n3lV09
ayZ1UMIS2mDI5L2apE2guN25qStl62i/VEEvZEzTjYEJkT3tANDAtWH/1iDzzKgOg8m01W1Xj2qQ
j8Dzx3SJCnvuAJruIifMtugdP0av3c9jQuSICZWrHzI7CEexc2zQVrEIfRpatE1J7oBJT3IoXGE+
KOoVp7FRfyue8uHpGVpeZ2mGscMFznAkj3fbdNFhajMziAaMqyxxLm4myyP5TEcCfUkwMrUaUcZH
qSQ7vN190M3oIdvFfgIMGsUcvlz26rmv5cqTbSVZEKP73COIt4JCcwZfGu2Z0tChzF1OiFUaniwy
+Gw5MH0dvahp9+tD6SJOX5+33lof+3run9f+rz/+egcrpjjYDUrs//N3Fkg7MDP869eIGsm1J8G1
rH/X+vRsfY5eD/leKx1a/pKXfL05fsqlF1X/aloBS2L9AaDjdEaoh6txnNnrre+w/uTrdet7r3ez
iMYUamoiTSWZ0ZiQFxzjLk25QirXMrj62CC5VfczTcO9MtGOZZ02B7pHbDLe/qQ/rYdZ1xu/T1XD
t9KOAV9qO10O6HcAhfkT0ClSjDK2l5ajnlU7c4PMG9hxmDrFMKH/iNOEZHU1tk7lUFunbLRS+AwY
ZXdKFz+N7iKIXX+8Hnr2QSfX8eha1sL0PfTrpr/+hFnQOsk0PTcpiZvr89aH1sN6t7AAIiiWFbTL
m6yPW7n71y2RI5ohhcgLvl7ASn5RHNB5KHBIHawQrLVLDmSRdfPJapg8EUG1OgZhxXcJFz6k36Ix
fLKIUNhSfqpOIT6CGYEDNzH6tLPfCpcYwvWB9TDaqlC3acQytxIswvra8IJQYwZYD141/HVrvRvT
wmdCMPE6fD3H/dezvx5bX7c++x9vM0VtvvVal9FnVBdfvQMLBc0Ml0RmGgQWsWZ/Rl2d7HR6ACyA
iqk4fR1KOCN/f1Ba1t9//I+76+u6xUby9Q4ou13pf93/v72E5QASTkL1grin1vHn2UWBc/nPzdmY
+Cu+XtkmGaF0TDl4cRjl9RDiVPI/f/zX075+qZLwOX7dXW/943lrN+zrsb/94+tP/vGS0auh7RlX
zxD3DeXTDkX18slNvWMsCpflYxLh3HZP6nIzLLKiOKyfjMiwwh9m1dm0i/Ji/c6+vtH1rodCGNF5
lXP8c3t9+Oup6631i06qIZopsiwvGAZNkT4S8nlPNNphUHXW/ePsIbbBTFGzEe+X8aeRo4UIaDkD
pllP22/TMh5669BhN+yOtHpk44OOzirL4pi1LJ7KxYi0HhpAJxhJ/nU/pE3uK4hPNkKzxdaZLXYY
y1svbxovM6qlaxF1iRCoWoEeQ2l2iYreYf1U1++lYeG7I7/gWbCrO4bLCkZfvuC5g/zYbdcP8B8f
//rY374isZ6mfz71r5thJjhtEsSKbh/9cJSELpaVVEAjQSnMvUtqZu2UD+TdYXlUxoAshOmxyjIM
c4Idl+rukAi7uyQVDonmIRStpYdpZiMGGGw4W2Am7X7wCMipWEpuUn1urrQgrlOt12/WvWKHSLrK
h1CziL7w5DFSsQXMVRRt+lj7xCWLf7xSn61xSI56d9dnanP2CvOhRh94oNDymcDMslAO47DbmgzB
zHl0iWAXbCu9tq9JHz/PDWEZMJWeU2gge7t2PysGq02PfX2TYMDbKglz/ZR43+um1O6qflzyzY3w
qErlnAPgO7e2+h0Eng3fKJ0Pnau9W1k0b+UInVEvFL+KOnHD0Lhr+hLnkBpOO/IVa1oS8iOZp++l
gksiSalAqSqbJzpMOmsDz941LeJhIJ64Go1qOnra9GOmAbwbC8Xbh1GLi6IFAxK0pdk8pJF8tezK
OcrS+QlhFKNI23uH0EJm6KjeY11GySMipHovhvRlQF+2pTmcY5zHZ2TIyt2mxWh96AMFM0Obo30b
JceRi+EWofD38V4MoG6rq5eqb5Y0LabY0POTYsKsqTZI+rEYJk35QynV8jqIKWVqTA/UQe8ZkOqz
OdvxMU/yuzS1hyNaxQfTU4vnfogMlkXm56RL9bXJD+AWK8DDjoPAQ60CV5f73oZN3M1DegzdaEvo
K1NhWnun1qBmwPfxY3ZIKvGEBeGHeTCcst3CBS8q6pQgyGxfbUvNt2pCFk8FfaALJpDy1SWyVzGe
p7ZxP3IChrCQ9DrZD1EOyM8HfdRfMptBwdLa+l4HUYySXNvnreZd6soFHaFMrLPDeVtXw22QfX2A
MAakO24OVq+i57T6B72bKKEYWKRQpGTnCFEhp1rKRo+JTnHBQ5thdEQJGdIdiojBzfd990DEeRb0
g+leCKl6jQZHO5pVckRKn6MVpIYIOMINmjArfHeQ1nkale/9Ic/MBzll3iWPMYepRTycE+1TURSU
UQPtBNmizTPnzkM8V1tHw7b23v0A7Up3FYYLcedRxEZS5WLP86LkLvW0V/o3rGDZoe802Chr0slU
c2LJEZRF0ZRnrXGeYlL4LsUHsSXaa+ehxJGPMinDBy0xvxu1CQpuCq1TJeWVFl5xZzmrqEwdjg1W
M19W7SveQOtJJ7sq15v00iKQQ17qEdgY21epFGPQj/SRPLULZprrz66SwwdKp21ZZNjx2up1JGfk
iDfriChC3SfGdBlMSf8iGY6Cvoldlc150GZvq+spfx0f8KYJMfnncn5BPN08ZxPAYn3Bfu0ivCYP
bpH4TUVgdmLllIrpimo5afM91o90Bj9EMp66p2kz+Sw2ow38KvXioq+HWUT/oC6RnHmJDToXpJPO
vIp32woMpCfnbvbepgETFMIr7JVA7AJ1pkYoVax+RmgaZxZek18WenrQagNih+OHMGZ8q0i/yZG/
nN0+NMGm+6ZUo7PR0ShfFaf8JbvyWyycHU8pd4YecnarvTjXU98/Ij0gtwoBIFikPghnYdBtUTp6
8Z9ePmt3pXCJG8nao3SUdzSyyMkEcjwZY2czbLAd+QxFpXB/6Gr17E3tc4evaRcJ51BZ8zUtxLdK
ae5sq5lIJqDX6k3vapcRrLPkQaZeEwZL+1EzfqnpcdS85kP7phMkeMVvvW2ao3B67TmR3xMi9NCs
md9HHdVvnw6PHUhrK0ubw5TTN7EqqrlFHAzsZZ9bOtQbOg3NsZCPZNeoW0A/tm/a5fw0DlQYjZIv
wEAy57BrxaCivEB9ODjORc9T/Tk2XBjjiJ2tWu83dB4cuLkYy4nSVM8yUo9VjN3Rkm8zqT9bEbXd
nTWU6bYCkbT1nCd1NJtLVKIUn+IJtMDg7pWQHaBUnIjkbBKebLxYZTJeiAJTrqg8za4XT3rrUtLC
aBb3YxHgu+ovxfxZjZLIcsp1vT4+sZSztyPdgykf5TejBSZPlHhrpPGTR37DXovT+lS3jYAwM8Yv
ihHinVUphM1wpyS24IdB/oD303wqrV0Hop4RVmactFQjS7bRQNYdZ8KrO0QjNaBMPMiOOY3wIeH3
S6OPC6I59PPD0GHUXh8Jjag5EyX1K0u9/GCbmMllZe/VqbxgDVQOc8saSp+TOGhDLhhRpftE8HvM
dBDXKJ363WiNXBd9kVEaztIXic6QqCZIl26R3kBbgOiaCzoeXsNhwhpVWBCckpwwZpz9ra1jrmZi
cGzRBqKTP22ru5OVRjKRTD5wezjHqFyG7YJatCxNrm8WlSy9Gm+XY4rze4nooe8OM2uoe8fu9icD
jedxctGCq5CKmHpN5SnPYAKZ5m8AyOOrANieqTbW5zBPHtscm2mbRHsIVfN97BHZFEsSAodSxZRs
qKfuQXFoAtq1uQN4kKC/jdjKmw7MgjKi3o0ctaMqqtsEjtnjC6UVTl8FyX1jGX5lRObJJeeWtdL4
QXEeyW/KFt6tRw8smod4aNbhCGXTXTM+ROKdXzkfRz6FndTmb7HdmBupxgLHHpRvav7SD01KpiGf
jC9K56WrQHapitUgXA4dCKLZW5R3+B1sEsviETRrgyMqMFR6uwJU4UZtgSezUv1mmvnLMJosXimx
emHdBTIZbdYD03NmlTriMhN18xihlaX6mdr8EaliOH5CjuRoSHdPWZjiSlSdVPuD5p12pzr9ng/S
KIrx3ShbbWtb0a+ooTNX0Wd6mCaFZWUXXxzvfooGO9DL/AmIfR2QVj8ErcbwzxKGs0LON202QKmy
Vx47p73NmgUtg5DuhF0zFeQ5eQ7t/hpFoeXXlpz3syTOOwQbl3o/k3rK9+rA5dohINqmDhbDDGIa
sQtbXKDOm2r+ZlWXH3B5OWi0S06XXvyimfNo9br601ASCsme/cbsJbYZWSOaia5K5M5LPBfzRxzB
/+3TueT8qFkzDpl7NjO72Qi9VvZARWMk5aN3bKMTU6j6qtblpyPE1kva8RQmACWkOSuU2cL+Mkex
dxF2cdNsh3U96pFtkvfJoc3YaTSspS9sxXsvcx6Udll5hfmhD/tsn2nuw1yXzaFbyiUqJnR6a6La
YWcQu3GygxinEmVhMFhxMSKASDM2yllqv3tR/t2NYdxYuV1fRm0IkJFHZ7WTWBKzUT10GZyvMTLu
3bJw761y3IcOFYx8JMpeRgdK2dRVzPm9xhd7rhkMWtoxgQYVN6gMjcIIbPZT3RuPKZoZP7ds8giU
ltWyneVHmlW8eqJhl7PYj3NY8aqnXxAlUC82J3WTvggHdm+nEgPYOdiaZ8+9F5MnT5muvk8F2WS5
xoRCRFRZTgOUAdb0LRMfttrpZ21pt0nuxGgzVhdOeK4z7x4V6E3XKLZodXnMZifzcUYFSWE593Va
vQstOye9UPaqpsOTnB3sK3Tf9u3In8OyKkUT0Q3HWCseU6kMR6D2WTAp7m8WPMZZaQgQaDxzPkKU
P9rMbTfd9o4N+Kt9PwBexPr8Ybc0YEylT14sNbsVJlD8KWTZZKPRTpqarMMOSX9FSqFEUwbCDupt
TGiOm323hHR+kRD8YVbvycLuslP1lvfGO9QJ7+Z44q30Mu3UgWqA+9VK1pvgi+vUsg6K1p+rbBQ4
X5H6wbSA91ezA2ZiQW45FHdosU7x8p6F1eU+5lfQEM9DjgNcwR8BeMDF8WfR+lLdx4zxF1oDSv2q
A7wi0c4hLiz2qhj0vYaDc4va9je1cXIoSz6syuHra0lBELY8zJH2Xo3hleVRe3INe9+k0XynJqgN
CMvAbuNExXuNG/Vex9W90epaYJitZlzbhr0RRhNuXYU6vtFvKg23UCi7e9m5PRZyRPPmE0mAJmhD
WNpTpFXwI4eHPLU3WWUnVy8EpyZQTe1yTZwinPG40d14v8ozoyTH6KbEOUGYiGRjvaXJAat5mjBs
V/EAWGFZjGfKdPc5GPRv+jTarPKSIq58F7YVaXPtD82tfJMG9WVwx4PqtvOxt3HK8ilIWsAEyxpx
EqznODLZAPeeOI7J+BsZ4j7Wal6bmXT7adZsJp12dTKxplRN/P852IduDpDhqCyOIFPaqEftsNAe
4030GrvKhS5NhYUXyzBCTZci5D2C6BSQFPP9esgQu17rQr6NmdMfWPkVl7mwDoWLxZF+fuGbKUqk
3O382JTFge3Nc+tWLCy+QdJAKunh+whJz9mZ6EawnLAHWdtOlT6QTBEa1zSsX/8qDeSKcYwy5Vzx
4ISJqqLLLpGbzpgyLiX7kU3KxjnImGwOGS5zOv4HBoP+XLfZQ51l2jkC+7/DhH6WBgEcoWopV9Mb
Zz+sdTvQJjipo/zF/ro9KNL61KcyD1KljA9jXAGKUNi4A2Wkwece3Sz2EOSqP6tZjGiDCOVWTas9
98Tv0a0QBzGA64hbpV1aK2Gg6h0qXbPfGqVJXaiiBm82uedDyITo4hX1kRIwDoSOu7HAZWFUUj0p
pMcxuxGm05bVAEcJgCQ74mZTcHH5lG3yc1kRrCCL+d7OCyVYhDZ9Q++mTHDGah4wAvQJqK+27dAf
aEQYb1b1UwXATOL3eOnYjR1Zh79xzrSgaR87qhoPWebdAWggIZpIUtxV6nQvoXV2HdZLTlPSRiLT
fLA85Ux9YdOaJODknbEro8I42HAuGaPdeDcLjyVC2Be+TuX1pKcKoPC8ZT2PrGsXlQX5wGby1lJT
vFrkuPtWhJeTAleyzWPH28dSzXx0mONecVhnClS/Z95MmiGXmKzlwW5t1G4NRnZlKZDkXftTJEMI
hCW616PhFieh9zp1GhLlUtXOzLsdVCNAscSnXFSEgafS1FiS5mZxgKlmbA0nRydnATkJs/qugLG/
7zIj9RUpIFYYKWQwubGVTn80ZfqrGumxRi2JMFlo9STZZt7BolHml532W2lVg7D1AtdRU9/GcWwD
O0lOM2epPzVuD+Sb9nm2NLfjMNfulOKQtVV8gUWJGT6EdUJ/aDpVjjfex3N6sqnPKPF4G1v7RQgF
5gQZIPDouqD31CPiDnntUm8hQUX91YnyG2lkqm8vG5KottK7Yu7xIcY7Z8j0n+PgbIrC05eAI/1l
ZEj0OiJ6h6aj8Ts4d3Wr19+9Ytg1Zo5zzIvYj+tPtaUkhyxERaF7BtYtoy8eepsVSTdEu1AR4bby
iKSUrgD1nZf3yC8N8pS5GnIRb1mMtZu0s9OtQ+3BR62TBmgply3D2CcNLc9WR0DnDFd9IhikrPSt
E9rhoREhYGTGNBTf5cwZKdmtL4uSVNPSUyTYI9C+pNMumkMdI76cE8SOwhifDUvyH9Lmp2GA33hK
8WLAXA6nuN2RDBuYeo9Pqdd6OhhYGNrOTOjfqR8eKyirbviMM/FtAFl76i09fdQMmiFi65qEm6yW
BJdgWl81c5vrFdv+EEWfJjZO2oyPEcPFHd7r34XUQYWxJXczEC9tTFimHBBctn3JuD8vKUhs9Xz6
KMpuyJNTlLaZ75RjenHlDV9Zyb4RiJYda/PebV+UtPRwKiXKkRY8mes06TddqHcnt6Jn3xamc8o6
yTIt6/VdVyUaDSdzxxVdIpTkQm3o5YXKTS8XxkRjbqNU7c8qtCiLyDw3v4+6KT6KZZgdpQk+yokF
eKL6KcsdFxH41aCFf0DnXdDwNXd/6mtq+5h6rKgb4cmbnNkuNAr4X4ikb1I0QDV1DPRmLtqbMd4z
GyUXpXW+rSWY3AF6jXldO2TvRoWX0ZkRBFV+x+U2mxNNxEEN2ijr90rzi+zbnHLqaN6Xw/DTKuyz
h8cNcLKKUh8vue9M1pPVlgoZVhayiVqyOqi8h8HT5DETDXtWYwqpkorf/NsPRp28FGWkQx61Pd/A
iLwphcXiaKCKMi4SjjhUv3ca+edulKnIbjvCvI2Jcycu7Zveq6dEmrtpbpK9QMQdwGCdccGHgIsc
7OG04OiDGyJ/1LX8xR2SR2+KzGMUJdMWDxsiT3UodqpXmbuqsO6m1unPgiaCemdWoTxZwvjVI7G4
aIVFXEMKaddDPZGoDaebZ49+WigTfAZmOCB3hI4lDtScXsuwYS4LjAGNYyusa5wNxTnNwttYqjvX
qayPUVwhu7gXo6COVKS4T6x0/pkpBE0BBuR8aub62CegbrS++rWK4cPJ/SyF3b5tqFXB97HccK/y
T25jLvibPcKy01+saRp/zwQoSHZMiOPM4TBonyy4kls369T9mim/Gm51P4B9vJCGauzSCnlqxtXs
U232i7FvrtXoYnrXykfqtroPJMkJWE294FlNYMcpqAcSy70gOHqHwt6c6wiPRO+YybbJQ500RugF
ElLjqXAnWh8N+KrQ9iX5riRSVudw6FU62x69fS+KnyUtCaS66EPKSvOBKVsBquL+0KraZc6FeQ2R
RU8L7UY+yTwWR4sk6B1lJctfS49pVGMX7+71bKJKD5d/Z3bpt5rN8CW1ldchpP/iovmEuCFubbKI
Fz0l0A26p+WoRafRexRO6pzXQ66YnHNt8bim6WaZ+Qv4bopwGPXcZlTKD5nesUquLmVmT29Z4qA7
jbclOISbUWbeszC9p5wLgXhJb2u3CwPOyijGgchQt1nc3VDCtTdduHtiJHPG+K3qUnZVMNk4Xv67
9gYVlNPMRNaKq5EVQMG7tjvKuWFBUsXdyULzr2XKhVjs/CWZ0uyh+dTbel9CQ3hhdtYupYyTTVPv
TUVPn1SU9dtCk7RsgBpcPa3xAUK3+6nNXUQczQyOgsFCax7ZoigHdRR4ZBMUhjH9D9VtkoP6c4qV
+FwPjPaZoTyVHff03gpkp3lXWWQA3RIHyX0DbETTvyd17261ouGKcmtS/VyqvMmkA4nRkEWUE1SI
khpWrANB1Gufgk1ykClueyvWwgMKEeRCslhSVFyAU3ZZkrLT2YES1k9qCwR+1OJdFxvOY+nIvdGh
1atc7a4os+8dMIiNHET7WGYO1bWxQnbap2dRWe4xLSkUagkYgVqJ98Tgqbe4rF75CMTWnFmCS0O7
N2L+fTAcrOXLooCrkdp+XzqkjbIi3qPRbaAr70SMh92rod/JXPlURrjzpUvUtVM1JTnfr6CZpkMc
QhnoSnugsJpcwzKL/YhYlkvuRvBLpr64a7JPryI+19UJn2M03RjIV3D8RFeRdeO21I10Z2mkFJV2
UgXWhIkDX6/xzQLKQ6njLatIXiFk/NkQnbhrI8Ytx1wom40WxJM3PzQTGeLh9LukKb8dYnYXlHzk
vQ1l4zZlEOmc8lujivZENkyNNE9FRpOAOlLDsrv2pYBvYrF/0CFHjoN1xXRkXW0v+1FEdX6sXKnc
aPY/eTmtD8p1zd1EkKsaboArNU/MOd5G1oVzbvVt2IL+UnBpHgbvkbp39qQov3PZVXt6hoNvLlud
UWSXicrINVdzlDhRwtmWJvHFzoxbalbVzdMcOE3ty587+sB5gSTbh2LvnG2zdM6KgWBVKUeiHk2T
D5nN2XOij5wkEJIuRgc3feilWHBOzmE1XOgjKyi9ZUdJq6jau0Sbzik27HqgZaVHSnUZZfrWj1Ty
VE29r2hYtTE81XyqFd8RWkMlSicZjtUT/wKq31Q5OG3H95sy3rtWh8DWdvZ6Mve+o8qQPTrFuymd
7q2IHWcUPjSxNt34C1ihu3KXj3q+JZt22qL53Vd8WT5rGi1AHQrfbK4/5iIddlOPhANQoL0zm+w9
WsYTxwlLv+6Uh6gdUvTpcjqgYyRKaHCAYxFUwab6IQdtf6VvoOzrEWhTvbQdRcu0P3po9kzYZeWy
Yi1ZFiOJSTeiZ3Kg2OVi0pce0b1kHAxtBUrWpvjEPFxrLZosp9ymYbskQgJiEcjmhgG/Gf8TmsRu
2Ls9Bblo0l6HBbFZjz8oYGYHacp4F46F62uicTYmDMuNoXfGRYzaWahzemOfLNgKJADUYoteRCkq
zKIRBdfOWjK+uoFKNzXWg+WM8tlMzfQBQiEFZYJIVUc+ja3FM9TERVcGhEksy7MEqM+sXyguYDRK
FVoklXSDsOnR5WChkVqsPzsG/ykS3sIkZLgwKPOSAPXLNjKTMGBnuCtB91KICzIlsb8beBQde/Kd
3ugYmHr3rC2DZ+Go/UHle1Nq3W+EhISAuiNo0qSB+udQvyvOA2o+XLTAECaMQRsU1N6FJhZ5nzWw
AeoZvj1R6m27FIQqcgt6mvadcLskmNlwXeBAvIX29ymyu1e+rJdkdEf6FaDOLKNHXWBP7DvV2MSq
r7+AoPo0wZ7ckeenF17L/pkNkAg91h928TjHGJKnZk8ii3jXHQIoiuSp0Mdyq/R2dz9XxdGsU7+y
4txfO3NZzqUutNE9dBqkSVNPABTVunanm+nZkc+9iQBdVrnHAJnLGxwHBFr2+G65Bv+kB3KyMg4K
O6VLbn4qyHH3UR8FNCWgYrW9E9DBjHzi+OJzV6mMHFoWvhbguNwY90ipAaMs63ncJk1CNQRKDcoF
MwpaUvyA5lKC7cZzL4fx/jlCrHS2yBIo0leWTjX5ATDbSGlWt709H9zQoFWi2MZRL4sXpNLTGQzM
eJZ0iqbWMk79mNXXBsHK3nPnT8eIyrOqG8V5vVVZojyPmfYa1Y3YhUY1nyIYkaf11jQbOEMJwurT
vL06CoVtG6NtZ6ETaLRQ+rqObMxNIpTTffU4Yh+ik8zXXA4xssTUUzeVU+JXyGbtWTZR49cONvYm
cs3NCl5uaN+v9rKS9urTnP5AiHWrzdB+b9mvxJ72LqYlZilPxNkZa8zvI3k5tuKcDaCv2FcoBrbV
fNWHbnww0u/IEq2nzsz2pvQGBGbkexfnSrR9oFW67mfd7yopvsWs/Pe0H6jqol5nUp6dHWvbEy0z
1l9Fckqi6ZupFgxzsTsF4J/ZRBbpx6qPmCIwE+GY1MTKwjNEKY26HHYcymsX5GM8PJOOoV+UmJGS
MtRHzx+SotXboKb4rXVLkLfFZdyo9qJX6c6Dab4W2vSIPM8jaaH6kSZzsddCJZC6pZ2s2bqaoVvB
1cS9S75CkCbAqAgHOje0i85eCAiPkJ5gFNh4zYpVtwGJOBBedaJn/BLhez+xTIICTJeb6imzQ+fM
m1UnOzT6XSIk1JBFnlwqrqAdmHd+3hetL/DRbdF3u7u2oHqSjIbiyzKmlyye+9wl5sNllCjVEOM5
3Sk/LSWM7Z7UyXaiYN6QzklXpwsXajgw8aIfaO1V1gNowBx9KhirKxrI8MVoaxRFjPa+Z6NIIVuM
2mgpP5CG1wfVOkUQA6+Uslj268o2aVX9xc2dX0WNLop5c1/QeSn6llRV201wXVLTnS1IHKWsDgir
xsOIBKEkP6Krh4MxqupBKT4xulT7oUpuMQXZDc6S9tC2MMaJ7snINP0xHggGI8Nm7B8rvbkReQc+
GBZwMMKt3AGWsIlxAdoZZzCuY+afWz1019TEtlxU3wpKagAuTYfxRYiNLhzyfUJ2eQ6iCelBoz94
eYfvxXam3RR5E4q+Ir9OZf9jSjXqkmF2NKTzUmu0SGonAwBqprjFO+JiO2FRUKVdyUpaD2zX065s
UB6aUGtOwmreI0NdooKL+w5Wl5GM0bV1tXtJojSF2hygYFUAGgRn2pHjRT+M/hP7v0XzON4ppqMe
m7l9XP0Enak9I/Akv7NjXWSaZBg21XCYS/u1M52crbUjcakoP62RmaKIs3qrSM/DbjNi06Pr5Nu5
ZlzKrvuImro7J4NcBKTWH+Pz/yei/D+IKJpn4p3834Eo/90kc1X+ewzG+pL/gaGowE1WQ6qLL1XH
c/kFQ9GIyNCoClqkULge7vd/EVEMByIKfngaKZQE/z0GQ/sP8CkuSW2ksFoeIa3/9Z//FtHZ/uP+
3yM7NbAc/+Yjt1QPFKahea6rq5pmmsY/qB20C9p2Ikzr4hqkcSXEApzWw+p/0RJ9Pukgef1SRIOP
UAtAI4qE0+p8+HNruZvM+VvZ2dFu7GCbbuSSHR16jKDrLS4lSKLxHzj6Sk1fuebrYVzEj+tjf4jk
64NKTQXJ0+OjOqUUVyv5HP8Rby5yXrXUouabqs8XPe7C3eph+DpobYs3ab1fzB43B7N4W0Hu/SK2
XYHnsdMh97L/0NFr/GcRURfBag9ZD3rdTTMg4sUz8nVTz70fSaYTNd2WGYir5cfDgOj7zzPTopSz
n2cpHbcBlYO90ibXT8zFYXHIzGibugshcn3s/7B3Jt2NcmmX/S81JxftBQY1AfVyI3cRtics2xFB
D5e++fW1wW+mI+PLpmpeExkBQrIauPd5ztnnczMGgHODAlSld1ZgVpkwSGCnkqevu1kWYeUoFIJE
uTKnZYu6dE4tgtKWRXJv0Ziui+sNbAwGr2NlUqEpuC7PZR/52CeL09eNJpZ/PySyhbSn5e23Znyr
BJ7Ym07DDhMtslK7R5qwdUDMZoDThUaq67J63eFrr6HWv1lcsuj1Ecs2VdX9tIR7MyNuTuuS9o+l
GJA2IrB/3qzGY6BtDYPYVmXUSNfC0pK2kjdp3XG9r/fJUm/62vR19N+Oif5neRTp8F425drmj2dH
3PT3g64vaT3G5zOti1+vc31gLtF8LVYjJV3YkI72uaSYrX4yrCw3/HVx3bzeVDNNdBMC/teqdSlf
DrAuWZgoD4B7Pvf4Wv/1AFSHOUr3fa5oGDuLRQzfhChjGMQty+vqrxt7+a58bl9X/sv7vx1qXYzR
K+9Sy3j8esi69HmcPw/x2/P+j0VkFfR2y+Ofz/DbkTIxCYxfOoqIr3/gt+3/4cX/9oDfFr9e9G8P
/Zfb1z3/fGl/7hmLBIkyE1cb7bWvO7jFvr7e69K/Xff5u/hzc5yREPvHSgXv0ecvigD5bvb/eAb8
pkwwFPQrOMdrZBA6p7Svx3zt/cdh1w1ivqOTbx2dxVcFRZax6LKkFZxKvu7+sQ6IFDx9sez4PxbX
XddN69J6sx5oPeTXXVAQnAHX+5jSONy6SJAli//52dcd15v1aZhvPSrdkO3WVXpKW+d5XeyTiOpm
0szaXh3svQFA+QRuTJ6m2aX8mywj6XXleoPRFej+56Z1r3VtG6Pep9FbwSGtkgFZnpL053XTrCZi
flgXVYit5e1vh9FFqHojIpBNjpYp8z6PpRimh32mJpE0jWEGTpl27Sp1zDxpfI9r8wWtJdB5Wpe0
0HU6ht17mpmJX7fjuO2xhxL+nJNmscXqQktUFjqd0vhM/IWkRkTSGWX6jlhqO/ww5h7sBpcggEta
7gc1rPLfXuXnvzGZ4PinuI62q1MBwF5x6pfz/Hr3365rFlvDb7ssj1gf+/mIf3H30+3wx6H/Lw5j
OFa3h0DBpJmndNeL7fpMn4vr2vUwzmrrWp/g376SXI1PESEd+99fDZbPndSne7leyVafg7sYS9al
1UDyte7Pfb42f+3zte7TI/F1/18d9tMDtD766xD/b0+zHvbrWb4Os65zk/QlT/GHTASRYxLhukrp
AaXQsrSuW+9yBb9oCR7Pr/V91BBmue7yubhuStbr6vqYP4643s3XK+S6+XPP9UHI6P567s/tX/c/
jxmZzKAVCzSCRs3PLpUbC0DjWVNfo1HJSSPMr+CB9YwuJqKcumFBbeH6NxiRQmpuNqVDp26m5Ajp
S6AnjOQ7oth540wuSFW0yVsR0ScL4aDs6zy/aly3PPSttnel2vtp6rwaJtNyskHT5lUozlFLZX4c
AHQR/qlHvmnfT4VBOoOqIMJrqo9k7mFPMsIgt/rGESEU1irYN3J0TmmdaV4WV4+qrZj7qGyes1j5
SHJQoJNGxbKcSR8dVAdRB4Gc1ndICORoxRBaLdQOVhoBWyVlJaNb3GdF74l22jZV9EGVNmBILA5G
Q4KyRQs0QkiZS3IRMY4PO5oGB5lWl0CJf6WLWIsZB7o3Ia6YIkRUQcivbACDTJQDPAvL3xkvCYYJ
YZ8yXf2eG2hFQYxcAaMi9WuRbQr7oR9KbPPwCqPaoL+KlDl3FRqZ7USQyhDfCw3FoQiz1HsDGADi
vysjPkkVyGkZJ1fxMD8vUfBguVHEDy9q8wBM7lKZeOirQ5mr+Vbay3nOivZwmCDSTv2SHaouoCKs
gB2RqPjoKXfemQgrK3zHJx1hum+AlvQ7WEblsPQAWixReQl8bYqMO934kcFvOOVB1D9lNgq4NJru
81ZcoY15sSxIEB0U3G66C/PwlOjynMjxl8w1xM5VHXgWHhQ+Cwn1rUWEl0WQFYIiio/txNZ0qqF8
pKeh5aRaqUaxM5uGmobbkCqgU3Wv3I+EXDmq/ICQJiPfuKIKN5aLIyOy9Zc+It+jzn254PsqE/+O
lC0lJHVvhpa9NZiHo3hMrFjuuph/SxBSOg7OS7FgmvpOznfds/Ogjh04DthbmEyUnwoJThC3dlmk
fkOLUe7rAO1LGBV+MxsXgyJRWexCCyP56CLSaCFE+lqPKkdSBzaLuliAfZVXgKSNkGscq4TckJhe
yAZjlL2Jqn6jxHTcggCllkWlx3DbF9rzvyR08o1RtZ2Xp7e92qJymBrr1tLOyNj61A1upIGI2QkD
f3IpO43yhyLCYDe42S7Lqbbgxur8ttNww8lfRWVerC6AgSj5OmzpuTY0ymK5d1MUleTQWYR4+aJJ
6LID7cZRIt1NHsTxpsFWwBvHzMYUhPo4GJyXiJ8l4ZVKjEYD3cRL6yXDSzuPdwJs7rYBF4jdipCx
5RGTJOE4UmERlc2lCEJJ9EN2QFN7bnEW5fw+mjQnwcMkyDZJ7jpG+56kUncWRJlvAoQRqdrlF1c3
T1U5aWcdP6/P/xNuzVD7GGERbCm0ZEidJnkZC3GckJ4e0IGpG+kY/jhm3Z3kV+Vj1u+52qN0t7Q4
v0wxnwRplthjJ+dpRsCzVXEMIjwMluD6UNtXlvmod2N1VeEMro3IOczzKZ9jQL4TjQBfKy0mZAyh
qzRsrlUHdFZk7Ucju4wD0z9IbBNaEzAQaKl20F8O/ZCWx9GcaV012oI3xs3gtLs56d/Mumy8cUBs
Q6rNDLGnLncE0OWtXm8tICqdFY47PS2IZerkE2AB27OIjb4KKnpE7vRqMBgBUVJwPpWgAJySs1vN
AeK+trYhKPPGrHaac075Nh6tevY6q99MFqcEq5aAprvsOxgC3xgAkkte2cYwm2sU76YnegLg1YgE
s7nQEKNr43Pb9jl26eEg+XCxvUQ/Cd78WZTRdQwgRCTjQ1AQzxNIa08/HK9kZe+kBr+9VWChjWX7
WOoKX4oAUomqZNG+NcipNaBa0XA5FrED+10Zp8uQYJI3YtAf5Nl5UZSluxZ3sidLMwISIncIdTq0
HvMeAf22qsabwBDP5HZp6DNL9FRu7qFJfdlMhX5f2fIbvz7coHVH39BV6Tlyr3VJsB9M5qNpDC18
Ds+JXpHBh3RKnYreH/PwCSBOv++MN60keGbASOZraDg9Ck8PMHVS0JaR408tAU4JqmBNEVdgXh81
JG8cvr9SrVd0NcVe6tEBhNgS/0e/XqvzByPIZw/KNRwr9C5QlbO9cFvrIZM+XUu0q7eiqpTzwA+M
XxqRCRS9vcUfU02yQ5zknvGq6whjHGcbijt0Nhox3PwmB0g19FUU6DjWxenam2pM601l890bUsCT
YZMe6TrXGKJ9Lo1qwOmubdNXJgioTQh+dFvX3ZXo1j1LSDKuUkK2Wnpe9GnMY60mm06fmgu6qe20
dOvS0Npwtku8eZrMc1wubY8x23ShrfrDQgQ3iec2aIMupreu70Yfhcl+6oNvs5hQ047ut0lXZxIs
FulmR1F1Ct5qtMu9jmZgSFEUoNH4STK9ssEwE/v8UiByMxPwQqk/FGOska8V19vMPusiUknbw/zU
4t9HXoBaGyoAJk+hv1QOMWZuTXXexqjkgYRyDjitJFP48oWKWn6ce0ZEnYh3iiWexn7aCS1/IkgL
IaBTHMhatD27yaAuuvNV5Zgts/XmsejMGmjurPuuEd2kTjlA5LZSD7BI4DdOsYQHhuhUk9v6Xm31
8Qb2/g6sZnsq+W3YaTBgJwSS3fZvfRdvw4DI1Jg4V+STZFuHOjq7VD1VRLcBJNdPQxpPRCLQ4GmS
+Bt43exEC/TG7sx3sx93SNvCk+pEyzfDpaOn1rt5EjclKrK9GUMUFdNVsLzTUutvysJmsiQ58w0t
DdxFrODUDvzC+IfU4gRxKAOFJgZB0oL/JrxT1h55WXSFe2ikSfHoUCDqOB+fROjuoJEM10USE/pm
6d2W3HncbKrYhobUEQ2VDw0jh6oS9aZt24trVLUX9gZCU13eWkL/Rg7QGQoTCmPAKgYOCDvBZoSJ
ExPDQ5dqV+zEx2bcjRa0jDkPr2K9f5dwz00VOH4BmM63LftU90F1penRvTlmPd9RGg9J9CMdvwli
jCZ9/JUN+MsrW9E93J7HZkkDNEyUJomZd9tcNLU//jImTiBqlZU0e8wnxwWlZqjRTdADDETJrXkV
wkuvoNWH3EmJ/TgtgiP9eFBj5ZWUc0FcrNnQffER+5WejQiwi4h96ZDP84w+QtbEj4mV3ZgonI4V
XZC5NI3DQmDINTe4FkVy75j9R0e2sZlq+L8d3rgoi3dJp9SMfNBhR0JQ8RXnSgIHmeIj3L5N2KCz
p/neunPBeB4wVTLidUEb5GIg3jN98HWsfWVl3DbacurMClja47ihO/VRqGR1iMjnHadNEjqPzNgk
07p92cj9RIeWiUt+P5oFcKkCT5mh3usoamirFA9W1/1AtkD0HBRFaUfPWYIU1hkj/Uoxq60a690h
ysftXKEBK6MkOpM1fYPCcxpnBb+X9lzTO/c4GYptksorroMMt4TD2y0Tvytpq8QMFKSJtck0GnNf
4XzBaUQUSzWQk6K+9u30qlj9LjS6FptjeZ+7TrzP2jzANxQeumyeNqq+RP3R7vS6OIEa0eu3iagv
JI+0GAKVIyrB5Fom/Y0V/6gdHZ+XLr4bhe0jJ5Xk3G1HTOX+nPycFnFe29cMjlwr2jrWzHeU7A/F
NqmYZCjOW6GgOUBejXy121SDxo8v9nolThmZ3Gn6ImsKdKThHAObBpXuAHx4QhvbI7dz24LHwqGO
hbFT8by0Xbi363k7hNN1UEcq+vDse9ThEC/qmQhR5j+E4EgsZmcUD6nPz4vRgYa+Kxsod4wYE5o0
euum+FENS7EpguGX3hLdAtPkCI71lwifKMdjImumX0M+Gt+sqOpwsmEmGFzoeINGzzQpm+5abBJN
dw+hGZyVJrySiDy3bqeizlOuc3d4d2G+XlM52gERICpsbK6J+av8eg6PIVXhAzX6NxBupBK1sCF7
9YiSad7bbvcTlfxExME2UuOPXk+BmZmo8ws3BktBNkGUtT/qPHB3FQGFzmR5MbBrMJNcFKTtfggl
35TAYBRoyJbd7E3UnQ5dRoIQwjunTr+VEDYGzXki0d71eibJi3P1sQ4qPtXuSQtHDhaQG2ir6U2v
NlecpYFDwUBx6mSb6eU3nHFvEUJ/EsHQnPQZ8uzCk2k838B7b0ACadGh1019X7t8ZIp2V7dEQaqJ
FVwkUcqXKjibimsr3rpqGHFfj1l6/blOsxE7zeWQH78eFepBhFdwJONjOdK6oZ+Nt3a2x03VYhWM
5oememgyc7gM2rBv7Ro0EY5Ub5iBkQwCrkyshE+K7EMF+vx8SqrO3vZ9O3pjjKaCXxUlgpteG8O7
drmZMuRMKLcKDGN2OFiX9YZy5IyRCNo4wpe/1hViqvbI4PnJ/2NdNzsJSbSxvq8wkEDjCW7z5abj
yyjt6sKPAuwMYKbdmOskOy83lGblwZls0HnL3QZV4CWpoRIOXfO56mt9I8zvMcPf07rKQZhzyeQ4
b/KhgbX4j0PivNax9ME7W3f5bQMocYPhy9caS4eeHk9lcVyfeN0QRFDD3NbYMDmV0P7+/qriVC3O
lpge1lVWLuMbG3nWEEbJHbXCkpg5sPlafDdU468xhkiO0O9anZLsCpOSeVlvHHIOfKSQ1u5rXTb1
oFIbAykRKfKKJym7XBlKd0otnPMoFazPx3axoJ0D0GqKgEAWhRPxoWaITzDtOPvP+zUWul1NDA6W
02V7JC3AymK8JI1zO7ucQ/q5GvjtdObFdVPUf/E5XO4YTG8+b5havXRQGE+TmXGELJwbYsINLg7/
2G/Eo3wgGQ25wrIOSrI4h3l8yWXe3chy2nx+o8j5XrzZredmeXNbMvq6MxUnvNOT8kEG4QgQgO/c
eiOqEoeBU0iUzqxb99Wcot2AdFTxffGodZ0+6dlGKeEUdCOKCTV0Sfwy3AtJekABje41DGr3sq7X
7bxHUZ0g5HNU/o9lt6CbsLrr0fW6B7NAeGOaQdmG7185xe1BCV1xqWRpX2QRVVsEMOgGRgB+6wat
TZqjKpcE7WW/dQOKdhAoWeUbSdoqDPyjFsUIjumeOHpidK2rr32jqiLTN23sPQBIct0nEKazEsDQ
Lyy88CYKXwMVIJrqtgp2ZG90flNV8V233JiLhpiaUuFFI37HtTf+/1UE/0VFwPnYAGT872UEWJvK
3xNV/nrAXyICR/2bhaVYVXXGKwTQG2S0/JWo4iwaAltnK40NXTUWYD0Izjb63//L1P7m2pYuyK2w
BX8sMOV/xaoYzt/A+aqEXRu6AD1OeMQfqoH/pCIw/5l3jg6H2BJHt9AxoEkgyOUP3nkwKGEfFZZ1
LCJSrB1zug1gR5AL1OBaCq13A35r4rw7PYUdd0l1cM100zfOc+U6BTofs/fbIQy2tdkfK0Rcsma7
ayTzLnX6C7l7lq8NI85OG65n4VQMTdGjalCyJY5aJMdUIucAdJ6RI5hiiHeck5uy1VOUgRpwJvUl
TdVoaxdkvzGbKskVmqNDrukkHzT6SWs6/b+kb/yR5bK+JbrKe867ohsCMfs/Y6zdzkErRIHjOOMI
PIRw6NF0KzcZSdv7UlH2otBxTzV4sJD/3ahhdNDn9FXRcDSQxLSpJ/7TVoJy61yUVkmIPJiCd8Nc
QMfFunN6hbBPVzxPgBL+S7SAxsf3z6IQ0zEMa5GmWEK1HWEaS9TLbwD7INIzKbq4OgZh8JxXgYHo
Nb/LR8FMqXXL/TRrt8XwvYgxgk8Lx7myq+FITfQ7uuZhr9UhztUwE/4wcMqysYbhOTmAcIYnnGhe
wpxQp47HtOu9l+gO0JxVXMlDCEr4mhoro01HoS4HVqfp812s0cMrsBTBQ288GSDMBzC0leV4nvpw
kXdcp4PZc8ZynvU+fLJla/qYqY4AV4A+CroCSXwWzgWbF7NNSfx5DE+clIs+mA9Kr9PGDlzk9bMA
0LXFWACxAb1YGhNhOZvvOJ8r0jT7j4nmGbNyP+dxPpE6zNIoSIaQejTBeE+0P3RoD/5CI3OSAIxV
RiUUh+2B7sZ3pm7s11R4llHUYzeRVYs9U1c+2g7xGaoU65b528HWbZJkeyaHbRDlwHHUK1z1uCIi
krQsFV+hKR4LHXhePebSbzmIghTYZ8Z+Z+bFBy4TxkfDQn0uMqp32ls6PQIlML10NN+c6Ei+BW2F
quWiD6hAlSa8z44Ced6csYqR7Ju8zLPYIiyOvLKGuNyYSKXjnJKdORs7dXGiW7O+t4vibU4nxyeq
FKnJXMEyqp+Rx/FZDqSEV1w8gSZhpjBBYtQkqZIb5uctNRcrEZkfZ45xC/SAgpcOEUe7Cqequ0uV
B8dw0kNW61sS6bx8JvuNLMBTbrfvizvRikhJa2f0yiAvFZGPHBJuA/jnggnufBc6BQQ8Ob3k/VON
ot3PquKbnMzXum3e7ayC9Nw9286IqaUtflDiuNOjGpN5HN9C71F5H/vvopIvM053M8CZYZNUPysz
UsxuYzEjkTMI4FE1n+043o6lfl1hz/XLRIeQCZcqraHLSJxEyP5zvj9d6pdYIJhoTEc1qnYzQvGU
lJmp7/YRyZdRSfFLSXxnHI5NWn/Y+p3h9qfOzZ8aLchIthzfFM3aVh1jNSPZzjUfC9GEBDkRK4g4
aAzLymNw+xqhMdgoUXe0UBNRm6T/pZrfndR+zNL4ZBIvmchI3UZjQsMnCdVDYWJayafbPi7vE9G8
lXrzEmU9HQ0I2PySaGZ3r61zAN7B09kC3bhzaDSt82gRaFRXEbW7ASdW8bgMGTGOvjeO84twktc6
m3DrGm8A7ygHoBbe4P73m9G9xL31nPB5akl0S1XtnEJjQ3b7NJI+XPXhhYibj8DiHyjMN3Ma6v0i
iA+K4N5J5HXiAsRXUfCC1LjPzHrbmqChmSsi1wwoK8x5v89D7WfBLw/z28gkDKwJRPKdUFFKJYB6
+Q3FqUdaa+3hL/TQumKJtst7u8126JU5RkvlthcTnYLMuC0LsSk7hVlCfzfZziUe07tETDeuoYCY
cDfEK9Fstbpwa2eIb2kHlsDLpzg1kJiVWGFLpglBd0zqqIHX8a5b+RVK2Qd3gpsgpvFJZkKnB2oR
tj6ol8/nBaKJDJ5g1z48hHPylqX2Zvl9Tw3GlZqfUp3HRyIDt0aibrWJEF4zfOnpYHhzP/7MsN14
VbCUCnBGtNolIKNj2ZC49nM6UMsf3XeUJvehyDbNUBtEwsPTdZxXZzRIjj2jjLUbF5Nw1T/Pxwk/
CrVGl+DcYOFejdvYVX2m7g02N3hEqhR75r2NZwv6Y3FE27ET0WMwWBo5Ut1R1zllRi2uzUYLd5o5
3MJNJlxb+25YWzOps01q2zfCLr+Hbn1OY+sZjnGCqMTEpPmG9SjeVPF4NccFTCy33hZd6FPccTaw
ihGqd+jcu9Z+bGrm1QCwfDSF0KdcR+CksR3CEaiSSuMbvolDloE3GwudmEfTuM1k/S2Ixouwe8x5
hf1Na2i8ps0PzDeV53bGD3oeFE5ADy9U5DqIc6/P+3rdNLnVvTTBGLhU52m0eHlkvOojjQwJyD+p
yfV0Z5olJly2MadjgtXWg0asIL7pf424bLBVwqfI34U6qqcR0O8hpunrDmiBMJ3Wu9Lo5U6frNuw
NQXEgPxYZt3jiCuKfva01Gq2zaTxP6faB7leuMKCcgN32/HQ/7+kY2NsqP68SSX4XkcdXuCO2hdx
9Iih1b1hUikK1OvcJqtdhzfr9WCY/W6C/eNO5jX1PFDKzkNijRsAds85LXkUKm60eU1k/Aa/AF+E
Zbwh18YlTrKMokMhMseOBil15LS2yTrTc+CRfBUxpFyYtcPCMELBLJ0zC9EnUdzWFzPGH0sD0rPj
gIYwbcfbSIcK78B3p0IZ42pswh8z/P1q7OnndnDmly+80lBEtTUaVsADVctFNC7Kn7FK/TjT6J+D
NN4SFr8PNZd8v4qPpzWghlgQzeLwqg+ONqVbr87ti2rSQnXN4cccG61XwSFk+vcU1U2BLzKkN4L1
sLPtx0FwBQ2dk972N8yMKBKeRAkKOFB4tZy3grl9y4SY96RkOdc7K0uuhwATPxJfzsW58BT9amjN
hwyah92m7cvy1rUBAJHl8xjgVDD1/TEr/IjzSH0ebHrEeNQggNvfQy1/yG3gPV1LUm+pPVODgStt
Avwysx99ge1aMtpuY6ukVUx6faZchq5/JZiaUiJpQ0NQPAmavgAdyJyrqvIbZvjNYGQ3aPOPdAfu
FX24TSS9uzh9ZPh5UrrxMSAnDGgjctZgdo8a5i8ehWvPelr/Oy6PPvg9L4chflye1gDWoafuA2bI
n00y8p0f7W/Sju96/kNh0jlKTaw0N1R1bhW35oWbwwarkB1k9FNqJ96Nrptduv6dPonELd01e8DT
aKeNrZCLyqIZjm0+2Ufg/sx9h/zOWAR2nOo1MtZppT+RI/IyVzY8s0E7EBRD4T0DK6BbNIKKARMu
wO7TSP2CppGSHBTByMelHSqFWSNDi7emzNtzCcUhs3UdJiIQQzLIgJHpxkkjSXhb59nG6np5lZrZ
o9bi8kx0ZjAwgj+cNtHOVDaxM84D5tj8Sac76wHjz0g+cB5JxyK9cW74GLvWD1L1AZxFUZBGHVjJ
voN9deVCDWJc0h1Ql/yMQ0g3xUz3xAGQ46XDEF9N+qxv4J0NoDHoKeZBfTNOnXoP/YgLYRjfVXmq
7FNXocRTEPHRY9vwJSY99AEgjimrZ43fBLVBA1tom1HXqFFLmsHZsDQJIKaYFhqSXpnpXZgbkQX5
tZ1XD1Fk40ubs3bTR9EZQKKyXwjjmDVzusGzKMmniLJDG+uoAIFdUChtoJ23w6KTXm7URWH5dXdd
0iZxJmkbYtWycSBeBlsmEWrrxs8HGJesnkdGRkgAvw6xLoFS7AFkKBfKQ/KE0MjdTJXKtd3YR+Es
jsRS0e3uabAiwSzBgujhxFiZL8x6s2oq1wOtd+VIrFWCa7JaZHBjvzCe18VUDZhfBNIPHedlXCDF
wJhQCSA12doQXo5S1455jcLIsAlYjsfCPNogoDwmcERitcWDbQKyTabg0bQkb8ty+OUw69L6FJ9q
7HUl/eziRK9iBLHHiSlU0io/TKKJEVFhFByr4SpuQvvY28O2ykMoY4lWHN1aVc+B29HPo5gE03OZ
MRmW3BtKc3Bicz7zlYlua0WLbkcn0jC/I7CpqobEc1lpfqg1yU0UhNl2HPSaHBoXJkgAYHHkojAG
rX5vh2GGLxEkCSMYRnNZ1W/DYaIzCxhloymmdQe/OD7pOTzI0ESBNdm99O2cLN8YGE1eEtRSBmSo
4gxD4JLCrUrBQoq+fGU8Uh7N0I2voKp+ayElMEosaBzpALDy6lptjfmi5AweHEJaI1RoBFVLCwkZ
z99YY0gcsvVCfeFjplNxzHNGqU0doHTcZU0mj7C9pGcq0ryPYJC4Uwfj1ZrjK9Fwfigkl4o2x0wO
mzl7nbkgOYlBfKLs4RUs51kCy4xtFdZ3uWnWZx0WKpqo+sHU9PF6mJlMqfnU7DCEaWdBqQNIX3ir
ARL2dFByzPEJduuD5K4F2gKJpyPy0y7eMXjPqeKiwuUC1ih5gV2RkVhShc0TrEMCtxSX0aWNZgw9
VPZs2xQnAwMQaJqMuzLuw8dhLn4ZFefvAaKjNtZw+gEwnfAzvuDkGvf2YM/XfEUc6LptwWQ8DA8E
UjDGtJ3zsBj8eq9yLZJBW7rwTLmfqcIw3VvAIKboLykUyH3ahe9W2VLRLM33jITJcxr06XYUDcjJ
NibHO2jjG8XA+kyxtd50ujhNczU9KgL6Q1r0nC0z/d5yXecxVJriqPRAgUoydpnVi8s4IVBzUjn3
tKQYsRaJo1/J5aZXzcs0WL2PQzHdWnOrP8W2uKRyyOlOj9fNpEiqywGgCC07OEbbnMNxQDiWYV+A
FD9TTyU1tuiS+1rDTRpn4hDR/4iYmuBTKBD01nj/Bmk+x4I+DsyJHnyl4RyjMYTggOlwS2Z4Q4/2
OWA0AjBGJWLSStxjRta1mUNPlRVVWjOHEyKy0acZdQmHFO9b0wHPoy90yBqdmNBHDaETY3RxLcoo
vNV1u/FCuj37sQ9PsVkUuygPfrR9Ku+1UQXZ1tv7CZWgB+eQN0ybX3oSRg9xS9SAWhLPlC6klfJs
8c2tGzzDqvFEyuAJhZBxtAeYJ3ZUfA9mLb23iYPQgro5D5IpqErakbT5QtDhIYY8D88hVRmqxRpg
3JaG3Y01Ui9xxHgXT2g0kWc1iN1S66DOCxTBIjGibQgOQmGjnAMot70zgXQiCSrsup9J1pIzPDov
QW58611GMuBW9nKBntZ8c6MqzE9aWG7mbjaOGlgf2UcLYnRmcGSCA4HN8kqMWX9fheFWgf1TQ3y5
SyaJ9CaHg1aQWlEiIIsWhG6hnKUz8d8ZeYLc7NusEnPh4sPZxygWqJZSemntkYKCh4WoPZtoU85e
GRf1nYVCK2ZIo+ErgWkmpga6RIcnOBoL0muV6ZbxdLID0uAcA2U/p517q0K241qdKdvQnm6CdNZP
NSAqvjY6XLHWFTeWGDjL1MW0V8luNwk4f7KU4bntNfW6/g6gKH7soPKmVDkuAf0KfWTAmKvWvRoa
dKHCzCSYTNtWeF1Tm9F5W+OO7JAUbHIDNMJIxsKmGZ0fYZ5PxIx01Zkkmo1tzTtdQh2mVrqToUNp
TZhPNNHbQ2/1izUfqDmN8oNUMYfWbXFVp0+1nlzbParAkCyw08LKbOU5L8mombPmjLNRvaNm6eFz
IGlPTqSvQOp03RMiSfe0LsXxlay4JCsVTGKvXhbH+oopcMDVMVJOYZ8chqnPD7Topy0AE/S39eha
fqbAOJ7IqgXDK5VTFlW/CkVDKqsq+imhXuxpqosTLZ3QkUK0MU6fi7EcDSoKVXYCveYUgxrc6llm
bGZnahl/8FvrWhiES2yT6S7SqzzJt5lFGk/UmJvIBqjMDGMBULJqvZkaaGMdpY60pSUKWQCzW2/r
/V+LaUmIsLqoDXJLPU3LzbqkW+PMPLAd/rrfTlm8UZMMjt2C8zcRAcJRZqlgHs4IH7HYCUSwwXyH
wKplA/pQxy9HiIT1MnCpFseXngiXJDbYLeu6YB26fG0WXPtxnqWvnOYFYmPX/u2x6wHWm68H/HFX
xX+awbNIoAyEzEG/HlJhit2EhQou4R8vZt2qOSoP+W1Rk5RsrSgE57C84t+2fN0Hy0icTFNl/p//
wbrPH0/hOiRAjGFEgPLy3FEVCA/90pJH9fcn+OMR/+ooX7vAZb/Frq4Sxs33kRMh0gkkOsDOyYH1
FYETEWYbIbHL5srET6IPq58Epg1iMrJARcukjht7iXCheIqGar3vLCtHuvwIwbJyS+IMkzfirfoN
OWZcRSeYwoXzKGCg+vryDeB39eFS8tla5VSqEP0wddHWYMPq6Qpq3AuOnj24GC7zYKz2ipFH0zkD
ZEx4gmtRApDlKTHV17GYj3U//Ihygt3QtKPDve50SWqKjUOsD7hAThYdeXshlPCdijPG6Vb/ZGKy
9+pUPqAA/kW4861rVZuQZmSphW+iTKE+9CQyJuIXlLGmjy8gw3G+ECm3kQLRdBM+97FEImmB3siN
d9EAsKLg03pqrbx12uIisslBnOVBqcaPNM/hGEhkPihSyaMPHZ69na6NUvkVCAbArvYAceUpSYfH
CIXhttOdy9pBKIKYCm82fBiDtQlLZkZCl99r86czUsm1nP6WxN4DGSa9SgVIrYdkE5HJRkKrHxnj
2Y7Sc66Ee8IzXhewAEUvXzaGryNIta3/w96ZLMetbFn2X2qOa47O4RjUoBCIngz27QQmUSL6vsfX
10LovsyXrywrLWtcA9EYEqloADiOn7P32klAgRjxbKPfUf8lPV7wvkTGHhZPGlr6cQ1Ghn6bMjMt
bOvOsPtX4P0E0j8gF3xFZ/eIkCT1Ssvad7H2q8Xm57ttfGfU05PSl5e0HKaDbuHZJ3XopmvaQ6U1
p4zaLcVhfqq6AEauOz9WIYCfIfiGHU1ZVKfIYkc2yKuUsiWuuA7NDFFeR92Z4TVygsZrrAWNBep2
FCYvk6lCD4jsTp0biq1NlSrXd+lDuGt2rMOaBLiT8j/U6seufpnTGfENW1MGaakyP2dt3NVTcEQ2
eqnt8eAO7m1XAF1CHEt5fhEqebZ0UBJO6T4h/EjmWwTKkBGH21rZBxnPvtt9DmNr0d7UvqCM3KSD
nu7L0HqtktfKSN6IOEVuF/TmHjXVGRFxviUkPaF6jR+VYawI6upnSd6p5wK8GlhICF+BHz33JrFV
NWIFzp7RG40a2DfuYZ8oTm0deW36iiFEbqLNtyp7OgDp8VKlVqsChXy4bmQA+KzRC78aDaXdYgzl
pj2YGcoTmH6MHFLsAEvCB1iNsOLdmb0gO3UATe5mfnS1WICQVr+cPruzHHi7xhSkEEZzTsbgwWiC
yoMZhYKRChZY7bx17OAlLp19IdpXNmVH9hLSyweOnSXc0gst9BTIQ/xqstEFNMu5jLLfJUGzUfoE
6uRbjaLeDiUBZ2kWe+aCmS5wjU8IlNKz2slfUuRo5MC0pA8Vm8WRJKYINJsO/XvjrcwQcpW5QyMo
i5lItJIUiKkmt3sq00MKOB/jBCwDhLgogs6jw+fmhuk7Np9jj9qIRtEqAkrQbmig6orPjJvcDnQq
yjeZs2mBcKBf1j9wV2OiLbla5oq4+I77K2DxZ054VhoZcWo13eClvUK3ScuuzugyNAs3xxJDm4Wk
aDMJM9rEoLFKYiFpMZR+PKIt7hZIOI0RXnJGBdzNHIcKIbwxR2+WbuETuGJss5A7dzYWNIo/Wto9
57ZMYZQireHdAo8v09ZlfDtuG5W+r/zgrZnDeTOb+inInGIDCvOOZF/aTdp7PqEUXkauK8Ifodd+
GqUb8Hr5IPVkYP5l5xd2K0y1gqfBmj9b2/1q6IdwNPRPtQ+bCTJVDgd6mX53zCGbNH2MyRhzxkKR
shG+rANppl1kt3ZRt4clvm/GOt5K+Bkeip1hlSlPm2C1IejpMnkOIQ+beUyOpoIEDEAM9Vm3vv3O
iX1VU6k3pk0nDwlHHbBjttgPTqbkCWHIE+R63xH3sR1k/WXUUQsbaw63tTi2DNKaLOcUNCxmftb3
oNgN1/bZHrS7aW3Yd+sVWfTHIiMs2EDrsykCkOCu9mVEyU2alV/N2k/HdA3ViVbh+VYB37OhDIFd
1uK9Iw/u1FXHwJi/aq6ghrazpuuvQ0zrppvjDyBisGzg0xcm7o7mgqbPN+HIeSknnaB1KuR3Sstg
V1WMDujIQLfGXG4vxYGdU7PBCS4woasSaGeEVtCiB4uQ0v6ICYf3k/TLzCBf2Rk6SUna0IYk5Iel
UV8pa2il2S8O0OB84WowdONOy4dp2+vWj64loJvru9l0La8pK/nQNRPeNGTIJM37jSxa11PAh7ja
+fSBnCAyRch2PRTWM4O1ahOg7GahgnQP77XZYah6VFyWXl51+C2gspUE5eDQQLPfETmi/W6yOqNv
wGSnt7WJmyjElnyqX9PsLsPuQ4bDaJCOsIE6adz2fY1ernK2aX8RAnpJ1a+B1D0iIkjsVkKRVC8U
B0YWHq5Sk/+vyvkvVDmO4yJs+M9FOZirit9fXfzVd/+szfnza39Lcxz9Lwd2B4wOZB6mgfzl36Q5
jvmXY9iOECaSF0QWEpXFP6Q5xl+4OXWQ1aZlOM6VCvK3NMcSf7lqFfOYq54GLoj+35HmKOdf+B6W
IjbDNQSqHK6PVUH0H6UctsGKKukW4VkSB4AZJGSE9Y0Vo/mOlsLd2F333mnfaWNyMg9c9JgomLBR
FREOQA9x1RnHGnmpKG3eaAHdiY67IOvKKSyq4DzU31OfwTm3GP9p8hKXmBdEfMyEVqCuX2+wIL64
/7g8HILJy0prT4RUDKqQEqdYXmKXnRnZFhc90h4qbsbM6pwfMEleHEIWYNsQcByOCFgbZkT3YouB
svMNFBq4ZHCG4lxhipPfjCNcLf0HvVAy5crUF9NLoJZkY8TWA9XXQFZnQ3mpLcVzs0TfUSOhLSY/
+9G9a2V0OzbBzdRBfCDhKtUhDVYd5pm+l5QGiBqWqHrGUPSI7v+jzZr9LCY2rF2Pi815tczovnfS
74EdPlqI6p3l5ZssMDQwJR8z4qwHiSmWZtONUfA5pXD+vdBp3i02EnG0M3NjHwTtNsHOAARoK3Rr
r4jOHtzknf00I6wRqtbSorwvfpl1QpKOIhWSjy1Yx8Emv5IENDhZpNnPU4U7GQo/Od8iyZ88KTmq
VnqAnumlUU74ds1rIHDKRCJMDJdV+KExelMk1Ra/ytGa5CcBD19Bw+/huKq8jDKMDfI5LhBiRQGh
CPJ6puCnZQvwqePXTSy4ZmmUCTQm4VHWMl4Nag+LQ4JiZRr0HsBqQtjyrkc7aLVfFghzutrriB2H
wKTeIMGTjZpMiqore2jD+mQz8QN4u4klI+sU8eLRJlhiHFAIWVi3SM+49AVTaRMrRF83rW8SYkfI
UvhCaTB5gUNhAjbzmyxwd5slxaEkLBo6FO6ciiwQ1dqQaFerXOm8NR2sL/iUXwHMWjov7nPiNBA3
QxwINIZp7jkE+XitSJJNhC4JcCxiMt2Z7zW6zkbzpaex9mi0QHizVYvQk/RkYsN0JZh0mkGLSHeN
48TcPU+jos9rtrzW0aaPHzjHCIzo9WIJXJcAjGjAwqBbm0V8Vw6jPX02H/KBa6YRLmPQ8A3eziWN
Ob46H5CwH4YYay37n4e6Kygz5yDzrRx6d13wNqtdmOBom4NqOhrZ1wQTtKoKNq7Y1lxk0l74KEY2
XSCHYFrl6LKBdfWZ+zvooFDmjwy+tjpNrcwS38B5yQM01guvTo8ZjVIvt4Ehz+n35KJ4YNSvvMYo
39hiRDhbKHi4EsQbWr0T5+jkDbpW+AQqWSOniEMNvMlzjlVYMJXExPSul0youpImgqip75q2eR8T
Ccr/mKPrwVjNJaZx0ZG1sK+r/CYwOR1i89lxsYcNVXoI9eW0pD/TGu6vgmRPIeVhZfoWevhtgTvF
M4A19RkLNWIP/V5FyFOUw0WDemAiG6WBppMfa2tCkZUH5850Uuj2/LtUyU+UlszuJld5Yx28k3GP
qI1D6FjOs9FAblPEBfAvtMxcuv/kzqR+JllPTba4RPoyzrFHMkad9t1JeV7pwExlrYVtNt/QObmk
0kkIArsvaIdvcpBiu5oELOT/+U+NhWyTdPWRaoNfcnKXmnqTGa1NZlUtPLShXkW49Q4X+2OvkHkD
OwYYRkDVxqjQJ48NZahrrNdsX0GwjJ3LlLBYlk3zg3L428AmgPoNQUhUT35A4VOmq94D/J1i57/v
QvN+lT83kWlszZo35EavLWSNbYrAj2LWxDW+xtP2ZetDdGbT0Vk7TH0FNwOirfggPDtXt2FwFjGY
Yzc2n6DobKdOsyCrW56lp0zyk/TbLPNgw8at3A2RfRk1juBg2WjRQ3Y6Q1HQSMZTK3r7AM6XPHTb
Y0KUMxAte3RBgnmn7zoly1s+YkIP+y1hysV+DBAFIinfDjqwRDJ6ys1oufc6iZpIQbScQ6EFxY1R
BV8pzJpQR3UUVcmvvsiezJGjldrvY0efkMCYZVdWjbuni/GTVhLvubWfB26+G2migCXVc75WtqbF
6bKuJWFrPMwA+vzQ7R6dLHoSTf9r6qeXRmYGLviOxUKifEp/Xc/yySV0J4qYTwxeJ/ejNeKXamdg
I055F7NbhpnBcguV9Vibim7xesOyIw7JovFCS62FB9jWhN67JlxEO/6JkuRumrsfTl98R1a+T5b+
o6w5DXQ9+wWlNd7kJt7J0Mj30EztbTxYx6BFcapczfYyAdSZkeKZBtjenuz9SrGc0TRpIY5RfJKX
ZXSIzwbTlEAAEAEk8DoKtpTtKM1xawSL+C1k96oWsiiibH5YzBypUlF/xD0+qSrkZgS6k6V80mlB
yNXqOYDKBdZ/0VpQEEtBCoST5D/EmL5hqzzppC3FE/dJhOqVEL8hyaCgC6ZPTLt0B6wspE/2w1ql
xUzq7fEj6krGlw3jnEAHAt5MKP1GyWLjpvLo9vy203XFTm+LAx4D4Tdju9GIi6SRpXfbvmLxGR3t
uWVw4jUqZBfZGw+Avq4qx92yLpByTVcaWu7EAgjgJhvI5EM4FSbIVgbexNgjRk6iMdzPSELIkDAd
jmsmuh2dPJNGBrdDLh7TK6k4yKvhh2Oso5q+H2IWRC3Unpe5e6fDnaJgoMdGeKLX2NaD0EgNB+G6
c3vulJF5a3flWr9RNmh29aSNvJfIvTWRE7K6ZcKPalHckMcVllp0WUuXmA2IAzrNQ2p+mRfxfj1z
XJPQGuU2pAOxFy809p+ojzxaf+7OKiQxRQvG1EZr78YheIuTVedqM7K+AK9LOZGsYmNPTudPUXBv
LGPkd4nD8Qf8nOgkTDBUxOVc/FajXhMpL6EwiuBH19s25qFoGwGR8JDO1A4pmpRKqUaZJdOdzV7U
KTsktNWQ7DrdeuQjB7wkZUfq2vT3l3qG392MA/LvucHX2iA9HtyTqbe4xiv9QAX+EdUg69KQWBPg
m2txPJ4aiJrbsczeMrE2Mtv1f3u0I+dHSCtxp6oKSRMdHf0UwiY6/XksWsZRxUDr1cBUc4rK7I4I
HWAVpnhSK7cM+GcLlgl4C0TfTq2ZXr2Oc8pq+pPdi/5UxUl/uj68fsHu25+C3Qzh9iStn6Oe0pDW
nPYkcYqhGYQ51zNSX9W6zGln5uAt3WlXNa7XJDpyYOLcXaNRpITvpBpX7jRCVTJ09TwCqBRL24tS
XF8WrF4w+ky39rmBldPqSM4t1tdyTS0mXOvFbiA+1Nd/AMpHwkTcaFTeYXdaOoD484oMHNbjGYZc
ScFyjNd9dN+k56i4zMhpgZOHmG1nPbxxZAdFlYEf6H9ctjnGvqDLcLqRV2lGpjyprJcn1zK3kbTA
Umud1xTFU2D/llMRPIHEoABzh6+ybIabyBHDzfKQRZIhrJmCaQJ1zbO8yOizUqE8EX3hxeGQHTOw
VNu64YRRLQkt3RBo+ub6LYG7lDgy+74+iitoKH3vLJ6+QOHM5XhK9GZiJsV3GUSEwgnPDmCAc1LG
hJgYzkehLdguOVkx28p3R8h2VxrkjoxRap6kMNFw//tjtIHo4IvoV97Nxgn0nYPC/fotcU+IJfDD
Ivd1GJNVeBK0QOZoOdwztrPYp8zBnjspPO65QSztoBHlzsQktGm7rY+MMWY7RWxksZkUMVWDyrTz
9Uu7/vOfh2OFCDIIdrLsnC0bFZKKkE7j40VUZoxAAIUjhzPNdvaGDkVAStQJeQwRtFvDXrEUNOwW
Ad5Hufa5zgv557vAgjUClsr0rn93/ZG+Zg7YLiddJtb2+jfm+ksw+rl4mwqHfitudRNU/JgMv0kw
OVeTaD7SJih8ZQt5GQPGfyRGD+exHtd0WO2G7hs4L2t8irtWu3S5fS5GZqW1OWZnFF/6M+oCF2A0
WW/Xh/YSXRiqINIZqc2qURjPWZzoN+0C03wcMlgEUA93matCv4vN8bPC6upMTvqQ2nhHmnT6yEHG
vla9a2+zggIhLWzKc2TGZs+nHTny+Z/6C/dlNodl8R94nOtu/M9fH3/9z/9hr7t1S5o0kSUni3LN
f7GNZK5mLFbZ9AcS6Yq9gSWGvSrzT8W4Wz33DVUNRmgfyCvoupi71//L81tM9gzYo44p/qVbgPDT
mN2uIlHDmV7spb40DsUkG0EzTn9R7BstEW6Ie08B+Tb/9+dePSX/x1t3pC6Ndc7gqn95aop/DXoA
wrdsZp+4bhjb3n2eMnC2oUUz0BIHEbXh5vqs/7/39V/0vnCRYSL7z3tf/6tJfxTtj/afG19/fucf
njT3L2nhc3IMl7BLEGs0nv72pLnWXxxGV3Ik0eor28UP9nfjy5R/2QJnkdJdLEZkdPFb//CkmX8J
XeenOe1pzCnjv+VJo5vL+/nnE0rX+e8otOii6bZt2ZJX8c8mphrntlUZvXW0M+JBzNyC/I3FBUnr
a2Y58bGHRb9F1Atwb+e0lO66PEq3+XAm8ld6gHSHEBuukvlH62YRcUGqQcfLKqBjdnYx3bJXjo/m
0k9bw4zlKULkSSJHT+DVNjGYDCcBGsChR707J9Pe1RLAX+hIw1QxBAZ5ZaPO8iOFmkvLiU7IELPt
DMNMt/FquEr1n+vIIMEkLoqYIW8ukOg44DJy3WTiXDrfsLHlU0sc1UgAgYGb9i6zAyRHxL0WPQ1r
dFyInCZhc3tnm6EjdpNCiq0zR/dW4RpszAB+5J/HpooIKVvkWdVq9vt6xLy3WJdclct9wpKJ3pRI
kPYhkmN3oykKWuEg1ChLEtTK7ITZITnGKGXvF1uDYe6yBzGS6c5eozgULoakT7auyHW4EBJkCPNu
5ELl78J2fgeOmbGfKN/dmdIqHwtGsst5XnDfRGUhNoIOmHfRB4S/JYWSGxhnpNm3LV4oGLomJqf5
Ff/fUw7UgEFK9OYubEmnLrV2c44yW5oYwZfxO8imu64J7jOylXxEomC7BnzH8VDJDf3DQ9rH1nlt
NNm1cMnRtFqGS5B8mLSz+9TfgjKNt13BhCJIg10QxrtGynoXAIPIa63cWe4g9iTM3dq62qmauFFX
nYbSrMmAYSKHAifwzGYKQeIrRENFLYHcRTMgOfe5InKWiQ/BxfGKmZBVcljG4rMU6WPZNlgxqs9G
McCoMVBdAo15Z9tdk1Cb+Di77cWgWQYu0NpIyfYTd9In+TxuXYUvbYJLayGgpPhKyD7uo+kRNn2B
JfhAoBmgZHv6jNRqyZT6ZszRk6MzwRQfHmdJkdxJ9S4au99lDZK/ztV/aaRwQUwL3Oq5yRRCu4yx
GG2RH9aUfFiKeSGCasLS7fKHM6DCQQ5XgNkiwTXWNOeQh8YtQtAUOlpAHyDxaTGkW4OAJLZf4IAg
F3+IKv69GE3OnRzQi1lZuxGCDpv3PCPsNSF71SN3lT5JHv4YjNA+psG9loTT1s3n94Rmo5HL/Wx0
/ljbiKja0H3Eo02G6W8KAvHYTvbXEGfWPi3CQ1K0v4IIEliazZG/0HBuR/WUReg9X8uE1lnBq/Z6
xcZuzZqZennfpGS1lxudbamvOTX1V5qQLzB2WLPL0g+iL8CGWN4sxfpRdZvaMD+B3CTbIRhxJbpy
p1erc4FmR2MHHNSu9MbisZQ49nCGyD2InteoT/xCkm6N6OsQGdlrJayPMnM2UdOdMTB4bkW0hWCn
Mt7ynsjJudVj9ZhwxdGXvLGZ6AeNgw3QprNYuDqpUgMMlQw3lZGaGDq045DB5tNcOGdkmdd9cpgs
rIlTq2ONgmsaifzLGOgb4Tu5r51ObZE5IeCMhrVdfBu6tFrygnljXq+OjCHtoSaN35rJdFPLwPX1
gqoYuLPWJCelWZ9tFkUXq2mOwUctJ+xrdJxPSBZAAsY9sU8EPuid/Q0USnlGNgXn8FFVAXDroNae
LOOELfJXhjp0l7O52sZ5xqXTISQNrWgr6EZi0x+OsK+gZDZ0ldzwHd1DceIewGlu0ZZkV21v8OB/
jMX8OE3MFbgoxyOxOd6f3FJFaxLdH31kTlD6irehQd7PTC+PyPMyODgRmaL5ssJaB53JghUz+4un
z3Fm/y1AxUFm+WnFt43d/AKQgyQSwtDiVAWS7yzfNeTm7TlqE7agXd4nd2ZaZ7s5pWcmw5a87oBM
IEVeBi4klxCq5oTiB4JJSs+kwUJw0y3zRrL6HFIcjV72q6RU3YRj6ZWhujdi7NDkEyJOSUlsqTOH
GUY/bDXpqnM/ho9GV2rwWTQ0IYGxETYUTO0WaxfkASDfmxhlQFjp8uTQYGQM32b7yebMKKebPGhv
I8XmZSF43FdZg03DTLR9N89b+PkWJ3RELlhUIhYYo3DX1fkrBj7BzWzadFEbb81ghJU3SGSeS2L4
JdPsGRnuzsgN7cekZ8YBQBa3WICXRLIUd8NUfaBaUpihussEvpLd6/SuwdYkmftd64oWjy2y6XKV
AAkUHlAAMXrppLrH6V1D2umZxYBFuYCQQLDT3gbdSLg8K56LpXVK98ncuFtEtZ2fmfarKsPXGj30
tmaGA8MxD32Et4ixg7LaxbMiOri/YNMz92OWhjiNEH8ZYfqjiseXpGzQniI4t1zFlh8WhZFuB3M8
FGHSH7C+WbsONhDnDACSfvKsqb4rhoUZtntC91n7BFIhC9a4I8r4FCjzgOrURMcRH8gEjskSdF8H
GTEnw5prY9WT7l5YJpCRarihvcpL7UOO7IL1xzCZNUcsu07AXXWwCaIcoHtxBxroS7+CSit9GZCq
Uy38YIU3nTFNrtPCOxXp/JQWxp3seI0aCwkSm1g70Aj0B61rSIruvCwN5oc5l58wU9cW2nhcYt09
2+HoT6WLchHGX9BwIRPFs9fZ6t8GibyJ57y7adFxd6I8VHTC/TGuMZD5eWKci8BBzVNZ3665jvTm
HYzk9iWqm1MV0svN2HNMo1v6PZZDv9eiO2MZslsdan7IxWdP5m2wmAc97hEtUzWpkg807l3kysFv
t3vLE0RMjc2YgcYhHR5zE0xZftSxc2w1hjf2XT9z4qV6/SkF/UeN5pwOu8tD2TFi4qtwGuc0WPs0
3huccBi6yGp0sYRzIfqZ6N8HrSRCNav2ss+kv9AE6D7n0spvRKDuS6q3c7aaA8bJCs/INj/1ZE0b
YYLClZs+J5qGz2K9a/dhgKxVCPeU8AE6gTVsnZBxkpm374tmin1kVbcOiWD85DPAj2gn8t9GjR8+
mW0yP9tjMGY/0PxhJqi4kyJYEqxHLFZt3CYHktOPynIfDIMBk51RCcbW/DbHZo0vF1APsW5s/2s6
gIXAtc0VBjS3M3CtMg4Lej1AxqVSMrz0kDy76biMdrzF94fkqQyOylniTbmgFV/Y2pEMo9GoV8fJ
5Kins8Ypis4FJ5Lpu0Pc31TtEvtkc8E5iFLDR+x1wDdLSJFZgQo2I+yu0UjAQbPLFnXhvjRt6efP
fkgHiTOSEzQjrNRAzbP0zwNtvU3QjuI2Q0UUJc5uKJLSt0Lj3XbqalvQ7VKqnf7UXGRx+TN84KNK
Ws7a4NRqSeXj/dBtrPe5kjdMn3GPSm6Bs8AYg1t72jYRQiHdAkRqm2h9+9Tyg2oLUuXOHQf0G93M
S6rFIxmUhy5oHqPYRDSz6IqAy8WvOQhN2x173Xxre5wUelJVu6TA243ii1IC97o21A6xN+5wyDp7
bwOW8CUHcwNzwd3OZpgdpUUq5MJAOObKTsgXNaZmuHUW5xOHzM8+CGu/KcKfBMhtjSFoETapYj+t
TM8km85zHzKKZ8uxyY3hW8dAxMwNnpFDKwI4sSOJUYrWsg3r0qqVwcn5MZSjeRm/R7P6MTNYqkvz
NjckQ+GMln7Um+81yMI+7SzfWpPHshhk60TTsY4VMFVklYbXNkm1a8fKORo4ZtgM9cIfo+WR7tLk
Zzkae9MpT3Y7PadD1ftTBTbQ7iz6tZMy2XXAX2sEyQ3SSR/Rf0kckcnT4gwogTq6xxhqaiCvhEYJ
AZBiLTfRPqWOC1sAhfQkSY4ojs4v5YRbW/S4RbWC66RBK4/ZTdKhL/NfC+onzx4qVIRKndm5iud5
PMLx9ZqyaHZx2X5RK31S6RUTBOayZMjnSuXbqXC2zdxjHpqYphqhTrMvDJjYlMA24TuikUPmh78J
m4MX5LiTBdsW34lnSAfimOi9vO0BsmHMCb4WOZY7WNWMpAtzW9B03LTtLuuUtnYFibxjvD44O4Xb
YTNH0Wq67O5o4KJZGxRLHBO1tNTOKRfgsTGNu4g2+iZMujcmnKhbh+Qzb0dGKBpZoQvNqxwlNSYo
5sBtPxI467kP/ZzcapHbH+nZc3oosM/9GKOoWw5NZX5nZvaExZyxpX6rIlhkgzvITVIyW0/FXdju
BDiQvRW0N4Ws2MY0ptqCtjsOc3MTxMFRS4kFJWX+NXRWgHA/lnuC7YTHPXRhF4Y85CyNuyGklggF
ORvFJDdhI2CAYoYPbe3LLPeio5Qt2sHagvWFhsWJvLOCwGcGsWcA/zMZkSDSCyCivuQOZ5vUJGx2
QEg6EcY1EZ6sLeZyoFsR3eYSr1NdI2DDX4VeLNI9IpuaTQpRXLV1ju+TkbaVKzSsJk1i5Vyi1tkl
OkHyzEanTTW7H7FlvOki6J5grj0KMt/htzAGAfybACJBZgcVG/5myJa9mNmb1I8WmecbdxnIJmCc
7ofozQxR/dDTVdsdp+5OtlRZyYKJ3KLjnpXps+sMN0yUmwNTn2fNjXDiN/NulYX14jlJTK+dpoKP
FB9rpEM97OPUy0kQ37iqfp1nuvozFi/QOPZPrbVfKlyOfmu8u6gQAUHA61jLKFP3yVUttigEY6gG
5byrU+kPmTwR4oavi9A8L7KtnZnq42YoP2jCBlBWxLAzxs8xjspzyVIQA9nZJ5HxpCBnZcKqnhk3
DsKA7SrBDjbiXrTKwX/Ucc9L/ckGCuOGLSk1yVcRRm+Jqu0b+jy3izYrj/vlpH8TtPAZ9sFJoey3
SDveM/9EgYr208hNYxPoZOCCTGPYxTUcYUTTeY0e+nLM+MCJaUEExxA89EqgnbMbYjAr1KDJxREj
491vPACuXxJD5om+J9k4ZZg6jqQtajhnyAsFzjAO/tI5u0JOZHeGCcDj8gIOI3gINFitztScUsOE
JahrntarW5r7W3ZvGmkP8ERtpR6zoAkORBDBKmFXqWrB9nTuxwPByH6ZdTedZTO56+lRkcm3c7C7
G2PtHJW5vOXOrtTSACUMi0sZ6Lcp3OZDR8UjEz3xhxEmYRMCRm8UPqm1LgkD9k3Y+W51G5J9p2ad
9VS8VoP70qCRgVPzKmu17ExpfI2Yjj2JGHi26ptRUTn0aFhvJV0t2whvYa0x2WaJiplliIH4yzBP
nqYIulsR0ZbZJFn4lK0hQtiyCZCjNdThF+J0EsZjscTvqSHaRz1CYZ8U44/F3o9tUh0Rrb1Lc9rc
Mnt4ipfoeaEpzhFlAYstmDZDiKmbMdjy59vr4yT/hdS4PGpxlxxqeCxVQwLS9YsuFfZy19pfH10j
S2q96PbKYvAoYBTlmDuCqHBPRrZou6AXIE8E/t68PxLCrh+DNVnKRpa2cDbx7ZipPdZ8qi49ZiVL
+8N1M6kay91l4WTi8WyHh1XQMdfjd2ECPI504OShEd23jvHat/AfKjUUxL5SOgyAXDtW5K9RI1PX
7n+OmFLrzJXruLg4t3y3Eb1E/ZqNE712GuB5P7Ew1RmfZ9h8SWc6SuIvD4nds6KtNBgWCLKTUXrr
Rnq3Xq6oeNN5qz0JJ7I8IcZ7M3ButVFSQ85pj5SpOqJYowmkx2zpBHEE3fwYaOVEcbIdRNY9ajZ6
YlGBCTXlraXyUzpmn3IcL2WojX6pCWYi4cVwzk1svYxAerC4YxmBx4wGllO7UjlxkqQjCPEZ6yzt
AF8FZwiz+1kZjwxaDL9zqg9uD0REdKc6SSCEJcuC3M2+CbCre1JLrX1T6S4GY3VJO/nhVsZ7BRK2
rqqWbhC4WkgD3ljCgc7FxpJ6v8czi3RsQEoBMp8GWMXoSPqwp2Nx37vNLexRNF8EXtOfDTDl6lBD
6vbizMI82BmRmNqWkuxhsDUMDd2K13OGdwJdN46J4WfMc1IDYIMyPMKCYe6aItqkDiR7T9UL8rws
PdNOuMBau8EWVO/sgcnc6AKTmJh2+gIb9Mn4ty/mGs9jrj9y/TtkGwgNzAmGxJrJM074HA2lfVV5
ZpzkEt5hZA7310c4El7aXP2MB7omdQvYd8kKxPTrxSJXt5AllMEi026ug9QyZgjZnRDL4xVyMdZn
I2OkqX6/JtqM1yAdakjc+Su1trVwGVxfuTbBLogX9n7Lap+/vtRuIJ6VTVGk9nFo7sMh/Syt5aFJ
KPnVmstz/fInMOffH6/IGJJ2ouP1JV6/zMXE5/bnejYOFu30Y8nOqDMTd0faQmOg/U7cFITAMEln
Rx7CLeIZUg7jtZnDbrM+durtejGaDh0tYlgO1vrer/8lU+h//O/rc5tpTIM0VDkgY54E52G+v75j
Gx3M38k+18dF5DY7x5gfbbP/6Q6g0SPaJ2PL0bX7Zh9ENeQXq5/G07RYlFPsx4Q38orYjIUjfsPu
OMYp7txy4EWur/S6ilwflg3WMxz34aZZD9T1pTdm9l5zt+IWgzzAJX2il4N1YN7SHYqg3CqH5Re9
IWWj0T8QZmHtsJKQZjfhjwT4tKb94A4vdnXhPjKpWEN8LBLaymFPDcaakLtudYiShbYUnIE5n7S9
KWFG4MUQyK8w7uoNCq1hisat26TjSSAcRarkSD9fZkhOEZlYRM3wPGR0s5fJFp2F4x86BBuLFSoj
gxk9+YYbmotzdVgrjOv6m0ZEr7pFe+lIIuEQEu9tYTOnHRbVpyDhy/W765frGSdi7XsREyEUAATX
zgoNZiWyw59L5Xq9rF+MNVCMOh3LUIvDrq/WWLRkzb1y+WVPhS3OtVW9UMYrnqEtQB33JoUeUA+i
Eaq5jthh2L/zsDdOeWZfFJ2C/83eeSxJjmRL9ovQAm7ALJ3z4CRjA8nIzALnMLCvn2OIep3V1U+6
ZfazgThBeLjDHQaze1WP7vRJ9qdlY4mm3DpIpFcCH+vJqmrITsLCjpj4SCvKoA2pdzPaqIzElqk6
iysV+BLs0xG+3MiFbWN0rHqWk3HZVOr3vNyKYq05dGhNtEbFBzo+vIuwRha5bGb10/ghXaBfX57X
ULldpfuC4607Lt+DqZyjX98I1RwPbJzWOywF3fizHvzpwlJvviDhQPASJs0+1OeXEXn6Bq/z3aR5
MGLVpkZvLDVz2rVt9Ko7LOlGb/rzOaPR9tgBvaMYS+eSBWa/mjVCACsWTDkViYvrUenKYpcmOTsA
Nccq7ELWUc8Z+XBp3eCPwQZMZ9Xa3m7IU9fTHp/zEOKxCfOmR+bhIxiqivzWQyJHlN0eEM/sjL4B
aqQFToTrjBqEM5K3M6TqU8GWoHr1RG2BCm7DJMlUb1pv6HEBy1byV928RiPLUq3nrmbPwKEll0dL
Xjphn3sEXemcX6WPLZKhv7gG0x+lNIiLN1tqSBTcVnM0pce4SQ7oRvRd0rF6HobJRsTXmsaVIdO8
9g1h06ZHQ8FOs0uU1vNB1lq6NvsMRQ9aPeFp3+pQsJpCB6SVZLoHBVR2CfpZ+cAedJ/OuTHmH9VE
tcfRs3epgqmdih+DMXg/4ia/z1WsxEQu+17WzLH1S+xVxKm48cVwSLuRQF9X5oQF34XWwfIkwkZs
TQ1WFZU0/XsjRqADljcbILgvZi/cXeT5DxRuIZ0BxMvOuTGtSzl3zEGI9ZQxlzoiAzbOZJonxJ4m
UyFu2Qn8G8N0D7pOCrk1e2AZ1UaQRb32ifkAi/RrnHAsRU6+xQ/VQrcN0a7YlnFabtXq7nLr9xMR
ecSnMSAALaVjul6eIH2c2V/lwIz55wssr7LsbBvxa0t9HXmY5p5623RPZpkA5Fpu+sLQCImPNpnm
oN8iGUXt8HvTDKX4uls0LqVJ4CVk6FhM0UZxIjZXBzSmriTUyU/4ejzSOE0Q5QjCmgBSODNCoGvY
Ems9BJHVfVJcUSE8RrrOhz28jehcTZwxPg45LgV8L+3JCS3tpHPhPOIiWA3IoE65RohMnQ0wycJ0
OBsT2IhkgPECBn1tBMAzTca1TkvLncMogOnW+OFEOqd3+0b+NgoZCmxu926VNacXJHmEgs9xyhoX
H+jbkHrBGsT1iuN4oNwqb7i6fmaVHaxG5KZra6hovTVbs83dpYZ5stLsgyyFZBqoY1BJ612gEJqS
h+t1vbU4ZFnT/vAFPW+v2/qj9Zz47/ZEYTx2iLXr7OmFS7a5En6ntL9UusrmSXg0vjxsWRh/WWfn
CJxwe9RR/Ez2COGonQdSUXowE/O3rE0wbCDfweLERdZCyhTB5myxdHUO5bYiufdadCYZYUh1Gj33
+QcJO1iv9DtrggGIOf2uNDW4V3nwEnTqZC+36EXhrBfV0ShGqkM1k4UZgXCCUboRRXXzKGsbDRL2
IOhPuK+7syrLqlk/Fqw/hFbR/BIHt07urckGpCC4lEIW+OTKMODWvsu08UQf/34sx/2QRO/1RI/N
z547Gqf8sDhjsPQPOEwEprogxjM6l/wCGCn3CPtdKNeku1hBcjfzYj3VxWLE1VJ28b6tSirGQBKw
f7T2WTAohqC3TKfAUz3d8hSufPbcIr/b9BZQcwZAzmClD+IENuuO4u2sX+sg+NZBZ0zielvW+XH0
Ro5P/L2iEyDyaFcW9S0r6eZo9xoO8oA+ietnD3Ww6SThZ11Q3FwoX0aMJWH0f/aiuNVBQkuhj78j
3NiOEiWs1XNFewg8L12nrbXFYUGskWGdAXqtNWLeciKkBmRxkpqB1+8NSn4YeVe2X20d27xQCCTc
xtOBoxF7MzD9tPQtXYgL5XOb7JLsD83sD3HLt+o0P8ZqvnoFhMAhPLdm+Nq4xpPhXgLh/GysW6r8
ldT/nkbIGyxu0mM9+sl50txx4+C9QkVsGWfOduO83Fo20grN8+QxluZRguaL2KFJMGVLsVvvECG8
mU5QrgCUFlT6o4jOerTK1RBAzwG88CD1vdcSJVUffCXuhPHfEErMae82/qAmZ9xvWzFvYihi2Jk7
H1OMHNe4FVdysGvWcIy8Q5ha3yLmHqtMaQBZzm0stc6kVsGX2VEtPTVqY0YDZalqSjg722YLpuAm
wW7iL65PMiybk+Gzjo1d8jKWLOVlI4R4aPO5AelP6XgF3L08TZ5VzQA4P91ZT9ZZziJGqBVH30PG
D8S0j6pAyQnKVbZkei5PjneEJBH/olYvhtqMywwNiWC3zik1r/M6QXoC2CJJOFfIOsM8aRtcDgvO
4VTJJzVX54unQYeA0ln3BfZghmB/jbYffbI/x/FqGPWCji4yy1BtcpY8J/0DRMhw6mZwsAWfpNDU
JW/ZSeUzHCKUjiSrcaiRKp5YrLXAENTNMamC49hsjRQ8Jry6N5PYIeJzYxWli8GXae3X7JFmkC1R
ZWiZsOR5DJnsmTKnFK9mqFYLjbS3SwJAf98vDOeoD2G39+GTZavf/z5Rb4TGHp1uxhbolqc8teHi
Kp7FEve8PLbcWjaaWV5KTn3mR/iBmKqIA2ClbZDN3yy77Vi5Fq9Ob8QEAUiDEhxFJoJ0aNKVVoDB
Qr7rbUxJuFfNQqa/rtIQUwqUp1BYM9YOhyaQa3A1Uptw5oQNcXAU1IYJj2aDoHmLLzo5dMsnbIk4
J8NjQI7dAgghlI8ylpHEu7iyXjKNYXE7ZljzDVGCBmt0xmnZE9yn5tqsvVhuxG64bVtGVG7yYKb0
yEPnP/1/sV7Rxd30X8R6DnCs/yTWW3/PMBQ2RfwvOfRff/WnXI/u1D9osuEB9V0ba6kt/inXM0z7
H7buYO/yXcNmSYAy8y8+Vcju4N11rnWWqUN+/x+5nvkPx7I8m1Kk52Hi+H/zqZp/I44D6ISRTpkO
/71ukR6jbKx/IY4TMwl8SMrxVgyWvwXgydA12jDAqnEfVlH/UtpjcZR27MGCdZiqILJAL0LGYBzI
pz4o8+dcz36Q5XvpGbWZWhS32MWAF9HONwsIIr52CrD2x5oH5qnJeoCV9qH1q5fB88a7IpnGO7/z
3N1fvoj7f1f0Okpl+BdZq/pgQB+YvAlYyx60/X/9YHYxVakfyf4WMkffDz66kc7+gW/CoR0dFheY
9tHGQA6yLxrq6VK23qUZRgAMkf2ri+bq7I/9XelW49U0cMpbElG/Z/buFbTLVh8aeS/iyF4DME0P
xki5u/GC7Bp4wU9y7eKDPqItUuJokZcNoO223wZJ1Z+Jwev2rl78QWThAIPRM1cTbiytAOQe0kE9
W3JIzinG+fUoWnBkUxpuKX8HZysayCrVPPiEvfVCNY4yvbCjc7R1Ci08Yu7Vnty5sqBL4zgLwd38
l2Pq8lv9t2PqCvTRpu8Ialp/kwpjXo48F37yLcQPs+tlFO/8nq5c2InwGUrb2qnm6aTNsLrJ94v3
RZV8dOXw07PDdh/7tXluO3Tf8Dfv+p60oK7sJH3i3lyBom7Gxnni6p8+GmEDCME1X3zaKNB/AbRm
XU+5DA52X/UFuDl9G9oeVqSBujes2uGZpnUIKp4ZCRNXJnyId/ZZxLxSmHl5s0cj2teIUQDy+Zga
Sy+7Q6VBR7nvkk1NPM9qMgfj2RIcS3/Gnejmr1OIVkfk8Gu4il5To1Tk8JOoCHmKp7lDHuY8prDr
D0nU5a8maXyOrC8W3brlavl7gwdpPE1TEn9pqH+M/yf8Vf4vv3Hj309eYVs6dmzhcg5b5t+UtoIO
PxK9rL0VzifZVeXZw06uGBLaocHFg4zGjM9Y+Nzr2NvxPiW12g3AO2Jh6eCsodhybrKzWe9CDrYi
jevrhsm7/vqfz0X3bz8bYQhhoLD3CeNQG/Wz+ssY4+hjaFdtWNx0U2tPSepcCzd3tk6EygYCrv9f
/h2C5X/9mar/5+O4F7bHrFl4fzv1KWfDQWyi8rZpFXZTM37VXUpRQcNgZzSGfZu6lHkP7uSnmhNq
paMOdn1Znn0YS6G09UfxSEhc+NpZes7EQ/mJxWeCSi+DRPQKVIb6IOW1fRkwf2r9SVzLOWfSZ+Jh
afXAvf6X4/c3RbXO0YMk4Jg2JgVXXU3+9QACMoijsMjjm2NbH6wrI9hL/PhHz2gYroggCN0UdbFw
+m2LuuxiMRKdm1mau8StH+PYDDc9ORydMu9ZE6NhWxn3yya1/V80bMTRijkFoQHgjcbIfR7nolu3
UbMz6W1eeoNPh5512A0SYXNQD6faU8jxvDdOiGQMXDW1vWsbkd10gccomBPxBpKLgLQIc1BAxyqR
QKO7DJR/3q1Df24ZAqp2F1aDR6hgOtIxydZG52NcAu/JpLeycMXKP7qWbD6toZkUcEFFjxQbF49w
Quh46YzSE2xeUEJrruyuuP3n4+78+w/JwxiBccglh5YLiTr//vLD1V3J1NkJkOt56y4YTRTozvDg
OXijI42Bt2fSNjTegDxn+pkaXvLLyo0N+UfD9zoVBl0b272LtEQ/poPW7ztTBI9IaDFOq337dj1a
2vRTyvRGEueR4lHykajEApjfIPqjabqvM6RzjZMxEiFL/W4bAczI6tGuwQ1SKECi0s+Cdeh0n1QU
AucUX5Rj+9oxLIynwVRibLOmQj17/XrGfHjQHL3eFfZoH+LC3Wpwrg/jzKrVdovshrBz1QfNtz4d
qzvKGs2rLR4asx3f8Ox3V0h4//kAm9SE/n6uwntnRHCRGZGl4wgmOn89xFQ/Yr1BH3btyCVe10Zm
nFndGWe9pSACi83YZ7PrHZYnls3oBYFGFC77NJo21bvff2MEtG/minrVP1/mL7s4IjHgjas//P1q
fQvnoBdTtfl63eXpAM04mYq/95xdTVsTYGurahVuK/Xy2tDkRwo3u7/84fLE179c3iDWgWCHUPP1
6zEETryD3/988lO+DHAJAIQiCtT/22f6vfefr2soqzLRU8t7+Odb/MubVU98vadln69/Kqv8DjuB
0ZB94XQeaZxqt2UHXGQEXy43l2eWzbQc/uWmzSmb1reIa/ye8tu8pRx/0azgHBskBTqstlt57VWC
YE+5aovQJdh1CI7WIJOAkTrzH1Ry0t3UvcBC+6Mv6frK1Lok9vyHPnYIHab4Gdf192xEbhKl42cF
WWGTSBKQB+pA63GkAKtXL3ANb0lrEiTbYjSbm+LNjJmuQkq9FlInwZbkD7T1Zy745CqqhMWk0Lbg
wFBPqPTFaslhrJkmpIF5M1VG4zQ+DCqzMcT3HNPF7AZXUqaL8T13gQbZj+q5R+ajGUBJ8PTxaSgY
RqVKhow9QR4GWZEqM5KmuLXN4xOK0nWrUiVZkd3c+GdN2GSfkjoZWwtHgVRZt7k3CKZEFTZtMQoL
qiewAHK3mzZCavuc02ADxh7Vo1U+RpbkguT20LdAymcfXt6oYjEqnhjtkbMkZarMzAS8Vb+kaHoA
zHLXW4PCo0KZErWpMjdblb7p28b7vORxWsSZiFuI+OOsdTpux3IC0O/LQ6NivovGvDh1WPNw+p4G
+ipSyZ9GNv5M8DSbNtDC0jUfk7C5+nXnId7PH+fQ5gATJFqrRFF6OFoRPONVCDYEL65LokcL2f8Q
aM8alUnaqXTSkR7knWV/pB2EJ5Vf2k3VAhbELkpMq+YWe9oCxrlEe2waiDVIQW0U8hByeUQ6Klfs
cyrJSyV8leRUIlTJY+A4QH6Zk/FHXGePuSi0K6if7aTyVyuCWEND04+TqNuNNvIDIxN3WAfdJZel
XBW9cxwVqNim69mE3cFIHC7vEUnhzrR3iTU+SjrnjOoFjAlE4bQVEhPxRETMm0yY3eQMxal4MVS2
7Iz3g1wA5GIj5TmzlVsxEy3pWToENpKPGhVSmyN5BZs3/iHIr83GV9tJfrol4ddIDCnaJY8FlaaL
54gTnhRaB9DMdjWpuInZf2Jiv1B6J+kifuy4zq96cnQL8nR7KusqXheELCKFYTJXdnbAe3vuMud1
pMhyB3oZbbJEidz2980S28tKbybHN4KItZalS7QvlGVNhf1iL+phvlC0FiQB9yoSmAyabZ8UzxZZ
wXDcQ4BjxD9InSDhTkUKTyO+GhUQA6Qy+znbJGNAyiUApFvPlQpjV+HENSnFMu/SlT3ol5DySdVo
2V4n0dgxoXy5ZBwbXmQSqOeFpwGFcpGIz14L7xiwMrol6esk0Q1gepoOBRkBUzAVW7SBJ7wuBCur
iGWqIw/IZAH44YOKgu851uaNxWRjF6KXZLVOl35CFeSG061/Fkl2B3CCYjb2/mkoAqKVqK21nqRd
NCY32drmOkccs0qc9rlGnb0zZuOiCUqUI8hvwqarw8z8cuX65QuTrV2S+C/grJMdcrSLobf5sTPr
b/yGaJEj1zpY1FEpyiHABjCJ5LV2vmkex28kwX1bVSmEDDJUUHMg6RjTi+fCJcb4YwDcsJ8wjEJZ
xdh7UCqvNUleKOh979fQ1qTPOm2x0WIBqTj6dCA3YzimWum4hHF72qsWk3A7ueFbT143SzEkdTMY
CpsMDRK9R/Tq616FfE9jtklU7Lc+TfbZUVHgGauiObGTh4z2bq/iwlvsRAn54RJRPF8AkeKuChev
cJSsAhU4PgMDGFUEOcjrj7TvhxUHsnUJKc+6twgJDxGtABVUjDkWgWbjk2w+OfdlrYLOgxaldaXC
z1UMeuQ+dLPpba2JRWNHUnqjItN9stMnPVOpTLq1tynECxWw3oNHIG6drC66Jc5TjDg+ZDzEy0OD
wFYh7bidnpADMwPtCHBnXXQg26fYG84HiuCLqaLe4ek9O6Z3EQHf8EwavLfEwquAeJLUnsxakPzR
0V4wS2Lke+s7J1i/z2T8kjJwrqeGyPnUrPdwGM+zCqOvBmLpiRre5/gFRhVYP6no+kaF2DeCNPtU
f1Q0sG8FPWkKyOgu/cRAquK+N/V4ixg6q3zeSxQKOyHQtJdAhiTh0qs4ymigIbHHoqztRyrIZKSM
031JzYGQZv84WAYzaMt6MrQsooBTMgIAFN+AbHiWmgWd2NDqTa4RXu53/rkLKmdPYeJeJONT0s8H
kq2ueh/8goP+y5BEUxkgWB3Ak2vDGN91mrwrI6JdF6tkl7iir5SM8lojpNrYg0QhLNGVOcWb26Ba
mvmRE1WIgpfsExIA6mOUX1r0IAww1D/tH0jfDtMUGO+mo/XYGO3h3Ie+dkM+TViY2mPZLHfTuQjv
MIiP5wBd7nb5M/X3Bgfmh4fnEV/lrD129AMOFarifZiGyTPE4j+W12iH6YpoRL7VtR3t7BwZ7ICu
lP694oCq1yi8hx7l76ebpPGmdIzoNnZle8mkhczLb7RvfU6TQL0pMYNYEVzDH0xtLHFHZPle5uim
kqjQsSVl3+l3NT/NnNCCuO3eNRvtJ7KC8kLZZbhqejRufF3mHxqQjGVXDj1gqDSkPBL1E6u3AdXb
PMN2h3iz+nq1npZim/0wBalHmJH0O73wuhMZsT1Nfmm9IAZ5d9T/RUR/BX0VvZNd0m5HEhAvg+yc
a5hyySBXafoAiL4dDLf+OQq6PJOs5RNTnjMYG7JpAaoc+t4wHnRJYsGym26/WXZlf04tQjULzPvd
FI7GyWm7ejfoTfwqTO912dPB25rkkfkmQ48wKzHa55yY6RtGEA25p+H32gfZxJuyxsnlhXGzIoAm
efIbBBLmhIpXdK72YNemgR6dzwJ7BmFr0X7igsFuMntA8OHonlyUNLueVh0reO95OUBGVt9zuarf
MofeGefBcK7Turk5AqpxqZvN97LEC6leFQgzNsKydB4rmNMHt7T7QyHj+hFiGt+s2sVntutFXvBd
c2IY7oRwEEvmpmdNA1Nfe6XzGvjR07JrKMNHhL2UDWrd2zaVU54VKfvWWDmVfFfCyCSD5+tAevQb
irnoH41gbhFFRNXBGDr9MSiBXC6vNvT5upIeiVAhr+G0tJWlMVWXFrgcsp+REAw9L38M9ps2Z+b3
Poj0Td03+qXMyu5mUh382gGGf2PZ2WdC+PhG04Dw9RpIGlJc4KpOVvED60/WDMZn7mI9s+2hvE72
YF370og2y7/I8ZXxg9NdpLCZ183XwBXtdZAulPJkEp8e+tzlrTSS6mon/KtHAtAVd1K7yUv6o6K1
skvQH5a9mPI5647/dStHzbosO+h+4n2ftMfl/bhQkdbFFOu3NLO7i9861mZAnPK9R2L49YYiZCgl
fNnbVBnJRa/Joig6x/sQfFnLHtQhQOp4eX3H4Omco8lMth0JBR/t2H59ascf8jWLToOIslwBOkRF
YHkffMMR+PWxEQXGUPSL6B7if37O1dCkFvff3LhkV4793PH1mH7Q3qeh5cH1182tylr+Vkxyt3yW
wPKclVm6hzjRYtYGNfj7uPC3/Jgw0gJXWl6n0xyDfE83fQCkg3SLa+7OdbXkvQ/xUqjvKBopJSAj
Hx9aU4MJQ/r0zkEC/sb04LTsAWNHrmJOiYe5ruyjiZV9l2B8kKYg8RxpHPjq8XvspT7KmCk+40Mx
HzFio5dNx++cPDr1ADe48yJm+3pESUOoPyDR70Jd0nnJTCs4ANTodkSXDh8GaRfqD00nwcpEXePE
9TzbWvAjdq5XvCxPVqUHmniqQI04Hi5D1Cdfr5qk8yMsK/mcNK17dGpiGfB+T9/dgckNUKmOxt0O
d2t59DO9fjEp8C1vX3e7ATlObl2LMBjvjIzsrOVt9j1YKkekT7K1rFNcegkcJd5+EcFWbLvhWzWV
zE5Qeh2G0TFfZ2EflreI5wmzYTgZlwQ+yb0T0rNe/tLFm6eUHd4DbGXz3E+M1V9PEGNqZjJ6B2Vr
7IlMnfe676bvemxvlpdE8TdtiLmicKA3wUM34U3yXRZpmtf691VhkIDW1sZ91cbWZe4GyI/qs49V
dKTMM7+WhcP6zBixQeBj/VaRtmTIab6nzSFJKsPMPVaNeYoTO3+SSKK+3hXCKeQQJcF/qEeu0KT6
r0PdRvMtDUXx0s/E2HbgsHfmKNPviHKWdyuxmW0JSHKOwAThDZgBNWKzfPw6Oq2E8hxWLWN5IG5O
hIlg+XeNIV8GCqNPwhiy04jr+esLBDJjcqH/8ADj7SyYfDRHSvfFa2KWp3xIzVBgIPUTk+EQ3C0/
O7rm9oeZ7HUz+kH+nPYYkpQCo8hsMLUa713gQaiqMlS4ABeOTeKS4YsBJLec+krUC1OTwsLXbZfi
WqUgzj2B4bbue66q8tFHgHdMBELhAcwBuiljP+g2GhBfZmtmft5d0s2E8zT2tcR0r3uVTwC7SvGY
P90p1TD92mCvB5e+ejvY4ODdaUP75UN4Fe0ZI8auPHjlS+n5xxi10SoPaotkKw+LKWtApKLiKiAL
rUNb0oqPabzNZv+kZfYHZYxDlnjOqzQJtDXNvj9ItzN3keAchbeFPBVJHBCotD4Htai+NiFajJWg
nqS+tOKEUOx/MrRGpUOVKGubsY72Xhzkp2WX5fG/77c8uGwsJcb/uivtaB8W83n5s+UFlsfhxPE/
lpu/H2QY99elgFkkcWGwdlLBC2mPFMJGX9SDsyU2pAVxTxsdi4eWbfu0eC0Ehvs4ZgUUaR2kJa97
jaN3hPhgtVRIRqNCKXAlEB2hNqnUmetWREdOBQpaAw8iPe+Yg6trG8ebsR1yiHaZ+110+nTUfKM7
lU3WrSD8VNteZpKLwJhsyTcQhMV87dArsViKCP2Uq81yKz3rFKcO1mg+pUAInDZqT53+q9Q0PlCk
xM/LhkBKQObAR+nGmDuc0yiI82kLn+udwLDyDHoNFREqCYFxBk7bXS6siwjJ11sOD2dZC4kBE10J
hQkhPguGpO5flg9HdbQ64eHI9UqVHMv51NmfaceraqxUdoWIX4wegFTbds96Eo3rJa5tSXGrDV2f
IVcal9gotd3y2PJs0TJFdy30nXJKN+jC15HAigTfccNEIUS6sl7eWITQbFMqTyvRP3ziOdFCvrQ9
07HnFmfuymq1e1id/bY0+5uNeSmXLC2Fr7ClyHJ+I9hIlyantwBrGECpOAXw+DdUr5AzqN/H16s7
KrxjuZ+jNl8noyNR1XVHI0gOLS3Dw2zIYhsyVNFigfI307XeuA4lhyTOUK7OQlu7fdKu+655kHYh
93pEIzWR2bg3W3FxtQnJV5yKQAVR0RABebybm+E1tuOdKGvvUJK9dmKxaHdOfIp0lCVYElED9SNF
SEiAa8cbydBWSplKiS8M6O9bI4Kfpo3Bj6FtfyYiyMkzAsLW1dbN7otq35TuXTajsDfH4XVRjC/K
8FaFzS23GjpnlPi1odh1EebjLnXJWm+s1zn23WuQIf6V4l4r6+g8mzCei6TyjpI/vbZD35MS4Nu7
ptZYp2O53sL5Q6OELXsfiObQSnfAkWe6yGXTae8Yvb+1ekPetJikVvQpr50j53OXWNm5aO3qcZ5q
iIZT6F4dt7R2iaVlcKQjZ00TUuwCYtBOPW7aUzB2KzJamFuMAUtjLg2EO2jWHjVBcedJZwe0C5BE
ysy6quOVPj2H9hDcp6WfbK2MHBd0uPOjhq6LBAmrOjWSmm0aJfHJmOhwJA6kyGwwjMPiv4hs/4rI
XeyAlzCcLA4QWZfZvrXSc6I0VssGRee93xLVN5XmxVMDWJQw3P3epJpBGFuJXE4X2o8wjV/AYXVr
JmDBSSvlq0sqXpuONBsoiAhM2Sdd45QX/YfjpcZuGs37SMm/hGK/4k48RBYLnW3NzJ/zukdPpfBz
PTl1+8EqLwtj7vcGPBq6bowWKy0vP4OIxIeinBBTud7X+x+UPGrsIVJK4rm+FPWLrH7BEsbi1S/7
8dhygp66LrmLi8zZZSZBOctDCzlwuQW+Gh2GcF5nZXLIxhHNa2hYLS4ONuZkaVtdjO9hSk+cas19
bsQ6Z2JYbTLIj5SDWwXOWX7nAhMqo6HmT/1JeQ+6cNaPg5dOZycfLyke1JVuBkyOlG4fX5X82ix3
dTQsGQoFntEpn7vlUB4HqsdfvMXcIgMjIHKSS0gUnGa1qaAGbnMISiuDrPN1MZe3stefF59EFPAW
lg38tD9vBf+8xYvB5q3p5adJh3hNya+WW/YIW/L33eWWTvB9nrjV4bcNwFKugBSbT2ibCVZOhGTL
Jq8ZxwJmbF93l8e8FKhOEoX2WqvRywUWHtYI9fEq8gRCYMt9kSHIXfAI08pTf5oqkVpkzeXayesR
pTyeshljmjCq6mz4XgZrNCfcia4bpVGPsd1E7EYwuqhMCErlq93PFGps/SHoMD/kAS6uwUCy2k2M
F6HqwWodUtasUY1SrojLxmW2Dg+CONDlQEgl/YMfSpVS/SqWT5I2nEMBy3VdOxSWB1oxTr+D903O
Th9u6skYDlKNU8uwBamVwgc1QxohwT3lNRJIZ4uU9GgYTw5pTwBMyIKZ/YGQFKV1S5I8PKaYolgi
MWjnglPNLPT8z/uKPk9oTXY0gRdvdKpqazu30DX61UkCDs2sgGuxcrR00sRIm4mQtL5APi8uw8WI
sgwHy62/PRa6/BD9rqbjyu9CAmXdVqgNrslMYl0WNdjIyrS40Cv08evjFtAiODXEvRLdmOsd3V0W
Y2ZpP6dFWu/0MfHuRtfcSZa53+nBQNDwbYfCdDfzbaAhH2rtUtOTvsoRpM5M0BepOUQ+ijm9WKh4
TkHd7mLMmx9+bl5jWqzPudOMZ+ItUdg+RY4/PgJt9G8FGoPS0nqsWDQELcJUuRoRDuSG4FOnOJzu
hroCRtNBzAk8F3AXMqh625oDbZqsxwOJjADTQrnPUze6z4c0RyBu5t0mykNKyolargjnhuJleDCp
8G5x1gNlRoP4AFKOZRSWaiSe086cteI+bwqqxK51H3i48E2f1k0TozGl+PIOgAYhb61G62Q0yZLp
04uBTgyWiFXuXDNLL9DeZ7ozmA/7PPSfsz752ehBdV3uUYtnClgyqJCRl65b37HfxgIepyaMD2nD
vLVsA/WFmcdvkCi2y+Oi6ukiAMM4ulbavDZ5sy/LxHn0h/Jbg4MBBo9FTanu3IM5IYAxZ+e5wsHw
ZtPnP1Z4IzGOFe1bacwk8IQFTSH1rJfqIBgyHKAV3q42D8G3ZcQiHPWSa7PASP+GZfzEdN7/RGXL
92HNW4gf6V7Xu4hSzi7OBwhfcMST9m7ZWG0VI54YAQoRCUq5sjS+d1qDeCB3nvFUSxYGTDxaJ5vu
Je121h6vdad5r9YEAK+AK0UjRRKDHJn3obo1xTMmz3gsD41NGhet+vTUpvb0EGWNtjYdbNjTPMHf
mPqOQ02wIpSliWxPHZmbwuOKmREok1Nz1CPHPLRF9itvpL6SRVW9+n1KbyNuKbbZs7YBhhduPc/u
d8wbyB3jWvnZh09+2h/CytJfRy8+kRQRrRM3rJ8FCPNjQXDvGgUX9WT9BtHY4U3gQ0gMEGNA3WZk
f2N3xWaGQxuFMOEGKZdCv2sfmhqf4GiUwS8r7XIlZxXMIFt5HJq6eoVEe0BvTULUnCD6wu9JUhGO
WdN8jiOreyavMRN4feOpS47NKNu7gk/hiik/dBahi8uZHrueRYzCTkwNCAL+hm+NS13xmBWZvFpm
AzCHe4ZAtKfpNZ0bgTffCnFwBHN0d9DGzH4juHzfzGX+OfjU2YI+CW99Nn6rx2q60Bal9u1YMOk9
x3wAzmg+QBq4OAl19Fy3YWux6lubNT8yP8m6e7RPa4m0AltEM2ziwJ0eLGeujn1Ety2wUkK4EIsU
Ew1tM2DuGfSF9W5SrFxFo74WlRF9erBVNIgS9LXlN3RX7mZsW+cU+GH57PuULfCaf5AzCR4/8qoL
DSJJKjActCp14NY30/TDy9ytN0fzN98n9jeGt78JPUtuKr1sd5o9dU+d4rPjmIp/jCEJSZVwf2kJ
fP2d1oPsYXrmncqqg7tEgQsBZLjLvSg/odVfsBasi8Y3ww+tl9rRYxqIXAjMSDdfnKD+8+7yLB1O
mqQOU8WyDeonsMOXapzsd9tq530NYmWHr8T+v+ydyZLbypZlf6Us57gGRw+zyhqwb4LRMUIhaQKT
riT0fY+vz+UeV5d6qveqMudvIBgANkGKJNz9nL3X/lg308ehESjujPEHaUzL/RCRvDb42cOMGODs
JT4TXIsKsA1y6oGqZb4mE5heaTxTN6G8qzt/+jnteyQe0YsF9XdPl2Q+hLrnPi9Cl22Ysl5Z5jK+
FHvbDq0fRCd9LWkmvxXFPGwQ7+QPWSgV8X6hrfImpo8DSuzjGDc7tInJqxVPn/SUeBB+H94Xo/We
as+ov48kL41pgD1lKQ8UfwDQteS/kuvKZbnMKJHaKZBw0NOn2XWclwAu6zZhRrDXXHLHQ1cD6TYN
40OciU9ZHC5Ha2m7i7W4G1C/1YeKK3ueWK+D44zXnN98YVrdQ6yFBd4QTxz5Esm4La/cNnqaA5Xo
u9NsOfa5GrprWROoXpMHkpjLZ+JxIyBXBusabC/PrdaKTYPs/BAu1fDGYz6mDckyXc0Po6FVvK5x
LKznjvrW7Fcs0SDwvS3lBKGoXWNUcT6adPjz4jjVIA7Nut1n5ALsaivoKZhGB5NSksysiNe2M1qH
YiAlgPG1lDm09jYyqMuYQdY+0BVmwTiANrNSEjLKwnCvzUzUXFsWzilLIf9YNv6pjuDkI9WjZW9m
9iVJ9ehTFMJZWTLtayQ0enTJxNo1nLXNzBX5z3b6ZmFjwW9ugmjRLOLqm0Hct0n/YdKMYOWVuX2X
9O3nphHNNQsr/Duyvul4jf3F+4RRMty3QJVeRmFkZ7/LBfwFQni4mmbMfAvzlUDkL0klNlpUdsTC
OADdgOUfcfgRx50kyb5dKMx5Zd0dB2KQV0njszrrvGxPW4RBTA/nO6QyMhWkdPd0v8qL1fsQMy3t
kiDS3tIvrp6rxmx2uAmN9V+fYGcQ1hsaL05OtJ3np1Bn42SHGhm36RhlR6+U/yu6eSUT0TzqaVad
q4A+rhCQ+AZ7eo6WSbsXHe5ReWQ7AEEZU2CAFh0SkIXkRZpbG9uNzW/pUn4jZ8faAZ/3yEuF0Je1
7pcRSSwRMkzF1hhT6vtOpnXV9fLaTggvBPnon/zhtYiS+c4ZvRlBZatdTN3Kz/NMLo9W6WfsND83
Tbl3tf47nYzHMQkQFmomUwsSRc5aOd9lkUheY+LVzxryuVVUJP4D/AX/gV/ljPhbYJNEs/V9sjPY
CJG1HGhTJVeoZE3TeqcGz/Qp1LVra4Z8C9uWCqljLPdlkV4KG29FiwVnvQRdtEv7jOjfqAZ7IBfT
bd535yAzjuPY+tdMaAhg4vixxzUHCQlMKJcot/Tus5FlVSXfIfonDc8YE6x63Cbja44N+kLxwrtv
OzdnXTHYH5oo2hNfuaymQFRHmsbVZqkBR8UFj+3s2oeVkb+m+vgWs6j6AOScaIQR61RQV59k5/FL
HNVEviSjs53bmRlaTgOBd5NdrAqDe0d94aSNc7cH4v8nFd6HLouNJ6iH3i6lPLapWjAcvQdBzx5x
+XZOeyIFuP0AXv0UhzkJCvJngs0X/F1cE/c821/1KnfkEn58QmKfk/ycFPDLJMqjbPfdQIE3NYPX
EGcvg3YW/RnIGaUGch4B7LYkaKX0nkyzJmN3GIavHgMLnsxoS70oQx4k4NwOsn8faBvdWPpXLUi2
OMRihjroK/ZSggTj+reLijS5s1vzarl0WZxYWx4MDUrwiAj7EPpTsMvofdDCb7/kI02gvsl/UKOh
qyZcEq0AQuB5j59rr4o3mZWUB7JQx3VhcsFeHDs7W5IPiZ3NPWp6Vh5aT8BqG3vkYos2LqvYmMyD
FVmbyi2zN4CMlFio1xcd2aMUc/2vOoOFHoX5tXKTh8YlYMoaHP8hNsxuX7nRcJ5JTMIsHDp7AQrr
wejpZTnDp7ysQ5q3eXaeXLFv/Y4xLA4/2qE78oIDVN/aphRVe4kTc5vpOE7AZgzFowG9BApgSv9J
sBTibfOizNewWzr0DeFTlaRiy0vPthSwxDPeMv2ZH3ADgK+jM2pZLPzIDlJScfxrzVaL2xQw8wDY
w48CHGz6sGf8QBbVG83ZrLvmXMWM8mUzH0ME+HtmHMFK+CQI6gVhgCm3nBtvas6sle9xqh3noBtf
pya7kHZgHpmbFJvCMijzJZF5ZprF6NZ+ijocolNv12c91S5ZZKT3Xpp1jHBWdKHyBW+LyBTSFLO9
lRNLL6BfCT3XHoNwEcAS+CnjrnfempQeZdF/6MJdnMX5fUdsz71WL+KIBfZRncpTgZw2J92pyub7
ykhfQsA1LwMgLOSl/hvJT85TXL8N0x4ra/WcxKR9ak5t7IepbLeVlW69kjqJC8w3KvnBVAsG0qbY
hxpTndzeG7QrPpsOHd+ktD/jN6ufE+kbbvPc+SoBeGYZhtd0dg0wd9howvhz0g/AOmynkDyD6a1D
l5QUBMaRYpkdNc1qr6nNF5b2x8ED7eRgjQ0p/eVmjdqluPK/QVGq6aIzShhST752vVzump+nEBRk
MgXBATjJdIrj9G4emOeUjeeumcs0XzpkxYMOUdgmugFIx7Rg/OB/Ipn76Q3jybJK0FPQYHKnN+Ys
CCmB8fWWKfPi0ifWEMVmLAB/EuncHGwKGLJ2EF7UJp7AediFGDZ+2K0bq3Nf1CaltDsbzWqM8+lt
xIi7q5Mw2UvPfBgC59NHTT8FUZ9d2oDh2CpQwAj404D8Iv2UBiOI3ByCM5Wqx84MPmq2htmvHZha
cSlIepavXu9l98VnY+Zyl/TgXi0HajYZZg6ClExDtjVk+zn3YRzQ9nnpiDMTPiuBodZWjFIEtVYa
xBvNYq0e5wDC0hIGmPuYhEi3OxY0fkqAS9y3ZHtVTXU2CD4mG0NHQz5a5rFDtFd0QlzmlmUmlOGa
uYmW7BHZ2nwnWbdNY/bUO1Z3SQb/LnQmUGp9icgsp+GsIWpxXbTZXVXnJ53Ct9/yQ0sH82TBX7m4
Hj0qipj+s9d2ayLWPrem63/oS7c6ZUxH0IiWwYdlsovdBxb5Be6WrHhAYLIdXGO8i/ZCL8OHMKrT
V5us1EHo46U2ZDcwbwWsV8s9wiH8KJpIPKBjOWO4q49m7xTQ18SpwJRJQ6YOt/E8VRQrkvjrNJ+6
ZD96RvBSj/P4YpBOajTpN/pY3UWzw5YYNS2nvwcodQpIIcnzssTsk9QXd6TxqrejiTarpwWhdy6g
EWLd0nJuCHPuskNHhB8TDDZOm1IcM6czzqD8zk4BTDAHQhUNLWiVlzbt4VG3X6KuewgLK//iG56J
+AtBShNeK3PJ1kOflp+KKqSB49rfTdrsTuFXTERtZvG2v68LLznldikulKn0S06r5YIcD+9lo90R
77wtKEt9ImZt3tZdFJ/LMHjrqAkf6OBR7mP5Ts35MW6wMdVm/hJ0Rv9kgqK384IuPfPQXG/0Lz3E
9xXBa+LcCx1xG13To+25lIzq3PygewRSxbNG+Z/YjA+Gg1wAKER2HXNBqd5rv5FW9+pWyHQgWy8s
X9tqR1MbbPBIJ9kICCIavGvuVpcozbcUrWzSjSSaoJkPsc2VbkXRg9mbHpo7g6rOwzTA8Wu79s1p
yaNUp4DGelvge9XBrgi2JX/wOYv1YMuwmq67aqSqiczybjbsPy1KWuuy197yeplOAbD7x9gKp0dh
V+HOxwJI56ZHREQ3ObE9dP+Tnn1gxXePVQnEZtynB/ox7qpDeHmg+25S+Qidu8SoH1wkEJ0HNW3E
rvXcUc/A0ai9un23W1rIeVjTAF5qJrzfPj4jcK6eHZsfU6GVG0OzbEpbGU2RmeJkQVH14EnSIN5G
Y6Nl5auxZPz4FmjcOFO2lgV/PPPEqxPH9SEMMdCPokTLAImHrhhixCYOtmWwhBdohH9tQAj6Jzgx
ec51qvqSA80/qw1BRzKnuRooufjZBjk2ZYSyviL2F09uT660HkPmqcKMVJqGdSgCCBiDy+RZTzOJ
iE7TPSVyI6mJmoUCyQVw39FV3QhxjkY9/SQKpI3zLIatMy/i1DFbodRtJqg4gbl3DtnlZk5II71o
sc282l43U2U8xLCS1rj9usOgUTacR23ct/MEeZNKKgaewjsVYKl2Iq6vveN6GP1n7+yHUbJpk6WG
f10S2Za25V1MFPi1TV6I/8s2Ibj0/ZCPzQvSEBbyLRgLrWu/5Q4yE2uOlk01TtWJ6IiEFVabH1Cp
n3zyJZ/s4ksb5OFlBs2BGHTuH8aYH2agv5pD312CFOlVWhvaURPh87xoxOyVvfMyd/zeY4xi7+vq
IZqXNR1patRo4Lrms18Py6fJYQ1qB2ayU4cIRO6cckEjTolgpZdFdDImYT1U5lwjL11IALOrj2bb
mY/j+G0cRf+4tCFWhhI1UE8J9sJacpdi28ZONQNyzPx646EuIS0teEusadilo64fjbh/5IdGJ9/Q
h03Qoxd1msDdC/lVjUqylPFEnMahhss0yAa2BEhNajPdU/WpTx2t1RJDvAvhOSC0CurfPYxG4pRx
suegDNcIjc1PDticfDGdJ+CjHiKpY1mazjcrDNEV98n0PLr1HbMD/wC5DbltmSavtAP9+1jKyT2z
OdkNc2sP0t8zUcsotanppWZ0yilHNVj53SBBC2lW/b6YCRJdjOJbXIcseeL2HtY7IdthNBwFBZWT
C3nBtAz/Gd10shZpZB3UIWKvYeNizX1cPHE3VQWataEx16nHb8XU9AtqZrLIJmIjYKLpl1IfIA+P
Blf0hCFRmGF7nfpPgB/jZ8Nt2yvYub0WGp8KR9dfiTLFJacVf+2pc9oAZGXJzb3bacgnMV1dzcy/
UEYZPi0zJa5qHhA2iUbSQkAGhiWXDIEGCTNqTwsxnD9TGCWjsJmucQ3VeMhSDAAOguV+zJsHuzVi
GMCLSaDFYL9aHmLNWbJkeEs0xuKk/NJ33ivU9KeYn/qeLG7qi3r32C/YT2izsGzvAmchYXDyvkqX
rJG4KLQjoMSE18Epgvd6pBoXvFgt2mkDrr8bZdO9qWM2i+JWOgfK7IjJFpyFLoJTustMa7xLsoGw
p64n881O0MZXzschsaFdds630aXyK/oM5YuBAKsmT/iZEjIc76VIPyFcfAtpTp6LhacYWY0fnQ55
Qulr4RPXT+T2oAsRoMY2NUpaBVk9RVe10eYSvuHiuydjzOvN4pLDDZ84vlMbctnafR2ZX1QFN0Jn
KTSSzaq+/25wiTzW4WPH1etAsG5/SKi/0k8fvG3g0GY2NW1b0mlDXi1wQcY1UM1F5HuUWLitgpym
7tAN9LNSjQWeRWG7c7u9nmjUnyzN3jv0vg42Zd912tDGqyOfJRCdyYP3FQ+a/9RR4Fq3mQc1onTb
LZc0IGzkSJ9hr9iyPFxbo7FSzrh/xyP9f4gLBHPjHv7X8UhrdKrNl2/lr/FI74/5yVvQifi2yDTz
bROrLMHgN96C7v+h82N3kVfS9/N1/tJP3oIgA4nSAI/UfWls/4W34PyBNdHwISTY1O+F7v9PcsF5
Gb8ZHj0XXjFuR5cKqs0FU3pOf/WUkoumB9qinWnXInwMuYiPbUbo8t977+eqCQRKMhOOtxrVvrrX
/3XbFOCaY7kMmVM+y+351KHalALNAkxeYMij/0h5lHVBy8ICrHXHEge6XdpGOB3atp3WmAuJCJcn
8bj/tamQ02OEUHdqCmSa0v9enNS9sn+86y9Pd7vP7ZnU3oT+YdX04ycAAui+/v4zv/3VUSnIbjer
vd/u8/7KWs0FeepPMdKVn6+rEO2bzqppq2XdsXJB4LUByR54mEHcWNil11TjAf6os2rjOu0/HKeA
rE/qFtJruBzZIBbko9WpDEv0Sbyo/dsd1aHa3O75fnf5wF/+wD+7+bdzYVF6uzZ1iJkJV72jV8fb
M6k900dEqNcw5qQSbSLUZFnfRGnJ3/I0dc6gLEgvmUbau2atN3Vntfit+/5R3j7F3z5UdVioz58g
kmVDkZRIIKdiVGos8KN4DuoTKS/RilAUggkiOnUy+rc+lXkVrRtRwa6Vd1Tn1N7749RXGmOHuROd
uFff01mdUzfnTF5rM6I4KB8Lvc0DltfB+FJ/83Y/Y7Qend4dd+qG25dfHb4/qXyBJqE3QrtX6hMr
Nhx+UtRM34Uo8SiGY599UfGbc9hIlI6k6KhoTyWqUYeWlC9QcC7XsVTRUNiLmoPa7WiQlmFNPT/K
i03nFVTNPIm1kpu+RSSl8+kDk+/jg+vh+pTnFatU7elpsCc5R98rBGtQQaakHw446XZsNiXlPKf4
pJipakOKKlxOCZFVUFmYv38dgpR9W+bKw9DJPYg8XdPStg7vFFOULIgyvTgaEPG5B6U/U+KO0JXw
0l92zfhpstENMeOvN0TXcqvSUeVqV4mrRlLij3b+6IS+TVVKv6i3A+aIP6F2PbtHNZjlJJujysds
abhG/qC54dpNEueQWDNm/9vLd8HFbYya0pQjv7uK4KngsupQbRRwVu1hnLuAqfN2iufZuZXEly4g
IlcKu0tFjKXf3NJu538BDWD9DspVf03vtZnQJeiiAkzWLOEcMJ1xERQzeTej+xM5G8aSPotJEC8b
AZQwRQz3hMbeXVdxpa1m1i4L4HheK0sCGFdRwje0xAO/Vi9KfSaW1qz7AGCrOqU+sNtnFezoqBWn
LFi4yKcZgZeQzsCjyMNMvuY5IZ6mCSQuX8csGgfhUQm5pLjLn0haH60FfUE57JXUS92m9iwWqoaV
SdsnAiRNgrHUnj9hflop3VIdae1WmP03D2Uo4DOJ8DJTwNerRu6q44I8VuGl1e6dTzyYwHvVroLJ
qj2WaDFfpvBOSXCExMUiT534j5FaPYVWDlF2rpyRr7RNOJSS1M1SV6f2bofeAqgOFNwPdarvw0/e
MDnbqOz5Srgyhdcj82xnhsvlBsSNws7Yk8B0oNn6VlkZ1/u/36zHwpc3+/fxBB2eFZVWkX7y8x2+
v00FMXMkeazqhHGkaHRD5qp3eUPmVlZVn6xhwPbfBHuasfNat8htVe9cvV1XyZ3eRU/qRFnLxPnR
OChkbj8Bm+mNJN3+8n1V344ybX0AA6TQmK0c/N9/wfIL7EtneGSK/e2UZeX3zFQJLmw0rsBSlnjb
hMBi164NXlF9KqVXjzA8h0clkxylzBDjWPGuOkx0eCY4hDmmfyfXxQOZgWqs76X4S210D32mVtfD
jhUdUXOD6W8qo6s2rvzOO1Jkl7spttOcPgmY2emkzgXF/NklMZqqJaIytYHvA1m9RKU5Rjk8hcXu
mJQzOk44nU9qz/XQAZKj00zHxr1iYMbjVnjOGgJne6ryfOLrIMWZvtwME+VmXzKMQ10wfiuxnfqC
vx9bdQeS2EcmEIVi41CF/esL3sgPUm2W2eNkPQMiMRQueZH4bcNFdK5AyJ2m59mKjr7flTEjHv99
N+XZ7bADkbjF6t5vPbIysBuIk9qEoXhDHAp/o+THrktdqtq4Uot/O6cOy6XwERzJW9R91M23Q3XO
TMIIN5xzVkcWIzT1IPnU77vq7C/P877rgbVFNTYfsLFru6at7wwp0VbMRKOdwOu1T6XhDJueLtbG
EmTVYbUOWeegPhtJLKSSz/csk1NJaJXMgkTBVcOSJ9931e1cVB7w1SYESDUOeSF4EUZpQGhCjVep
dtVJtcHqwiRSbjTkFwwa8ut2e4w6HJ7MHjX27ZHqrDqcHTlmpcYyYGN3KqYm8jiWT3J7pijAa23E
NoAYJig4U+XNpZrPqF2qQQzG8mQi99Rhmo98CLfjf3ozwhf+jrqnehCiWebIt+dUD78dvt/8219L
bo+x/aTcd331/grU4355le93fH8Ot8YkEAaeAYeAQb+c5KDXjswE1HFgWAQFBtCo1Tm16eWtt8PF
Q+yq7qz2bo9Vh/1SR6fMXqkDK3QZWNWujnecZbB8Ks2Sw63afT97e57bn2JE1NdhBgRX3ar+nnrI
P7vzL894u/m3l6ge/Mvzy3ehzk0xVwovPhhy8BHyZ6s2y997vx1iFfPXMC5tFLbc2RiksUTywm8b
y8bNG9jzN3WKWBeGd4qQv97lt0N1x395DuM0uvo+1VfqfqaaL9z+nHrc+1/5p7f3sMrWtVMTsKJe
8d9vVL12dQ7vLRcptXu7j7q5MZOft9zuru5jC0I8B3Cq1WhS+cPCLp9YbdR/3ogbh7AcMeY7LXWu
VVWQPZT1wwZ9L5O8fBguNLHdXSsh6racCLlqyqeOb5v3k00hAkkGNhiY5LzwdrspH/n+lOpJ1LG6
+f2kOtZnhIOiWKD/uxpSa2zOBItT2hmprHcZsdy6ZnfEzcPn9JokRJAP/39bV9CdLeThTG7lsDdZ
y3gVU7tx57o9DBbogl40OtcrfktU9tEeq7nkIqfWRoTLeu01MpKMZtg26H3r5C865kq5F9U5aju5
Z8WDu2epDxIOqbeiob6TShMqdGsffSFJdfSP19pZGFz/czXFQytcn6IiY8qlqLKhHMTVSTxA2now
WmtFEfPZkCEJGeJkXO+Rd0IJNO8HhBmnSW56TE3HmHohMqrulMili9rLSaYjoUjsMUjr2JbYjG6w
nNrGFNuwtL8qbukg10G3jTrnMEPYmAL5+ui1MZ1aRCplC1nbaIE6ZxquN1EnH5fG87a5Go49ORKr
TYurn+LyG/153pb6n7DlvEr9x6g9tVE3ZOj9iZkJCjhieGreN0YWQab3doG6NnbqyqyCEUZ5fU7U
rjpLNvP9bJFeMY/RcIJy6TNpjnm/Ie2r3+8s5NVaPUzdovbsaFWZfBhlg8PhtqFB/uuhukGdi2tB
29qf7A21wQGZJYYEJ7EKPl8aIurc7Qa1N8n/Kn/y4RDL2bz6fNXebUMq31+fuTqnDjshiz634/e9
pX+KaHrs0vfVgnxCdYP6wqjHSURx51hityjPnxxYmRsSJPH3oaaGyEgt9lp5e63MR8Qj/XXXKCYK
JtBnH0uYHE3VnTIz3scx6rOBpapPIGt7mGR2A51I/uPhlzI5EhWrXnAG5Dwg5B9dt6TxV/V3akOr
b+12vUcY4oSLO5T2CrXpc+pQKxRjiAv66v0CXqvEk9s1jN7qtK3oYCJU9uZTRnAijdTxpCjFGHXw
/v192KuQkNux2lP3UfdWh1VAwMW/i7X/HTwu/Fmqq/+6WLv5nn0ZvzTffy3Wvj/mr2Kta1OrJZBe
OI6ty4Ks8Xexlptcz6WM4cCF4wbKqD+j7P0/PAKybHyElu2SjsaD2rLvov/8D9P7w7KEsHWej569
LOP+n//9DzjN9rfj/1X0OfyTomv/8z8g/P1jrdbCB+wI4Vm68HyPl/cb7zRNhigRi18fhrQkNpzJ
wiKGGl6Qx4wUw1KcY90MrTleEVcnBw9tcLYMpMVBDGQM5OgaVmFbJytb5OE60YhjSjCOlKJH2pK6
9RldYbbaERwF06XtwvNQgB/ySma06WBsxtLo0D82a2I57/oWE6cWfvYcOB2d3RFT6Dg9OFlm6SZ9
442ooy94zr1960pr/ZwfY1hOsWPZZ+Lkiki3MEl6Uo9Rfk9LCDJWayc7fDcJ/VB/OxTtR2uy78uK
tyUIjOuzz1QvvE1g9ftpqrvNPFOG8yP3w2zqIZq84J7OIK0XZFXbBhrnNmjoEy2BlLrZ+yC37WuZ
ZGc9bIgY6e1uDY1iOTtzCBCbxDAaNZdG2MF29vyVlzOF6/WFSwTUEKtNH40w/OwEmbh6MUKX1LtD
od+cCMkRa+yEPVQnUlalCSrCu0rmBhqnhLF+qmEULaH+aaGR6RWkYS6GfR1Ho9oyU06vQeh+iqsd
QjOzoXs2dm20bSzxfSnccZ241T2hyAIzo7/mGtdujHzWgXPHn3uUl6FmIMlukOrkYlrPMYpcZ9zm
PkxbxkFcId2O79CPdCzLtVnZ5Hsl3bXCMLFyBJ/9Tjc6erIhQVkTRmgbIFDk0M30wm8EYEWrIsix
rUfGUzPgIEj7du37aUQ4aQR/ayhXuwdCW+8xeI0b+o4/GPw2mXtaBt0kwLckaSVOVrmFdDxAmeu2
Tr1um/lsVzFiraT+JqTwxSY5YZPCZ1rbSf4Y8YdIgyMKEgFOB4+NwoTxBEx4NZsubI7+IgK/wHFQ
XIe4i9cxMR1rxsc1emmUKWkxrBCsHwF0PRleflfOqG30r02VP5IneiLGj45fAJogSfhQ0LZ/9p3g
OEN+APS2lOkxM01ko+nn2h6wr5fltUeI4hI78CEdgvVEc7aDTGVG0QZksMzC0Q69jlQ6lhil4IEy
88NkBtvAJf4hDXjnQ4+h1EZS0CLEqKgi7/LBYNSuF5CAeogOgnCjUKu2OZYlxOsVmhPijnN+46sK
llE5jtbOqd1DX2Fk97VxOiJ720C3Js0CndqeChg0qRqzR4W1nFyyF6SrZGl0XS0ZIz8S7xlV5rkl
6XZb+gJWmXbqQliCfeM6YESvfdOOD06T3+U6cT5LdcWX3D1j5kZQhxoMNdUHsyJMY4x/kPEe5Ojm
s9E+BN7iURDq6ofW8Q/JfCVcst1mk+iIWPJeSHx2M+B9BEWvYcfF+y6rSFX0q3IN4PIOday7DU2W
H0muF7z+Gjkps8s25VKTNkN8rL42mR082vf4OMiQMrV7l4vOrpLXNszCGiFMYbIJxNs8TuUu1Ifn
PHbxCTH2Dy66y342vBVO1IJQFbdpNoFDfpCljSg1nPqpZvJ+R0A92ZHkDq7qbg63kVk02yKurH1e
QsoTM1enIXv2aujgOVNleHftLkhNslP7btlZkf7gD4u/Q34w1n25DuLoWkb1gp+vuNIirldJl/+A
3EnW+4JVcI7En2580nLqMOM1IIp5IEdTZ35DVmToi0cX5OXGn8f7YX4yzOTcSXyVaUbOmmSTjRfo
fwK+w9NuYKQ1imscMgUZDMrGdh84Z+Ip3XMyDeJYOCjmvDwEZUutP0N0cq6MJd+NvAClhFWaWFyO
6bbTlm+4PDf4WHfmPH1IBJpFRyDDH2xvb4Zdd5j7+AmlFrklgkjTMvAYN9zGORsG/aeqD9HBksXB
hd8QU08JaCKMNWNdRhxTd1jK+GxRk1ynQeKv+bakd3YGVTeco2NGJEiZjjaS7nHiosN1lNL3siFG
BIFDQOZUbrY/UE5IjTrtSWbt2jnOWpvQOeNRg4N7Loa4WqeazH7P6vwcZb2+plMBm8xxEzxry32X
iOKgNSXZTbNOpG9OlsuSg1KZEOTXPpbAwnzz+yXZm5brn+ehrg4mNvcywduRFDOUvsZyNnFngZOU
r6KRG7VXLz8iN3FP6iDvxunAF+39VRZQQ0FByjQXUlAWYo4IW7KBJqjdOiaivPtg+8ATQsd8KXVc
A1ofHWaBp7OxjKdJLgOw1g/Svg3FCA+33CsAA58sbW5XXWKTpbIMP3LAmLtyrqkpweHJOBs42R57
Hu0wwyIKZbYekRTCyfKXi8oXCSkhHkUWrimskV2jLZd60s1/qwW+/3cmoIaNzO//NQN9/F4QmJ4N
dO++/DoL/euBP6eh1h8Anh3L9yxh6p7tw1Efv7fdf/6H5ul/2MIXKNMdw0FSICebPzUDxh+ccjxy
zkzBJNaGDv1zHur/4QrbcFzhCb6+lmf9T+ahgrnSbxNRtGGWKcUHXF8EaQ2/gd4zfppLzohzmLLq
OiYjEF7SYK155joYrSl/+rtQEw9FpmNM0cHke4bVYsXT1y2UgINfu9lzRQepxSgJXMhiGdc1Wwf9
5TZ3QnCJ9EZWTjZMxCK0T6NvtCToUt6foglkPikH0V0+ODAaGZDAUfLPDENGlOl5kuOBL94KNT6o
kUKOGZT5o53HMMJ6vjtZ97UcXcqviRxrGjnq2Aw/y+hHB8jmZKBnDp7sghlNW6cMHPAg97PL2rpN
wzffJCIJ0ml/IkuORHfcKOe+7V6T6DlOmmo/+6idugRrquF+wiHe7EXXEh4W/hhbB0aECLbRXK+z
ufLvrJKc6pQm0ErLslO2RDNh0GO8zweqlbVjtrt2iheGCSDmYUxWWpZY+iqAsbZZopSwWG1Kj67R
fDXn+EeELXqDXfvVcYd6uyT6wDgY+9TIvGM+4P+IHePiwmnB8uklx9hqL6l5GafOXaUWagLSnZDn
+RBonWXa9LSYIWESRu36fX1cgABsGz+lyhHNAAdgk5TOcIlDqzsL5yssGrzlg4VjTcpaXRCfUwJk
tgEbum+yMV3rmBE2w+SmO7NFtuoEsJ/mmiZ2BU3U76DfDgRnrNDNa3szid9IKPGZ6s2IdEOK5nEV
tVzzaN4ubvtCrsR5aMaFWiFVLiYNnp1Scev+DESJZot4vmlxHnrfzR/ImmKK5DDP1HSQSR0uxSXL
tCMgqQe7LN0DsRnGvY9wbyqtT67Iu4cgrFD8+dVZG/IN0hlx0HSc8ePCoFhq80vQQ+xqJ3Cy6cio
sRA3PabNMQvxJwR98DpJbJtDose2JSV0O4PQ2BUdtEWm1SNp8IDhvBDmb+qA8ss9Yzr0GXN0z2U4
rKNvTVaiLw4q9OYtuVluviNQ43udSv/itBiysrbKw9B87rxdNGruMVkGElOT/q5owxbnz1Qx8c/E
HQ+p137H9wToIzUPDbieY4WP/RAu23Ey+iMN32aTDO7nLorQ9mIdXmWVzPABkgl0Wv84sYyk9Gd4
a2KNLrpbfwNEy0Om9uo7pbcJ2+Bzro1MH4nPjQTfuCImMjiExZi7NM1SZ0syAqvBwfzoN9m1ZR20
MULgV0QjHxtih0EwV+0eksMFi9jiYBGXGeazcQWuh9y2GJ98zdvpoj70jmFsWrLn9lkcvISj9t3D
9Uqo1siKy56PIjH2bp1eZyeqt3mHBaESxY+cBdLSYnaOlsDk+wJBWnd3HqEed7bXFVRnBWyPluvW
XLRnXixrgGn5CifrVBYx0WxckLaZ4X6FrLovc79+MH3/Be/lXdvgKEGmlZDWkHfnLn310+ZuDPS9
VS0Iw50lf0o/i2n4lpL9h0i6Z9HKmjWKdQ0RVQcooewnskkJDVmWJfkY1IJ0VBtF7DoqlmpHhWli
jgdx17HOgceaiwUIqvo0HTdzbX01nWw5sc7GjTzU+9EFQRUgItrZhv+CpFTW32PYNwh/d7oVQyog
hzJlskDpUCe5gPXHApZcL+2nxgyH+2qK8oNhczESlrsfl/jQ1hHGnD1tar8Artf6xzKv95XP7AaC
LH4sDR4a8oK95RnG4b/YO7P1RpVtS7/KfgH2B0F/K6HOtiz39vINn9OZSQ9BG8DTnx9yr+VVWatO
Vd2fGyUpyagDImLOMf7RIMhJWBbvCq9+sz3VBory2KFiOljr5muVE3/SMaHc98MUH5WJ3cI27ObY
j9kLDckwUC10YadM1Y5i8VRDLx87u32ZLS50qnvqFqhAqrzoaNAU3s5FfD3URrh1TJJNhXXvDmKv
KjVtWeO6NEinZ5kzX2cx6T28zTlO1izs593snRDS0i9w7e3Iasod8cFRQ8jIErwy01y/gadNssWV
Ull6S7JMuKH7X52pJyJltz9piWgbvzeZrNOH9Av3U/NtioVFeNBYnxMOCWGx7fBO1UxOt5SSNbK3
Z5LqLMxsuODqDVwbbdeQQ+04M0FpVfJt7sxy0yfla7frEkHWmAuEJIJlaRogAkLHO4VHt9e/6QPh
CJ0ZH0i1gY8qjWNUeeiZAThoMeZ7OyW+XlAvj8yftVO+ZDYXjKkhZMYkH3Q2aH4bS1pFb1OPiH0C
gubsQVQTh0In/G3YmI+mSM42OGIizev+SFYytnDq2IPuWJukRATbLmL9ftrbaA0mk6zOuiNImzjN
qpoA7ne3FNHvaQsCrhUIvn0OIukcWH7+UQOH2I3tFO+jGN6KJoZTp6uJcjwLR9txNuStP+qVQaic
K+a93SGoH/XhNHue2JvSZSjOcQ+wHGJ7S3GY1qNTHeqMiYcTRvd48U+liHdA6O/HfD5V+Io2EwSf
bRwm7wMCo3NEkm3aZ3wUe8EGYvvc1IQGR755W/gsFlrkhKZBwQlpMD9zBzfUV+rTG5DxNt5BpOFH
NLnPVGS8jVmT9I6f60qfKQnV02emeVFA1F7Cz6MOIEmCLso+QfeeeqfAmW6/JpNHniepHH3z0nra
QWXdHfDX12ggezut24uW3nBRCFm2Ajx20kvIG+zKVEMsd9YsYN+aY57rKHNOGDEQbA4d5p7aQtVD
7Ykk912H4XbDbOOQk3+XIIlqan8Tkf++8SbItJS20EHTP8ND0Hg3hqyZjljRHglIBCLKvMB2fcmm
ghrP6J2jjoOrM81zFcbRIV2AKHoqThEtlaZfOGFc3bYuLvDEaIlHohVMxvx3AbF7Dzf1Iksw7im0
pdTIqGLZXaBGDHsRHSMO7h2MRRjPUvK798xX6jygkftQJvFzWdffKV7us6KEPhw6h8gHD597T2R2
IHwo3ANdgZ0DUW1jxhx9VtYAtNlI5lbShGJZ2CWnk4PGJ0zhPXnlc+QRnHNkZI92lUIsud6ojmVZ
nxcI+TPo0sAmHc7NOj+FERShVTjydbPet+pI1vs4AJhyOkCjVz3XKpBab1ZRTAOF9KRF+1WPsepc
EndJil//z8mZn4YFxv8Xz2kenHzXL+mI8DGnUyofC4SxW2yd2uYLpbXytFYl4Bdjy5aKLNflg2id
oEcSLooO0Fz/wY1NXXlqLdTs6/2rUm7dWm9WDV3b1592yhT76651a93Hr31+7c6QIaMkWTcSode3
OXXMq2p4pJfonxxXZAepZbdkA9mQkyA8XK1PcOdJPyReeALEiJJhTUMnLIvNXy+xvNewJ8t+ZMzC
YIEecY1IbwiU5hD7Ky19feTr4a//rnv87XkhzZ+iNZvjb/d//dcL17jKueW6xYU8jjWY/3+pcFaJ
lXQUWvtVlWOhccvlRBz10rj9+llXEVW+ipbWn5l4BQKR18cdEHvFkj6JX4P7cGhguLP84OuP163f
dtgQh7xx3DjZ/RZ7rq+99uVmfSBpiUkm4WjarG9h3dUvFt26w1+bUei8CpoFu3FpV67aqXUrWxuX
OTQVBpP++6q09CEWBLMilTV1Shd8z9KnczBsAHtK8SimZkJE8vKzRVHND/Nre/3uU4ereUVkeqDD
b+SCtfxm/6SYVN05kwVOoy9t5K/NaIlAz73oYJOmzcfqXr+0ZS51lnkrlzOqtAkm8RIWNYYkSR6u
V8O3gXJoWtJW1/+uW7QMCeIc0prMgGXTH9KMlWi3C0vXOZqy+kMjoua6SnBejdwzZW1zx93bFpz2
k41ftOFSIrrpva2JdZ/m8cFob6ypyR68xD7YTfjWhMQ+uJpKdjVT6X2GLXAvMR7tEmyXpSWfCOm0
QRcU96UpIRtHZXqIKUkHVW9my/WSxZyTTLtqXmYeWHE3FsWxTdwzQSNwHsrk7HwKw6BQ2DuBmWUk
ws+ueWWn+m1NSm/gJ6ZHSR02hzEyi4gy7eS1fUIfps2uVY/I2MCbT7JMxQjpzMxdECTTY3ayq9DF
vmlH8qLbI9BKHQ/1OPwxiDLZo6WBzhU14C6gKQd1NGVXjip/coY/IV6DbeuzLtO0JKb2ref7ou8n
MkODmJ7W3RKOtQkdJzpNeODPPmnUWA/IDY6G5FaYzAjBCy1cQsx4x0xQpJ5Tlpqr8qpYrsq/lFQr
ynXd/Lrzt+esj/qLMO3reVXr/NE0ntw2pn9eH8trh6jvdXMeAMpVIBPJ3qmuVlUPvA/YKct/f92w
LMGXnDHOL1jXlOUMgsW5dk7kbzty5Lj3ex9PKWegNvh3oz4vSTh/yn7WrVUjlDXzeHJGjGN/PraA
BRGwZeqXdqlelvgki1CXR9bxm4bo679la0/kvIPMaxPBUJaFcQ4kBMvPIh+QKwR13fy6wabYHpSj
TmkOK9+ySzNYNXUc7JwjOXhDlqDEPSznxNcDX/911ujipowk2UXur6esj0bZ9CEgcHAh+fNPZUts
i7HIv+Tyfa3fC9nGySHFFSihE3BEOxaZMIa3XzWD6+/grCzg9XeljeFPpKfzu4tVhmjar4Zpkkej
Ez2/3kx9ZS66l2g7gNPHUu6GQb+EPTd2JK5UKsXRY+K06nRWqdK6teqXfrvPEoa3FQpnbVBZ5AAt
Tf9yGX59taQ1N1lzDdw8SXfhfF8VSXLSZmq+CZNIshh+CZEWYda6NRTFdCCM97hKKCxHwjIdxHHR
fu5wyiLPWRVa6zuY1wti9Zeeq1GWIMR3ISItrz46k72vpHlL6xLJbK61BHq8T6nCDtBPByl1cQC3
X8LTANJhefBIFnnSKkdqgBx01+v/ieWtUMOF8ExTwFg5lEMUsm5E/KUFN+PkZT9Wkcl6k3a+VRyh
daP8LLSmvY7SqcLDnl+tapT1hvDhJf6Dr/s3rQrKWS5VyPoZAX7JX/qsmeD5cWx9KVrWnX+94vrf
L6nL+sBv96GeZ49fe/h6ztd9v+11feDr7a3/XW8WINgmjKiZtW768jfpzvpkPNmMYX+T7qx/E+de
DNNX0BRBo/JrN+uH1IS7gH07dMGSyHM0L8OVHCKwZU12EYtOq5qwmvRM71jiL3LERZhH8SqujmsT
fr2zmsdn1QHrsRavATCtX6HbVVQlgYUEavOPor71kB5d77YJE3oDcyr1nbpPTVRdq9ol8Rj+1Yy6
ZS4LxPBlpUHGWcZhSdY96//l/axvQm+GR5LAyr2H5SNKzOLoLBJ2twQ+6nmyYFlgJORBb1aBkVnU
ySm2mtTdaipMT4UYOwxYxh1BWT7ZPjOLAiPrrtZ94HCYcbCgnD40Rs51CTtHQu8Lskf9P42F/6fG
gk8f4L/rKwRJS1jFZ/ev6ue/sCT2xbf/tb/w6+//bC/gIER4QXfBcxZD4qJl+U97wXX/bRiu5yNj
MX8JXf5qL6Bl8X2LhFvfNCAtwnz7ai94//Z0VIM86NiuEDz0m6zlv5O5LC//91RfVC66jfGRhoWF
Z9JcPvnfHYmTQcEqnkb9qPliQ7ZcEf20Z8A80V6nGWgUNJIpzKceUhDjBxB0pJuPxDBga/ou4JwR
eLpLEOFHRXpU6k5JkAWXrn4zLC5Qyd3fvuZ/iLwV3j+9W5yajEt8PYT1/uafrKhaSM+LeLejfmXE
HkLnQt7plC82ofUGge6GuLoduIaN7R61gixX1mhyvp284Vhr3TeBxXewBAwV4BsKcHMenomG2CvT
OU0WZVQF2w+WT4+Iwr+45o+WGm1GxSIOL+ymprgGxm8blfJu2d3kFFtWaOszskbtrbr6XJ4zQHzs
ZIqApGWijrHeD7FQa+za23frtPDGW1zk3LU8ZdllLY3D8g48qfbLrpSNwNnrd7r8tHj9P99UTVLO
8p6WN7i+YcwdlW7vHMhhy3MSdhfVE2VpJwglz620TcicUCTIItiu2W5VSOydxUtn+xYwbOLpl+U5
ceHAd6Amzp/ysFVSqMHqVC9PhW8QkndKmRDv+MXKxpPoi21NIE3d9Lvlry0Cl/QifHfaOt8t+0iI
t69j5nwoSmr+tkb8RHmz5l2pwoe5CV6JXs7QHi1z2C/PyBJ1X/Psqpuy7fKyqtN/Cnz6UdZvTQtP
/bUFoYe/IITvHPIa6/vixWuKrn9+1OX1WkpZro8YAM11ORyXhywTbSn/klmlf4PvtxVwVdcPwH4s
cjRCMquXr2f57MuLL5/B0tJdXWb7ZXv5CkGW7ZfHWvAWhOSk2RNcrSUR5sXSqds2cbvBOO/yfekH
umQEIXBqCAAybA/VXSqeQiJy9ITDgUu8T/0V2fLy3+XJrTFuqtY7TjrRR0ACaipOVjrs+7SggVxe
L/eHwKAHirfp/A5K6LDst82GfQJlNmN3yy4E2z5dJlKLtsu7cpA0/fmnnui2dWptCBzYJTAhQ7aX
x+plt3CrFlUIeAor6Uip7R7Jx9gX/PnyDpY/U/ne8f8wYIhnTngc6mk/4C/cpEP1UaQGkSbm1nLc
BePM4X+DiGurE5/8AU6KWX72MGrhkx+B9gEW8Z61xS43HEjy5h1QsxclHeD1C8nbQ3XQunT33XPd
EIxH5bxLs60bixWxHJReT52REnyH5Ud4HqDmN9ESoKYlITb+lAzdSVefpRUFBSBA+MmcMGRB3+WG
CQ0g4jjrye/o7plObCU8kb6a+QbNCxex6FdK9/9Y+f8vVn40mjoX5/+zPPSVFvu/XkjSTH7rzv/n
L/8cPt1/u9j1kWDq/xGD/jV8euLfjm1a1HV9yyHH8++Ofv3fjqkbOiJSjjnM+39TiTLoMnICAnAI
jROMzP9/w6fxv3XnzaXTjxiV3jxyVoOR+u8DaEQyVl7iyjopbVFUiupHAbKFxU9yoQ/WXCsy4Xe5
rLgS9f1H13sFy/WbDGzM7YBOyXJOqkcAV0aHBGkMUvIsJMS50LhMR3vpuB9JGl76kazxinLopo0i
f5vVMjwAsWU6GjGAOZQIqThM+pUguZx0Hl/b9rC1dqGaX9UHIlC5m/vaDfr56PVSBW4kj0ofUMGR
iEj3EgFoZ0KYrE9g+aqTZWmgmyZOVFGqDzcims/yFHHiZbQ1wpEgvny+UVRB5iWXBkjYpRgYygyf
PrvhbWLkjAoh5cmPyYMtw5J0PaMGRok+1hCPfVwkVFh6emHWcCazcb4bnUrbFZMDcqSl79Z2aYMm
DGa97KS/G4nY29pGXND4gs9bLU2FPMmorojxMettfMBJQFAHI2JZM1/uP5opZ/xKuumS+jrAJuHS
SElZKI4KDpI8Nwqxlrto2ByiutGEjUC58q4OIlyO/E7JXiU9UQDxMoYDqEJ7Pz6Zg/dQeC3DaF6d
RrsrAmG3Z2q8G+NYSPEku0Hd6LH2RKb4bupaEiXUvW0120E5+9oxNk4zbUpoVlXyOgOHSQgBrnXt
Wkn/Am/oPPT+s+7KD6sMN4Oc+g3xDHui6xvAUN5pedTMl1TZ2N1AMX9XqU+mQMk1tiv8YaMb1m2X
ILYlEKvdy7y6NsfRwK+O+U2LYad0zpWKuGBOLKtwgOTXnj6cxaC/EeGc3cxI+KCqGNU+NvHu4Rfd
JEIL4QlKwj4yMpLIIZQBcI2eiaDTHVIkJhVKqU3RCjJgOMBZChXtVq9d+7oHX/4G+qbpyuvOdRsO
uKgKak/vAmnMCtwamaSToGtSEKjmjZ9dET0Be5d7A0sKirHszFiaYkYwH6QhbrLQvhe5f6kyahO1
ereiHBSVkb7VMm4uzRKQmszqSC41XceeDhrdlF1fUFbTWn9PqpKzGSnF3LQ2Qrc8ifeqNA6Zzqwx
KrEwDnLeWMo/mBPVtZpmDeIWgFd9BMqs718FrZ9TFFagQmOyLMnjFeYIE4clHTCk8CZstPtB2HWA
NPQSm+octqhQ2kFR+zARfNPwyAvX2xmIFrPWokg6+4s0goA3iWnDws3uJsDWu049x08IKB6S5sEr
hHao0GdsdDl/R91Yst4U322vvg0REPolSbqG1ZIumTc5jSkmMBOBNrBwuvhN2Xdh7nRHqBhaMMxk
Hnahi3Jjy2nzlqYP4O5xVCgZDK6g8m3Yt26T1vsE5HkzvZbG+GPSMDXFA2EBznjCJCX2rlEv4Jtp
D2iHOLxxuJumGKJ+ZZcICkWHZpwIWtUfyZmoD2t/kAW4r4f37XAJcQ+hZ4nZQ37rlpXNBYDJgpCC
uonl1tsBVjicWJOpi92jREn0o95++Kg9tkb7MY59Ebi6G0yR/qHPyw8U4UYyhLV3QziWQ8ylLG2j
o+aVA8Xf5rMXeg4B0rIIxphPtfDFTa6I3dDN8GGs/fA5LnLiSh6LuK7oAZcfBN0AOiV0ARmrw4ep
4h+UgyA+KvOSqDZizuJezCgcrsZYvWBPIFvGegkdxDLOiA5Weacki8kJNfHCSObF5JYRB4Q5HrIl
yVN5HNs7ZAg3hWf/cNKfiea85PPSlZr8DrKm+KH6EhmHrjaTMzFfsfUnF0kKHZBPKgjqFvogPV/S
PTdDUe1N4VCTJmgRwcS2mMBF+vDLYtKbzCUM25NcmepqPowVNfc+t6J7aLJu35yxARMimUh+3SYp
DtgcA6drWLJoPnPkWr/JXGKGMvN6lD0pidQfmth6Rn629P5kDd7tNGEwvwqJsPOqXOywH0gMPeDQ
E0PfxyLiO3b7c11Ez7V+bL2aHF51GKX0tlpKQ3tglCQmTtwXPgJSS5acBYW6avHMB4a9s207aJe1
6CBGlmgDUnmwXztiFJDYG/gwpvKxyZtpm/vwQOfMf3d8F13PTz/v3lLPYp6Y1/ctOJGTcRznEMlJ
Nl1y/RaVGXP4kctLJ/sgthB6NJ3pBYmOlRmbwsF0JKs5+udBkkeEIYb6Xd77u9Q2OXaSF8aCeosS
PTu4WgT6ODZP0OjxIxX1nZm13l1lWNuCJbFjueXbCLn82ok1au5ucuqJeSdRswOH58hzS96Ko12s
Du5q7Ay37tJsrgb92tL9x6TVliaflt1pvc5NrgooX84xlu3RTt2d0fWPs1s/09x7ykIOlCh7jasS
2LSnXqlMAKYZSV6V/XSqXAJnkLUdikgDt2X6pzqR8xG1B9fVej9phALN9cXDQnefeddSeVvoy82t
v6SGV7MnN57L8xp019NAiKSpTfeQG2n1TPP3fgKOlyytZ061d9moh76bNAKKOP7B6G0LyYHJnEMd
k5BFxzyZ6A7IveyJCyiqi63soKpQ+/XY84NKUXmw5I/Ktvp9PVY/6n5ytk49eYEBhaPBo7hPbGXs
K+WRezEtqTTxH0Q+PTW9R9irZT1Ey/I6T5FE+T5or3BCNFJ5W532Vzh1qIeKApRueU2Ld8JwlkGn
QVDnktImkmMIUjEoWDY7RXS0x6K46I0HcF1E7zWU1X1iaOi1BqQV1Rw/D1Vob6dCvCNzQLjjM8Cn
dF6AsTpNJneiLp6MzH21+3HPjrcO3W9yVUxSG3Z1V4ojWMV+PxOheKwMA5ZE8mEjYHhr9Oizio3y
0HjZwRTmtVOrlhOIb0zXqFlSEnoeyj5w4RneIGglbS5SiFpcYPCRLV4KVJcbx8k/0g56J93GjVtT
a7BrKP2ahmZ/6l7w784oSMisryhbunN9miK/u4nGxejtDs+1z4KSLlGB11vLUGab7AWjwhmnOWA7
lKXymx4Sb2aSf2C7TheMyZhSpu1OCB3uE0PiN5L2h6SVvjOa+T7RJNqPCCBI9IYEkyti/e402hOx
RPAf4pC06giPRjhq7XFy4zMZcChl8vmeHM8efnVq34ee8bMoYDhYDtYoA0FRw/Rp2yg3PUkMPHRh
RrTyrzSC/D3CvL3L73xitpKTAzYyReJal4Ak3hctQNquVXLnRTYon2yY9vVEcaVpzhHKj/3sfksz
rBOAd+WBNgXMl2+ahuZiEFJtNUHdIBLvFuGtp1ZLLjmj6LVBWkGA1pxez6XUuUSjhJc7bSofwrq+
GG5bbew+fUgpHlXxfWjhcemchClljmKcnGjgIXOD6r4qnlzi2qoWtCeM0kDvsQ0j5ALXoD9U0Ktv
O+Y+bswU3WeBqyuAtLZYLu6pVR/A89GqebB1ZRCr09y7pn3jFQsXk+IxwWH9Eecuw0uIHc3SiGXy
7Zlm1UiwA1ck5CDt3PxRWPUrU17mdi3FKXOokOPJ9q4vp2KjDI2E+Co+Scusn7Ku8zblkGIRyodh
gz3Y4+zm+3Zd1Ef8DZj18WAN/TOocmxCJZaZxIO8PnfFdA1SlDK8aVI2M6NTN49qqS31V7n2k2sM
+r6a/GucxHg0CNjqXxqdOJLUZZJqiduBiBKqIpQX1VwJGtMN+jJzCEbfHTctreKNx3XVNch2khpW
4pYsURodbnZJQ31mYt3X77Uc7Q19YtKaQnAVphbFO6dA1jOE6sVK3MPslucJThGVqEK9hTL9HIDx
hiRyXNp4+NGbrblNLQfkbWHfYU63buyeKwrpeyMINRIryBuKloc4/qrQak+0IL+15nCtw7nZZ5wA
QZyLb3F+o6GdOU9alaAtrV8ne/oh6uyB1h+xYAsvuh/FTXteQIVlXZ5Lg6zMqm2twE4RWrZAg109
/kZ5bN4wE3kvUHl6DkLx+a4hTq/t5QerqHtnmF6UBnUeFmsgxHWR1++dpjqSPQ30ibP/UAxoAUKK
VXGHkym1AmLAYZY8ONJ/sMfog5or33BDeRBdkNCRkUYfIfxHn/qMjek4YnnjWuosslygiekDf1ii
HfGr5+4pKdBYiME5AEDFeQSTP4y/+cbzOCMPZPU2jPIP2YIDdfxny8Un1O7wTT+Fk//J7BOQMtcQ
K8Q/T7SBcfYtFAtAvFKGFk/PWRuUd6jpXpCv3M2RuAbf+pJAYpXA1YkbvQPDS95B7j4g1gvyeG5Z
KlEUitOM9Ll0S2YGa2r8zOwqzYt7Cc57QGdjFNkUFKEoNsQpXGwnvpGquUtn8VY21TFVJIIO3VWJ
HbrVwl1OsLdeRrfVUiE3RlFTOfeJZ0bN6Dn1fozEPdSbFyRsx9wy4K9n9rcM6GtVnWdsCGhEsyff
Ms+pJJDNJWI2zHf013tJEEpW3US09t1WC2Rj7WYpk5u3JinRFpr6E7Hyxz7lqmycQBaDdUuty9hY
73Uln/RWnBGP3PbghjRtkfHtojF7t32b+V5tf+sL/4b5L4VXGKPIUPvPEaLcxBSH5jdy3oU1Temu
ZSLgjMArCA5Ny1tX9OQuxJ++Pd7n4UhFIGXZJ9w77LyBKYenhEJpXVA0WH6aEtmP7Rf7ojn6dKgq
GgqaqB/TinxIQ4G7GV0Csz2ADloBgVpcdb55jE259Wzx6s09vkyu7YoRafnONeU9NRUOhih+CskS
U/LDRe1UCireA4rGynaDefLveqFeooHqXjvsoI8h0UMaatnPTCteqF7kTKNYPaPhvMucYR+lSbmx
Bst+fJBO3FyXmtHvxi7DNlhkd9moJSdTMZ+i4nLWMp00ZLsFBzq3p27gogHqbkC/uzOrQmw8fqZc
d07kEqHsaSULZQ1ZJv4rxv4eDECHil+/jD0VAAYukoJkcXaU9phUYq/FSXPUQusOeQeOR8GBX+Xd
uMum8LqMxps5c7nu+vC6q/oHISzM5DBEmpxD8+jml7Z2X33AHEdARJvYIYyCRCzAwanfk00xA+Ml
ZEgLj6KXLF/1+KNhWpcMikCkqtjhg74xkSJQuWIaF5lkO6f93r11vHNTMy1IY8FiPj4zd/zmDuY3
TZ3ahmlcqhgtnM5Psd86t1gT+8UOAHQvT46zrL7JZMARYUnwxj4gIlpK+9hv72RUx9tOq14dHB2j
K71N2GIf1dT0RAuJQD3ITmGJxaWzn6zIOzP03Q1mqm0c3T24k/bkDNqlN9WLaCnBVC3VKl36ey0R
F9fOGRer+d1Y9Ne4+qx9502cbf2R4xJoll5j8/MJ/SETItE97zaJjOssFLhWCNRp5iS+0kjFHsJM
Ap5SlJs47mxSyQi7EO9mVTGJpi8zQJcaGydIq9w+mXigU2HqRHdXH1UIxEF1QT67N5kvqlsSHLqn
MslOi2ggjpvuOqfiGdh6fBWRFg5LG5cvwZH4z0DgZVFAifwaaIp/GCOLdbuhvhdpK7e5q9GMmptj
K7lsYF2CwpGpG1MNxm4RewJV5CQbH9N4CJhu0Vgou3fyVWhUM7FReRMoTG0n20B9RYrc9RRTYAMG
/BZhuqsbLYGMqe9Lv22DmUb50WjUbUWkLOtRipPJjGm2dn4WAydo79asJO3hzeky1gvqEZ9HsY2a
hmDYKuUqDiWcV3TNa7+ZnT2IqPs+F0ASM5GR7MTCr7Ddw2gS2iCIGN84s31kTHURniJkHoaWVQKT
Mz9lsFVul58y2z5Oo3PVoGve1IULjT3UqKNQ3iiMaXgY+++VifNetVXDyK2oViHe7S3vZES6Cnyr
3VWiZ15AemknKVRihbhVaXPnjtXBoBS7UeMw7moNeDcizZBSYOqk3+eRlkbGgm7LTPTTDe0fhWuU
e5WHGHs9N70epP7Y+O1R1zDnQ9m860Ahm4l2i4mAoxpbzNYC0SpZ5TAXHPut4cHfJDLjTubWZ9L6
aeClw01SRefZCPeZaJZTFKl34yKDriQYwEVuVtI8msvdPLjsGM0Jya63uU75kgj7+7wyn3qtojgw
ae+lhpascAG/DK7Jagx7VaRr59BkZqLJfYI5CHQh8zYdbZxdDPrWPTRh91K1EOt1HFnSx1dgZcPW
Ema7LQsqoyUKoL7dxarxv+NDeMZuwVI3jbJtYQ/zgYLqMRyKY+iy7iBth4DTZiyvImyZMkrJqjAQ
P5Yuk1+4Ndt4WJz5pzq8yQ0Mlk392WiWwNaWqWXJdO/nk7hCbCmuohZDZ5wSdusY7Z05dsYxSfGc
0uW50itCm1RMfNO61UQNPhsFy9EPNQ2xIDX0hLVOgPHEuVpvihgc+2QJhyBc+pCb9U40FiREmZzq
LdfMK5JAyKmnYHVakXpRb9xSkEE2tAiI5CIlojQjfmEqVyQlZrg/RZjTKj8yIx/0t9ew2EiNozUl
04FyMnjBeTiqRcz0S2q6CJzWLWSa4IOmE14gLvdOfOqr+8KoUUe16KTCVTG1vnq8yKiIiQkc0AZ5
QE3eA6GD+HPlUP6TDHS9j1loMC7irXaRcQ2LoAuRPAaQReQlYuo+lKHFVYnh59cNdhji8nzn1VyE
YuOiTI1X9di66X7ly6/Z70nH+FOSPFqvKrTWsq+HKkkPnHnyqiOH6iqWhIcRS42AbVGPrjc9Z81O
Cf3j6y5hkypQE5tdi56S2tcDcgK6+vXfdELRP3Vc2r8eUBUNDAzX1aaSXN5QVB7WOPGvGx/XDVCi
JXN84dnUDbHVqc9Z4BGltCkElEW310DQRR0+ApEFXlE/unlYnKuI+fCAXnlUFLDrIrwu3FI/ecSd
5vowA0w3jEAfCjNoOnAdfeEFcXZavIZ9AcehIjgLB5+mLa4NDSl+co/OPt2oqdcf8rC5TeQijWYs
3YxiFoynKrlx0yVGllDarSMyPAOD82MWRF+g8T+xJrBv8Boems4rdpKqlDY+igh3X8HslioktHrL
e1JL6JWhUVVE1PgMsFQdrAlDPQfldWqZn4lgYBltKhDZlD4ZYS5vNAnt1HDjHdfoKwLSlkGAYBwb
JR+hFv0diE1MW3O8Mwhe2cuyRJFZh4w3ZnrsKA1tpRtdzZhit1zmqu089IIyjA5YOtOPpT71V1U4
/FFrxTMsIHAa1INQb8HLv2edaG5jW7qnHHONoxoXf5Bj0g86aGnPDeYSuurfWPvmd1Izkj14EJwW
+bYvLRU0pYTWVl1a/TZC3lGbLFVMVIMudc/CfsmMbkEdmD+I3nhsWFTntbzO8yk/mbDDBnL2tlae
nk1TPGe1D4zA3hSZd3IsbBDMydAtDOMT/egrGv7odqm3mOoS9taD30AR8dNbPZkCWVcvFONZ7xOD
wFKyfJ4srrgzUsGhH97jwr9bXlZ6kKQ6ZBquI/UgTtLvZQVbgAo+jbgJV5q+K0LkxCDdHm3LfbU0
OjgDRdk81t8w10zUoJrvqjHfOj6hDXR508GRMXtBRNZEDbsSj02HrSVxNhQq3Y01ta/Lp9talBvw
VTnzAQPwhztEdz6OKbui505p94oUYb6m2zQi1JP2WaHbTzJk/jNzeuQyLw+h1J/rbjwMguSwOOm/
t6pjesU6lwo4Y6U4Sd2CHdA9CfKkdrZewEbGDStqEFICK1JMo8apizXV6UdmWTkdk6EKSkT1SdVs
0UEzWkJOmcJm3pjG9CSF/+lE6JFa0prPRq/KLWCI7qJNzmIUIvak6mxW93FDxeFg95TpSaGyt2a2
6H3ixLkrqWJWNnognV5GXpXlDpxXT7o4H4GIn/3y1dEoMj9wNe0GU3u/LSpWqQKy28bt7TfNUUHU
OY9Gnx7oUlpnQQsuHTptGwpq3qFBwTcEZeMg119+D1Jayn0TN4i2q/ZsTN4rBjWiF5EGo1D/YyBV
i7Usn7luhk0+YGJqJuCqJGmLJjp0ChCBRUC0Y2UUECaHiQ2yhFKS3aNQvFOvATOZ2jdo04ej41b6
Vd6l36bSoxfS3idO+9PNKITOmP2mAqN1ZIPKS3xCjTIaETq/YmCi1ipj832WHj+P76HL8W9AoDyE
vfldFQP6oJCaa9VCOelQOVpsLA8lCVa6LGu/i1bf4IJ7cRJO0jAZOB2rl8Y1LjDR1J4oaJzLFjGI
9QuLLH9Lv98DBYmr0FJNevLDCF83S8qisJ/oqFscpBR/fahhwWxqVBvrnflf7J3JcttKt6VfpeLO
UYEmgUwM7oQ9RfWymuMJQpZs9D0S3dPfD/RfcWzZZUfNa2AGRdsC0SUy917rWwly2LjtmTrH8ab+
xwRLuXGxuHCdcEpUc3IllDnDvRZxDlBnBj0+P7d9fbTFcNNZBLt1Hlu2lVi0HkdjcK1D70Wfkshd
AE7NMk2leacMsQ/DibkxzFiO6zJ3Z7Xl2/sJgA4NUEKkFf75/sWInHAXKB7mp1Ral03jfa6ZgrVI
vnmWktdbqfva974opP7Qjl4Kh+iKcr6r6ltpl9tJUAYcA67F5S9wrtAIroOX5YJvonmrY8jFeMId
eDFjC2s20uIuTfFQT8krgpUD5t8dXw0br0ctzh/M2ymgEsNkwd640/hIWkyDPdq4xwBzWfVfjBBz
ouq74+wSrodyh2QZEiKFRfPQVVunxYAIh3FrVwqZEfGCgWMcUm+6pk5150nv1sm6u0Jjhiq8TZk5
N+ftTh0aGzMl+NnD9trI8j5qTfIfUSVYM1NusYQTxZ4MVkyQsKWk004LQqii0afrGiKNKqavht/t
S4WPdaSmgi2CIptr15gE71vJvdSbEmt2U1z5RXDvWenGmYZmn4tXnzouain3DTXw7QBUsG3qx6Qm
PrWJTji2rx2/v4gjRsXRv1VUk5yOQlHYAaWiC/vaZtMF6aCfO6W+qeyLWS6WmsLDuOtvSWHFSSOt
FXFietWYBwbXgaIwFVZ0keDbP1PGZbGoEpaR3b5goDWK+jUJ83vEFDdYNNZZRaIoRsyMsHM5b5mD
XELuvzB98Qn15XMFQcjL2QHmlseYmC7crPLzFKJmmKi8V0gpKtowMK0QVjoARJYQeBeaWE67c8Ei
6ax6TPrxoo+xtHZvZMIe3SVjayBPl/uEB+2eXJobYiVhSNGyEdOxKikTWzN1SVVZyLcsuu0N0rhk
oidWYd5uzJkSc2lf4fDZTiYBy7O5dK+CUxl0mwJ1gpZTxiqRXopJoktd/ZPo/rlNO3Ntx/GNEzWk
ASTx3dAV70pRQUqFflEZRuuu/VJP4nNeF09EbNfg+x9rr/9HyBTYTTHeMdcodqwfJQ+AeFwDLHiN
Omfn051Ax0mjoWi+uJzPQI02N4MEFoB/MbPSAzE9YWJ0d0lpEhK9sc26hmkwOjdZYGVI+uJiw7qN
1BxupdLZxJIzWulx3BYD1npCHWr6lNULBf0NwiSThhfRY4aVvnY1ioCABwVtMWfndfWVmdMvFhwY
5ARJRIeX/q0d/tMa3s6cahLvmPkQ64NQMJUnKq+3roEuVkbHZBSvQ5+ii5s+Qdp5pWgGhmfo94aP
pgHczNtyfwfEBqxbSG6U2EhItsHJj/C7hCmJAYcGFXt04QZnunSBSOCbJwLMszGKhZk+hLJzb1qd
sgC1jTccwd7aNZ7IPSUlr9YrL2fe4jbiGWnAQRSgoUzPmo4RJePzdF9279Ce0eiFRrPyDWt5NN8U
fcBEpWbIxKmA3PzNEHyL1rC+tA10AmPYzH7O5VNsPYQ8a7txfWQd1hFY13wwgEnGj6ld6F1YppDG
1K2ZJvFJ0ylxAJuV80xHpqRBWiIBjL0Xc6EXhMF4NaXBU2f2J69V6daq2xO4B0KoiuorWlOGDHu+
K5J5L1E4ovVNTyXLIaoKtEI6Va+kQ2yAlq9OC7cDE95GjugQ4T0RMz8eitzaCjr8a6skCjOiDLKi
ezDsS8N9JtR8ONZtTpXOoj8p4+fanm80k8g9eGUYGXZ6xxQIjcIkXxDeHJoZKBjTrWaNGZY9cuhx
62lrmQT+kR83UVwFQDYyZHifR8oV27lkXOHkCpLmovu6DuutFZTBakh2HjSMMmpf7DmxQEM4hI0h
TGp9h0qoDPcW7nSOvr4gVLC7oHuzlnRcaQadqpZVRdm611aAPsNR4yOXQsPD5NZ2h+GI7OfOkMnj
YGYFdWsetXHBg6wmMTsZB+LunKneMFlD0Vmw5wxRxwLtUDBR92nbjFuFewVpZcokT2JumDxf74jx
rQ9VeJznIUbnjY2ldmjPD7RLrU4M1Am8W39CGFK68VVG3Qr/m2OSY5neu5XzpQqJ4zXdo59eNyyy
77Q1n8YodI60zDoTv3zY5cxseGARvQWjIFSkm1f46iuoUHOVoJWimlfpnHlkBI7PHx87ykKDXdx3
5XBZ97a3pof/1KHJ3Tjui1+9eZ1sN8aCNzDJA8vj+b6A98cigdyGNhzug/ROleFppiYiDcpiJdV7
T2fDLpuNb80801KKcXBXM/GqpY2p29XfbD/3Nlkw7UViPgrjc5Z6X00xr4fCLk5OgXLG6ePL2YL1
4Ye2y/Td2cZDcU1+4JNAuBwQIUkHAz3BjFVWZcXO8CJvp6vwgIP0urdGcoAn4ogJptwFpCZvqUfD
pCfYZTU74AM0Mapg06rlrDG3SY6tBl8TUUSdCJCfS3/vjUIdykLu1fhEeYYaIY4RQsH7L4VNWyav
ggcM4S+WPT5RjnjUePdXaGGavZF712OBqbSd3q2GimymmdI0dG1IHozXOSZthgnwJabep0oPK2sI
3Q3PUC7TrL1NPFLao7IpNhLxcFe4xxoT/zpUyetM3qWt8xdIA1z8+nMb+bBZGvryVVAzoRquaIhf
kRrnbUgL9e7ozUqn+OoVvQJjRteDKMdkM7D8RNOPR1PeqBhFf074MAARUDHebN+4oWCiRanTdXZR
G+/7wUb0P1pfhqno1inmzTwkjhSi/b60HjV2LHhdTPYI3Sh2jkGQeZaTjoAbvHD6O7+wH3r53iYL
jEZFhOdSwu70i5esg6rJrzIXc2DHnxnJ0srH+LMPgvnSMTXLXJv4t8IWRASEhzT2tp0/U0tvzQOr
PoO633ZgIdaMROHmj3Gskdw7iw26AW9hYs0kDjLQxTcU5+XW10QWqNj7IohQXaV54m372LqPhNkd
xwH/Vzt5L/qLKu3okNZ0kygxaiBSK5JbKPd0LLmKahcFLGnT4VG59VWEq22vlEf6d4GLr36Mg7be
+/n84GGIvYi5f5nwZcm2syux0WPUQsrUeLQcSAwdGa8RaFOH6Dn6Ww9zGNjcrDduQ2XdCuJXT9nx
sbf7m9Zw6c6PkMKzMSelMiavbRbu3i96eW+AsfA88zIxnGEbUV5BTlmsddnodTwK5IrZgWYOEZrT
0BPLdrCB/96lId/MTnoUej093LDaOub4flYf/3+h9l+E2pYF8e58qL6jcjev3ev/+m6Tun7Nv/73
f+3IXIvffwKo/ef//EeiDSXNRKDtmQ78GO8Hf5OSqLBtz10S1CwsS/IHjC+RayY5bQqZuGe6AhX2
/8Gn2eJ/uzZ+KEV9R565a/9PAu0FjlZmTJ2L4/t//xcqKM+BHiNIl6TshCacff1Jnj1gHFYVnR+X
rHCKd00M9KNMqCjUNx0Ex42HMm8f50ZKBqbJg9GuS3o+6SapbnkMRQSXEA7boUohxBmqk9sUly6M
0ToLsQjpgh6g1V+1bq0OsNa5nSIkaz8c79/YnjgWP+4CiyWAPrDkUNRLDrD9wfTEzAG96DySWsip
WmM636VGDrUmoHZR2DZ9+tpG9iTfZWlkf9m2tfi/fjh+3zfuKxfBvBCckg8bb5yktyA54jaEfAQU
aV9nDFnNhO7Gtgb4HeFN5eESSutiHTix/u6f+AnL/COG+bfb57T5Z5W9J5aAwB/P32yNaYXRqdsj
vb51xLB0jekiItIEKRQSkJSiahuw1CCVVC6ixD8fe+vD9XPef4e9F1zeZPapD/s/9p1OM5eD77qM
zknT34cN3itnci2ccbTtHKeDy6nit6ZX2XqYJkpnYq/MbQG3b+VUjfGXQ/L7bwQic7m5LN/9cES6
EdWUU3UdNVF6dlYyRlt0IfXlX3b8g9WOHXdtbhcCC3FXOEp+2EzLTJmKCuracUbvOynkz83oJU9V
MKxTr2NxGxbB9dyyXLd766CJCL6VDdmwJJnbl5UjIkKcPe+UxELt//zdlmP+8zXp4h9XC3rR5pIU
yxH6IUXRZc7nRAgh9239LgMKG54RvQnHXxHt8ikWpgmeiHLxnzf662F3bRudsCuUJSxGrZ83GkQp
MCyn1HtopS7MVD8DkuGX2z9v5XdH3caW4itJccB1lr//YddM1drQe1J2LUSSOCt2oym9FvUx8us/
b+p3R/HHTX04wZ4wwzp0M71XC7ZQZyTH6OS9QgG3ciSL8AnrVhxNV3/eqvPBL3O+rpTEu4ovB7Dm
xwF5AqSoAC13e1uaTICMrjj4uXnqYsh7c2WTV+7fRMmkr6pq+NRJkWynuj8oAJ4IumS6AbzqbIfE
2ANZsg9pRiMr1PauJ9t4ozRiBsJ7L2t3pBWq/X6Lq+8bta95bwT2VTAh5iua8FtreTMYkttGlayo
UyhH1mTHl7SEw+7O0sZnUbvx4S97vhzQD5etYwppWp6rJALND5etIiTaLjtu3Mzu0p01xncIFR1w
HeyVgQa3W4x4Q29sZe9/ajOBxklMtwPTJpR6LgnexUPWUnE3DQBjTPWoGZU0uensbFCIL3o8Jtt9
b67aBiA6kqRrJecDnLlVXcMEnG3nEhdwcjW2b3EOxzdUg3kIXiavpREDz9Cwk+c/7zJ6g9/tM8+u
ZbBy+fNhnxM/89LZzaj51TR/tZ5PQ518HUvaLu0ArQrB5KyVsYYrwnp94nAY7rfJb6/NLt5VhJRf
huU7hQ3j0jT/scl62zSVBedztraxU8boGK2dp1FzOp23A/QkP/k6OPjml8RQ0WM+0vcZJM9Jo9bY
TRnNuj6fmNMjoze7/JT76GO0wd+JhCZUr+78snrs9KVFLUWA+lopR17ZHeqqwgXKeErmZfEVSXsV
D2S36v4urJhd96cUedy6zHWM6eMBzzUz7uyhSZAs+J5BBFyht13PgqYENpwW+CwEa7NZVs6mtAee
oyJ+YtasLLRW3UhbLXwEy3mrZX/TeBXZJljE1DS8TTgmWEYWFB5C5BczzGmZXtjqFm+ElxsH9I2U
kMDtD0Z3Ew7xCcNJvhurxzqWM47hzEEOml0Is+6AMsDlm9zGphFh3FslQqzSf4sa962UVLPEJ49K
A9Qs97NtUZiaxYtcZLikoBxzQh1WgXRYSyh+SdPrRy8kwjtxwY8T/klHiQY2bqfuJoumv1xVvw5c
ynWZtTIUM72Ti7nvxzFybENXu5g/95qcR8Qce9WnLK7i8VMwElkQRiYETohkf76Wf7tVGm4Aehbb
vf9hq37D1eHPKY9d86l1hjtdZt90w8J5Nh4bkT6nvvfy5y3+Zu6jCLpQiFUtH5Cw/eGR04Z+XxiZ
Zu4letpVVMCmMXlojK7dNq+upPXsmyezwypcufNfvPa/3rggn+AeY/7zFz7Bhxs31FD5h75kd2X5
UuH/SSbbOIo5NXZVZ1/AG5fGuzHI/C+H2XJ+GTHYsGC1SIaH43Cofz67OfnIAL45zkJLrAi63zp5
jgIqnMZjipc0Z82waC9pSkbzdcvguYLL/+r1T4mLL/gvp+DXpz7fRhEDQuSIJZkS/fxt0tiYLUSw
LSEYzILMZdgIq5QSD9lIuaJ1lw2tdd1K/HKhKG9w8m+I0022eTR8Kj272LuZufnzd7J/d2qYD4OH
t1zgiOLDZVHXpZjJnGr3Nh2uNaqrbbUE/wD1fKrC6VvfUrtqayqNlofFjnSB59wp7ycZmJdtZv2T
jla4Ao3WXRCkBd1AW2LpRSe0++wN0qVPVmJfdWg5rpmK9PsReWCHCqImnDMSwbh1U371n3fpPK35
+dGoXF+Sze0rx2et9mEuEgrDMILIafdSzP4ejViory0Z5Nui1zyULdIl+yRGFeaIfJVkY3qYW1QV
mbvc+Dmrtdb0Xu2ZqYtHlMk6BYZaVd3G81t/OyPMkEOW7Uy3MDdpGDhHNGHYDUvksF40b0YxMYT5
lz5l24NbssOhOIYOj1VsEYeQY1TGpHX/eZcFYTkfZgPsMnBxyN5E2bCC/vnKCqzGx7dFA6dP2zVA
4APVELoHpDTOtXXZdzWdl0gcQQ4vGgdyhcvoW4Kdz42Y8PdaGAem53Qbg9HDuWujEXAEpcJ+stdD
Ur7kI42AZFnMdpQZu+yLoYZHlHPqIiMde6uhOU9Y8DZ51VB1dpfKq105hHumF4SFh9sqaGea/NPr
3OZL+i0+1ixoHTou7cNQeu9/PhrnWd8vF8APR+PDfTZ02SDCcmr36K1SKppTA/fGosUJP4gAXnQu
jAvVeqBt51ngaIGUkyUn3cc+6W7+/F3c3430TMB5SDMKWfLj0KemXgwTYgJKY7LfD0izTsJOn3Xg
b73amlD/gv6tYprDTRgyIGTWTT6W6Y30q6MvssPMF78MSpJw3MrvWKpOJ+nnhOqgwcXuxxyHijrN
nvSLu3SY47p87SzdH/0QS0hQewrCm/jEr/3UKA38lf4PirmSmAyVol9Q8bes6KZ1IO2bDrL6zs29
l7yiH6z8bkJwEoz7FEXa5JjHyGaIUo7KUZoqfzf6GpSI+eyI4NWS5SMgQZ7tFKVlVz9ruOkOoonL
uMZh0YTvykqyi78c218ves/EiiyYA3smJY2fL3qX9saSTtHuMeq9ElRZboyZplk5M6f/85Z+M0h6
LGFx5AvJb11gBD9OElrq8wj1IXFWYfEtqWoYt9WBofOWPisKWnq7RS6o7hbi0583/JspL7UweAS2
L4BdwBn4ect1EGrIhCjE7cLdYu2ndK9GcUy79s12MKnMCueVrTvYy6lHCdWMsb6zkg+Y11OTLjeV
VO/C1fF+rkZvPUVNssUfgqck+suw+5sL3YOB4EnHYXLBwvbnb9qRcW0HidnuiyhcglVOZZu89mZ2
OxruGirbt1YCHf/z4TlPWj7c6VT8bF9ZNqU57+MT1e8NIPsxd5fV62vToeuBNUHKeDN7cjE6dGsb
2fzOwAZAleHeDhAQtUW/QWYB77YUt6PTwEyMun7XBEw053j6FFvDiXiVv0yBfl2vcSJdHp2S8yLM
j9OvWHe9G/WMSYMqu41ZSY9xkA69Z4KwRhz/7c9H5rdXLEskBdbINan0/Xw2PB/AXK7HFnno1dDZ
V0KwVbvwrhmcnRUOcsIk5zHbGH+7YH9dkSuISkymxXJCxMd8iaS1QryrVbvP5+55mMSdJVkdBpFM
19HY3LBcWZMV2m/TMTLWXoinJXHbTdQbrMODEEtf3nprx4TnoNKLeSZe6s8Hxvq1KMIXlCweTW5m
hd/25yODUNKdSTzgjjLEK6MKjjIBWjut2ivWjV+jmNlxL9TOw3eDAuehgvwSCGx4Ekg6FbLsG5zk
/8Su/F8rk+J354sZMmeK1S0AkA/fqgv7wHYKs9lPOkx2Zk7MDkE5x6ydsYFNTF7bRf6U4PbYhb2J
+iqsjpVNEVEnKr+d8j2a2fgBSsNXnUTDg7bCuyho2+uwOPmGM59qFV3PjDSXtV/DxAvcYh8z0bwu
eC74iXXVKSKLYj/yr+aKx0TRM4WL4VxuI89HplFfFRUrhHikwnNsu+41G92XmeiDo0HT/Mmuw/e5
jrdpb0X7oYjGq8ziseY0c3VJelNbMwf482n8zfFSvud5DMawUuRHUEpkqHhyaUfv+xCF3oy8WYu5
3w6FBgug3U9xpO88o/mWDH8tYv9mruXz1JG+SQOMDteHgQ7FOOV+1PS0SDN5SEwtDrERBHs7cJDH
lLj1hqa56Ht86FlAfdNxapcwZucvA8pvjgBrKZdEw6Ub8cuToSqquasUds00nm4aAfW7Tk1zaROX
dHKt11EViM3L4jIRdvuXsf53i0k2TjWXRYykli9+vonsmYyWUrPxTk7uSi8x4opMlioERB7W9jY2
/GIdotNI+nBXLX3lP5/+34wyZ4aPwKVvCdf/MLwxUyo6H/3dPtOYuSr/6ATrRLWL7i63N1D8/7bH
LIV+s5ZkTmkSGuJL4io/riVVKkodzhbb7HP/S2nLZA2CwbsdKdqgEWwesqJHI00T/JPhkpdT6uDd
kVF0kmNQ78Mx8G8T47VIzGir8wkJWByTVDM44a228ZRbtViFpcaDAkCaOD7CYFRADsbUuCvmyeml
kY7yqaXEBCaverCj7Lmderr2bZO8olPbOVOb3bWkhdBFgInB3c6ytxjjxwK3zjaucKMDg3Se0cp+
Qb+4CJDGgjtdw4q3ll8krOA1lQZwFgSgpnlPNcf4JGCrB6SbPMV+mhwpfwVXAUiDVVkK49Y1++Zu
xl+40oNzR2Ojfuy+OaXCtDP23rNynvRsJV9x36ybgfQTHX+SrCDuysE1roaGHJkqL1hzqyjw7xOJ
WBoF5SnS8e1MOuNTW0A5YerpvyDCITFPlpSIbCFuCj97Yiajj8Qzz9ejbZJNqK2LrvM/swhKrypr
TC7VjEKYJ2TxNCJJN5tQb3IM9kQMddM/EfM2POzjqwAiwtiBRL+bwb+mZjbAndblQxLLNzuq5jcz
te4Klf3T5bGBNUHEuHl1DD2se6+mdlhHeshmIJwlTkYSElnvEWYLr44VWJfNzSZGlYsuKB+9bdxj
hcjwH2B9Ylavs+cOQfreWn46fyQjXBRzIBCfmDK+5skeX3dl2V1MlEnOH1mqci86Ze+zIh4uk+Wl
BH30/d35s4BYuLZvgj3cml2SYt6m9Ohdnt/9+zLkIbbWgZqccqt8NxG1sSLgML4Khim+CsVIrTOc
6m0YpOUpGk2jRLXRlZB2m89ol1m9zAHUuRDa7fndnOeQqbDzrlIiam6MskEAhUSsDOqb8yd0/qYb
oAoC7G96KBvvsisC9/bfl7qgbc9c5VrmLT6bFt0Q2vf00GKEYY5biccxBbvXyRxYGx7lbggIkUhZ
Ul34ff00cQZ2kZQhIDg3eIDutLOmwno2orI8tdCtHINpsllVxn1XWcb9WNZ3fSY7uASFcWs11I79
uNsDD3A2LjrFT2GU4jZp2wUAzo85U/wraCUb3Y7Hpl8MQSQiDbdME5phyoxFvahvW0JJzORkg8S9
qzPfRfM2EhiwKEosOOm7xPSSO1H2yR0Fph4kM7l58+RRfvf66OSYcX8ilTlZd470n7IpyfZViRgM
YUvw5CVkeReiy5lbqX3rjfPTJLArJiRQXBVGMD9B67swhOUjNmuap/xztnwo2ig7jpoMIwd4Qc3y
5TEkcvrBI0EHpXX9WE9wpIjHKqiRO4jdyiVTliXxjdfGDvEsvGPquhigV1K18c4aOuZIyeQ0l7Ke
5Y7gns9ORoC4XLxRZ1sU6ryV6ILyGlpfiFiua/YwtzY5+/K41CiRIim5ityw3yWFYz2YeUG6QH+r
ywq/9sxu+30AoSJCMmyOCnVayobJpkaNYg3VlTHZCL8qMrbsE67CFJuWDu66vtefw1G89Ho4WXNR
3HiD7VyDQcBWYqtxYzRgDFow+cKrovfII/LFFiGhrqVZ78rQzbd9C6g0Kbr8Yc713aRG7588UQWk
PxgwBmCJF3d8cl2iE51YbJ3KoHBcJD0ZtbX6R0cXtT15n+n/jjvQut2hNcL0xfVotC+feyRsbbMK
cWY/Mqw6qmwfPWFgGGvs6aCRSFXNnDwVU/yZgST7XJBImlXpQ2KXza2yUu8pSnZElORPox70naPi
q2h6qkRtfVKNX94QffsY6iZ4dOM5vU464+38Uybi+KpoUfHluLo3Q2FwNqi93vGQATTtBQ/+8jKh
caYuNItTRgsUxJndHJyC4CO0ivmhsq3pkTgPosjiyqHfVk6PmXDTbSbNL0S3IQouk/YBoc/iqo/v
G8iaD93yYi2xAiMy7XUYpkSCwex5aMgqA7Vv06Nafkx0lzzEYG28wfzs5w3+ZjXKw+D5L6NT4G0f
PO5FG8GvIeTBClMACF850cOhNwbNw0eJ2wAHw61yyaRC0UhbLl8VY6r2qu5oUwwNsVJh7126hqq2
LkYyWCPhdBOqero5v+sjJjJlmq3d2Uh20+jQzxsJD0ZPG9142ZNfQ7HNewD6vRPaJ7N3LMI5qdgg
PJ43nuHZFx5uZAySPtFmUy6hexubtIqu5STLU2il1UlUkGLbNvH3w5SsderCdG6xWtgxWUbOKOSp
tlV1IjKKq1TO0c35YVcK/jZKBhb6QCeuzy+og5+s1Df3JnraS+HXUEgs+yiC4HWOO1hBXb5NcHUb
/ZsXWDxzqLOxAycfXo/OombHitrflHLcxpCDTpYZhhu3QA5alBDdp/nQsIxYuSLegsvfO071Hqfp
fZri+sQ0tAvn+KsxNfumGleYQsS2aAXfgnlfP+KLleowL6DpPkgu26h97gCFBHbzji9V8BxnAUM6
lPinj71700BgRvnrjun8phiRpEhy61ZT78LDYA5p5OISaM2zPXW387B0lasbjFjLU5fOUiBQkkBo
k+mzsoODmN032472At3eaF8Evc+wZnwjbPQaIt373I0jqjys+mHApFXCCWhQr45mh1uzo8Nkh2W/
lRolu4EngMVQcmGV8xM+/1sU5zM89eoIGAafV3bXY/LHDReTjnscE4GPZ7R2TjHv29jYTr29T6Hc
uhktRzl9ZcV5Vzn0VyfZIFuuBBXInMClomXK6rJbFR6io5me+gX751Wo7KAeeYl7nwhzXms4b+dE
CCSp1GuD3CRWQL0pK0PZDRBjNS8OCx+Pw4S3xRgna9/i0Fvj+lqKjHJNNjW3p7rJEq22SG+7Nb7/
Y9cWF7nj9fQmjZt4HJcMt51bzvgPm4kdcqzPRWVeUyoh9E7tC9MG8sPa02/n92iISfLtbaAFXF88
k/p1bcASb0hxAAZVA+8wkw2KkBIYsXNrNoazat2MpEArWWf2i63V9USa1LaHfbhN8wzUUZq0sH7r
6wHvxs4crWZHqwpBsdHjvSjta9zoEQ33Kt61vU14n8eQIORXo+urTamcb0aBYV65JSyY2b9O+/nO
bKHEacsFI+IRDWkbJdGQHWrKAFYahX9zHUY1MN3Y0FsQLTyEZ9AAaKXHKCJyywn39VBe2qjRuxmP
l1u4F1QCvxWUkkOAxq3Ov6ok+ea0ZQpBBhmlZmaxkn2zS3POsejhNvbO59qqEBiQbeTei5vYoBkd
+j1jHfby0QQSDByRA1yZCBhcY10l3clXWHTaamMOOrvqg3A3294rKg7sebWb7hrPBYOMD5A8S29j
JYNa1XCpnAQXXGKOL65lYEAdsJNUPb4FOp8rqx5OuuS5VPUSKHzc7AP8WE5ooimt9VvBAzCppviu
m5qbPiENXceRxFlWkYc7TOPp/K6NTWAtvj6SOnNFOUdArApxIY5OeYoly1zqjNAAsEMqTFtqik5+
gUG4NmWz9Qn825QmNWOVFDhbwuakdIjrw4aYsi5dSvDnD3Xi1KeqCy+dcVB7ejf1yTKwwA2VWW9M
P61PNusbLF9DZe+1qa/kssFaTNVJepLR0xpd7lKFkbShMF4KtT5/9ygfEejK5I3WQHxKwjE+eazd
V0Xc6k3f9KjQg9AEt5G2JxeXE/K+RfbRjDNSWXVdppAFQkLq2yD/0odVsZUh0Je81+VJLwchTWgu
ADBGrQ3M5hS5cjqUkwv3kCz10R6OuSL3euSZuTJYBF5gwiAk2oPwoXx9mCpkI8MAmMaRdns6v9AX
3MnW9lEbu0Sv5eSddi5evjrPinUW0f+vGwWEzDWeGyMYdu3y0/kjluCXcSGTLTSoE7b14kTiXnFS
4/xZuUyWHI2wjEJUtdUekv4ymPE6J8tRrtu23FjVXJz4esVxDrjnu9w5AsNDv2Nmpy5sslO6vLOG
aD+7UQc/G6dOH5Q7fgouzi/lLLudKCwcOyGI6saVq/PnSeYzVJ7fDm6CPNuWh7qYwtOEE+x0fudH
OEBij1UQAeqtsGC+Vf1eNrXAXNsAlaracff9R4MUvBOXlF4LxyX7LWKVR7xKZsTJ6fwyoR4+jeUz
gaH5949VR1Bp4SWgK2YMjLtOOC1rjQABoNbGRVOnXywWpluaGerC0X3GON5fO6k/XkSyvcJ8qgoU
58ymBzqePNdwc+lN1mF5szjjuLLjlIzDQGztgYDvOTM2ENHVVUbF6iobK9IrfLPa1UZlc5OnCDZa
2RCp93VWVoDbFSxSljbNuimOiVebOzdwWVw76mIyfPwBqcLxSe/BqFmrZqn5Nmg8mRZeOqjc/vtk
d7tRRTBesDcOWKnWxAdGpIsswRjqHJ5xfjvHomxP5+go7/wpIG2U8P2SK3L+VC//wa2tZOsElCqM
ydrOMF4O58+dqLC4KfChXpiexgOD6IV/fn45//rzOzLbBJ544PXnH79v5/vr+b+WhlWsc200mNmW
VI/zv6rOX/f89vvPjYSzOCCQ//e7jecvf/7r798Ejfqza89YZpav9O8/jIC6b8dRPGO7iJlzL3+b
Gi7kgpHHdFhBXLIJxzi/y5Z3//54fnf+7MO/Q8qR7eCnP54/P78MYYNB8d//K8PW3dWLCWr5nTM5
NNsmL7+0C7HHUwFJoL4Um/OP/77MCQvpcoalCmGHt4zpmviP0d2oDISjxVw8qlt3jU852ADsuexN
QyD+B0NZzW5LhlWS78fcIj5klAqrCr3AMZnEGnHcN2xM3XoMSSiNc++NB1G1Mhmc92kTHXGQzViv
tHPbTVa7y4JivPIUK3Hy/HZ5TnGmaWHfiwra74DAyk6Hr5k5mvs5+h/2zqM5cqXNzv9l9hgBSNgI
jRblC2XIItlkd28Q7QibMAmXwK+fp+pe6eqbCIVCe20QdN3sLpN4zTnPkaxPg4X5/cYgXwXfzM+A
1uUpZdRBn/0q/W9UbOlGcZBDWFn8dScFpjKHs8cryj+d7q/KtW8IVpB9avgCcRp/YCBHjewtxs5c
/O8hIChAoLVuf8Y6KaN4hrPv2xbdf9x/KWH1GQOoAzxkBC/XBJ8Ah9mboftaAbhbVUt7oLV6hhe5
y0IMeF0CI3BieCKs/oyfrV8Hg0lyFGo/QaoxnkO9EhNL4KwON2okzn70pVqDOPuZvU5je8scjAqN
IHU2TJ5FrZ/tvP7sHXcrJW5I7p9/xtGKyZCm8QgE8K/OIY2qpavI2SJoFBY0dgyLmLEwEVNUSD1N
KYAxq66DsxTNNz08DSa8v6Kd9ioJArisQfjsj/XPscrTbRG0v5tkeDP6Fksl4L51VmlSgFKY+TtD
Kp9n9i5LHJwN0GO1lS1E27oKT/BMaHmojWA4G4fBxhYTW1B8v+ABaV8SgBirJovPBvqUE/a+eaxR
IwnzHIZ9sy3CPFtnA4E3Zisr8mczi9vzNW9+106itx0t8M5yk2RVuHW5XjIQyaOJpyxMVAf8wFzd
Nfawdwm771TBWMsqroahkkMXL3/QOBZX3yEayVHBSY4w22Z3nG4C4Vkmmw8Dss7Jd3DEEDRItUMu
xqXMmoM7OviRC7hQUr5DpshPwOPQdcYja0DMntuFxNFd7efxobObH3S344YdTr1PfIwlAA3MgZKv
MljLNwOZyZWGLQ3jht36DCnCImSWKSe9OyMwIFlMB/hG9kZDM+8z1kSrnL3sKR5v6JhCKhNqA6QG
J095X0abMBF82bNRInExN/kgcTwhqMeXUjlH6VXNucqgVFWyoQ4mXEzEolstTBJRRaXffOjo5JcJ
0Oa5Uuee+RCJo9jnZaCgJJEjFkzBV201ZRT8LOpBPRF1l8eKZF3Xvg4JE4YO0NihMIFFWag/RteC
8Jemep3Po9x5bhfu0b6GsEWc7xPgkXXnAPZJM+p90kAS2or1YmUfMHKKXVYNgLlqGies4ZjmEhyo
ZVvuDPxaTD+yZuPXE47OuZr3dTM8uzZRsQR/3TMi8+MwdJi5u4lXDb6tuSLIGCbTtbRZCxfm3Vbt
ee46xkZ5KM0fdw1Yg5E0N3h06OuY6JfLZ8UqGazhN6NuPodJOxG+P/zkfeLtJYxSD2TmLgEMx9uI
Px/q3t4S0fArzeKdrtx2S8kNZToL/Us64cwqRYaPsULO6Sp20sz9zuicAhhXtsut0yH+Vun5oGqY
x3mfYV+zJ5AF9XzjBEQIMw44u1s9RFkB6BpzEbjGRXpHWJiA7wLrJOndE6+tT9ZIASZM+x0IfryT
+FpAuQwuJZARHuYxPrVDDhMizNPXXovfsXupmyvARpO+G7sodUT+vNRWeElrYjkXl9pMSd7a93fR
JFpMp9p68hNFExeOkh2lv/fEjCyTQvnS3i8g71KH0VzV+1Hvh87eaIm/Dpvi8tfF5mzsRfgZtykF
FkuIrYknNqPfZJa699v0XFfIVHAt4xv1tj4rQIaDLbijqRhOHcL5Ew0l5umA/YUEFVCjoAP5APKE
x7jr7L2rEtCOTFbsTKJHMAB59ckEv8k/eHNl7FTWHuG9qJWufjgWPKZGNBlr8tTevHdj5e1KRFiM
tvDvpQHxwzXwidrmtAZowGAonA6OOfyYqyU9+jHYhl6ujTjsoG0TCcZXtwGE6m0z2MkaOk+2NvHT
njJR1JArIL9kSfdrkuMv29RQXCl2KjOjj9WVRZ04/6ltcZw9sZ+L2WMWGqy0MpozKmecgW7+bMEx
zOllVgPSTdyJAnWNWuAAJ84OEODH0ueXNGapkUwy37PLMXi5YfSQQ31ImHrtUF6p+a2LOWXLtHeJ
TcEVPjYuPMEQ7Y6NK1LD8Vm8EJRgsQ+Vva96mzNq4J0Z8ncKjsenlodvTp8oU6ddM5iwFX0shvIe
H97lXxh5Yz4KCSUXT+EShChroQZAa4f13kzXKanhWCKy2IIIoMcimSwKS2PtG4N+TrtTTwxEbffB
U0EFmJSGuinR/MoKzL6hMxYXXXRfizbP9jPDl11NFgOotWZLnZyQ24MwDipJsGsL65I6dCE1lH6y
vouTzzId2KVjbZLEWXaTGqMx1fZ2ZlK/dlE/P3UhNxcxvlhLgn4uv6dR3y0xY5NZ2/kblg75MrJA
IjqHdGO/qiryYI1xVzsI2IJ+d9ZoxI9jUvyerKRZC4sYbN4TLHhK8bMsQXNAEeGMZdYFm26Jt70P
NZeF2pG5DFCEQRWnDi7J2JPHbEi8vKtA/zTcUJzaPg/POgyTXYmmEjWWzbJNh7DJ0P1dGQXAPi/x
ihMX/tw69LDxbD9ZYQ3YwBjq/PlmZhqTOevVQ+LmY8ppixnR9bR9wLmlniHLj0rI16aE3kdK7DMa
heoVbXyxC6q+31jDNzXEzRvIi+Gi0+wbb7f2rQ8Gyno3raCWfdpjLr9mw9iezMbQa/P+Kco4uemh
QEUQefUxLZkxtH6ym/RkfYJ4OgVND1pfbyB6+l/lDKkCESBTEp9eda71U1DB5rBmqLgGoyQ3znN4
ey0hINa0PAke5pWbO/JYEquzJrtc70Oj3M1t+t3V47HMg/EGFDO5sjO99rqRbxkAAkZQFnK08pP4
OwCUg0p2jjQ/i/4pR8R/bqefDCS6S5Fj0+pLpJVpFUa5hADmDgLwU6aP5h2nOCsT+4YxjKecZdaE
AmYvEfWw26LsBH9cckZOLEloXqokzoBoexztlCkuL9zItH9lRGS5AIBR4RFx7WQxDW7cf7dFffVs
WV9di3FhLHt9dLvliJUd3DZmJTJmd0aTes9j7kLFIv2Lpe1h7KcX13H765wrkzsIaKymhsKQwD3I
Ytc/ot1L98I0w3PZUsNO1VdlpyQuMbxEVRkeiAH56femOIa5uGjBGEFosfWmQe2BX41Ryb5pJbqU
Jj5wzlInf7DWMRD1/Wlb5Iu3LatpT7yxd+xTOEJEkgBqGTz8/4nDDTcGWKV67RxEvfNHIsjZo+RP
hB9ASbfcW5a5pEXEJMjLJnd2dsVEhEB5B6HJvPUyR6zNqYN5rMr4iJTnuMAg3pRBiayKk2JS3k4w
qtq4tUnubEEaqhfP72lruSeBYwFEGlLmVEsc3AGRE7rLmlerlNvOY6Rco27ZN57MgTpAv0vQOz6F
jMdXdtvNG5/Fm2V2R04kjfQD5GqnxvQlwDduIqvu3PCP5cTjcRRMhjsB0mnOKPpIHN3YdNnrBtDe
Lgm4jZrSMbY2wHyrMOadHFpIDbTLp4V2FrlrzJLAzb6DJ5FHJwi/J1M8XpS7tdI8fU6Ane3KAeQ2
i3ZJceEzUWno7uho1cFErC10W52nOUI4TeOXd+BpU5dkgCzbI8JEce7pY1wo3J+dPxMiAvlnKp7z
vPWvqvXWiE/0F7Nbx7kyPizNVsZXt3xu450h9K+ZWvFMhgfEHdM/B3m8bAvkOHuemPignI+4duMt
EVbGd2/6HfuV92Hlv5pZxluYWDMJPGBUFewxGwkzN/UivaSQw9aWU32BJ9dd4r6wXsbprSlsDBDI
Ei5pHhRX2XOSMMrfFwhObjIdGA+VmXcZy6sLY/eWBKimAwmeBzZffwMlEH/OpfKvRgbgYXQRr3pQ
4LMAJk3ZMF4YXVgNvlxwE90vnZP0wIAWf0XZGF5D88ba6yxn85CQLnQAp/DWpH1+ZkUxvyiICcZC
7vv4iBRzgc50S3B7XBjbHXJyMJpasLwDHI0I1c/W1O6YgZL5bYlzfeF+ML44owluPP0+MSZmaj2y
obmTln0j7C7LEEv6AoPMmdDkYRXVrRYFxEh/mBgND+zYl1IQpIH2maw9Qq4JBGIqF6tnG76SuwvR
Lm6dSsxb3zOh1KQyP4u0A4kXLKeKQfE2s00B5oOZp2mMrHPA27utm4IQjadbgW5kYknZ5jo44x3V
QDwQb2fN9Cdrp5ad0ULKUVPpyKVhrTOC00cYzHvyMqzNQHzGzgI1PoGjLZPmtcJK36KWwrR0nkv8
H6JKd8ptYgL9XOr3OA3XPZyPcxZUz0UqskPKgoEJKC570Xxl+c4p4hA0rXN4Bt49EUnUc79mP5Lv
bFB7W7APkNdmlkGW+xMtqnF00ybYa/JJ0RsQX3W/GGoii0nzwDR1Jm9yrrewfK23kXd8lI8dWUWD
OUZzFnyr4uQPGcTBcwl3d0XXdERMVYN0ExMlY0UQVSHlZp7EsKmVzea4Jb9a9gk5xLJN9v4ytAe3
gTQSe0zu5hlSu5Hed/wZu2d31+dxByaN6rDNgq9g6y8loF8IGZM6aT9rWIpUXzHG9rwkwmybgq+Z
HaJg5rmcIhjF5CVbQbvJPXmzl0Fd5ZjppziuT/Ns2ZtZEiJecQrtq6kw4YDnK9RD6ccMBodDsuy2
pJ3AaAhySqF88lcNEwn4Ez9C+7OFifwR1hO6Pq/8Vhv4Q7Wj82/M1RvIEcQWOd6RxppA9BrD35SK
FskAEU+pnN6klasLkKjFldl+8HpvFXCOHrHAMB3YF/2YHfDYv1Xg+TdxaN+BuNCd3T7wCK7rhyMw
c6Qrodleh5Mp/T/BAB0qbWN3Y7vzm+NJ5zj0xDeYHWIFGxGyrKp7ulZP3xGgExgQvCG1AaZHLk3C
unb57TmocGuW43SPhDvZHYl7tdGv2U8gfMcM0id1s4vzUmFY8JGs0xUVfYEoBxEecy3ILswr4AOq
odoUmfWjjbedRfATTo+DQ67XvmxIRozD+tA4c43QIB3WDTrTfQlQaIR5t9ENoncyQqYgYfvZ7D2n
dj4nEx4L+Fwm/W6ciWeDDI0obo1DbZbbomRwZWvmP148XJQ0vmmpfyU2sxA5kCNYEeQF18WxjrUx
P4HSDS+NUaizVffBBjWVZKHJErW1rF0liEbifn9/64Id1EBqhP6a10CZcj9qe8l577Qb5bUtt3qf
eIowbw6CciqbiWGaKn3oBQ55L7aRXDKSoZZAX0eQRF+zzZV1DjArT7+2g8Gklhk/TSp6ngZEJyqg
K7FFc9Q8UOyzf0rcnWV1aMeNDsoKdBSe17AnszWzV31diT2JOpJtSNlHtdv/Zh5u7gMB1A6j9LSd
WLKVUKlZk3n7ORGMtQysNVRBYAdTsco88yRd0ga0GOKXluHSrNnXDrgXTsbYQ4mp+pe2IL9lKBLk
EIPhvPbVD992yggZ7AjOcrbuWZ/uYbj39QaDtbHPxGHG3rs2MlwLLqNwPLc5Y/SWylH6H6kBe5D0
1mrfmqnetA3MQhlrf8dpeOLJ0vgaFL0JtKGnsbIi7Hd3fKsJfWZGJK4Ij11hhHLWadqJM5Td5Sgn
+Rz6pOxUVc7kp1Pq6vvUnF6vzxzCAFzjInwqM+YgGbO1LG/dlQZXSQWleLEKxDJpdxTQsjeAvdYs
P5Nt0qtwv5gSOYVeBW0NlE+26jr4y5vFpuw+kfIjyy4l5Od6pqfmgZuamfbfM2JGntZbWyx9xAlH
bI5XYLqZfgyTba3zHK5zJxjvpVsnDtOt3VK+JbX1My3B6/VO9bujad/rporXRv2nKrqUmLZ7vLub
/57c+6jLTspDjuXeDe5wJ1yEOyeIf9p29RQTW83clkH2bLMn61LMvwOv6tAwvaNVpe5aEwECjguK
YdI3UDvdnEIWayF5mxW89Fz+Yc9LkyUpX0jJ4L49MiwKjJzBQqMvov/ODGOdU4h8+NNx7pUfgVm1
1pab8+wELVvRFOYzBv4oXMQP5ecm5Om0iHTj9Qj5ra2djcOxrXJ48YqjhDryVsWflq/qm+m4M2qI
QG2rJs/3XsI70ydQgZljSEONQDXENpKQNYRIMjwW5fStL1V2Svr51lQ+eMe2OZc4C9a5V7MhJBOA
SQIyrAnYKYQygvFKhkFz4fyKLUY0TtHzLE/uofanceW5ulwVYyigRhs/iSr/YuJp3TFy5H4wzsFJ
C/57jg5gWlZtT0yEozYJK0cQmOlB+Ei6mNAmG6eNxd5n2QKSN0pkAHd5tupjYHjlPmfstxudb+Zs
BKdW9yEGVsD7vnOtGbIIgxPHMG6J5cKUsIkPNuyON3KpPoQfTxHGvnrfLKa3rlk/acdjoS+Ay3pp
w7nv9OHpcSkn93fDbI3ZX9buGF5khHdVz4AonXOqxE9qSvNXqZwbYVfpNZ1Jc7LSjFQk4mHbDKQ8
I6FxV8X0PzjOeII7cilU6BHyXGYfBBBelwlgWMkQLG/u67E+eeuRs1IwlXlkV/LYFl0ZJcRrHSvt
3kTl6z2QPnu1FC3rvTW3jJR4DoLQyACkXBtU8BGXiuJ8Ak2uC+K8ZGho6gDxJfergxy6HzZ5hW8N
I6E96zIUHqNorwDv3iiq5qM2JVKCqnyvqJFmoILHMVTgnXW/jf2CNq1JO06kidiGgoEp2LJn1jMz
SR12GpELwOZOx/SGrYvBnKSpCLIlrXuSRy1AgzOSud1dyL6tdBLcurQe14ZuzN08h999hGtr00sw
jmu8B1i3hnVZ9weQcuKk58RdhfRifc74rQCLwKCBQCsl6GmW2ryEi8V90G/2MmEXMxfQ1xiN+Rcv
LPZdHdLq4C/nOY5frmVcejsyHeytQ0DSCkI6E5q0ii/S1AdTO2FUUksfxxKXuddAa/Xt8pqOpXHQ
yY5/B325kb/MtV+ht5nTa4hlMM3xT9iJVe4le0pWULqD9+XQKhuXvIbAD8Yy3whraY591U+7AIvX
JjBj6G30ba32vpa8V57h8JM13aXHCgXVk2yMq5wVxGqv6K5hkoA+aNLyMvG+TIW2IlfWiE10DAgB
LVxaXNPeGdZd6WZkhzQ8PWMPp7IqOa0qk4CY+8EfQKaj1Cdfoe5t+8i945rNlIpm2zzXSf4kbIa+
iwN9ysjHE08mecS8LrcJcX6HphguTOXbtWqV9xp7LCdSZb/WFTVKPCE+Atvo3jlbP6u8qZ4zv9uO
det8Cxi0rLEC8U/C37GtWinezfHQj3/6pnfeWmH2z0Hev1Ud+in6YSJVoI2/u2VKTIc3/qlr5nvu
HK4IVUjhWtEKZ8t8Hg1PHDtbF5fAdvZLqAnCWYoKDSIguMKr02gQhEOFw+xf0wJNSZzU92TBYZNY
bXk0WKXHmf3WZeFLKhdeRCbd+VwTzoBBekayKMW1V9w/4hxg5AiAfp0CIqgZ5T2198tsStDAndLP
jp5s5gOm82VBNb5Kp3d8cuG9xwWrMZXPcyP0odPNp2yKdh3kfgus3kRQBJ7seQqt5KpMU7JueKli
Ol9GN/7JZc5JtIEDYECk+do2q3RrJIO/obUGEtcpclVAfWVLQ90PxlXkFLXo4GoYCj1NnT0Z+HiT
4rvlWk+4k439nci2sxUiN4777761uFTkdX/M6inZ9BmRt4tdeDioUlLF8Tq9FnL5bHh9Z8FYvTnh
IA4tfTTRqsF5MUfzadIcP2RLoVldJvyPWVFfpLoLW5xgYLW6xCepGrYsS3bG0FhcbeucKJbb8OYl
ApLw1pdJ/TR5tYqKkVcdjqHuFHixeRmdqruSS3002/pVuAbjZ5w5x0ApCpreXds+FZcVJuKLnsMX
hv2gHslxdLAIrOY6iV/RCL87U0Cka9EWpxbg+c3ueMPXIsw2vsiYkDHNu4R5zfDPxqCrU1ue2dHS
YzXjQYYWAN68t2+1fpiC3U07lN5Ze0l3HUzzYnFmbLqhtrfl/S5ilIxuvSRDeYe2aWKB5ZZLzVxw
6F8SoiVuYRp13h6zVfmrYDy19rTZPXfjc92X5bnEXEDjWVhfESZi4LYUi3TWDB/0iyORqI0TfBN5
X7P94aZoMf6hOiQUdSbAlpnl8AMkPtJFr3EiaXXf6QjMk624J4SZ2JrYwf1prk89enKeFQ6nohzT
Z9CZb3VAredYKROS+yVgQQVyY7jl3L+fsUHcLNDcHoyQyMk7VES5lZ3GOfTXfYvfqHOnFS3rxKuW
S9LTb5PFNx3KYdiPY2GBMnTzlxhhnGe2W59zkaj2cTl5DDAOs5dMjGRkNN3BvQ3Zee8qY+yayC4+
86xXOBhbBtBOUX0vYwoRYB0Z8P/B3ndsR9/ZbSPTuzHZg/f9ZEsEd7KPmsBv3uVw756hC6jxYGAb
ujiJ+SVmoflZi5ZboA90fWDSN3Ymf2sciCtboVsxUQwFfTxvZyhRm3qQ13oZM+onWnTSFs2Lyayf
9KnhtUegzONaZR9py3inDfCLTUD9HWsWdLTEelGEjnJsLk1BaoxElckeipAfK3fjZyW9H0Hi1fvU
G19tI3lSKYLboaj0PvYAhhcxv0Y55c2dg+DEnr5mE0xKotuW8aEqAf+MzjzeJtwlE76Dr55i8FkU
2c3CbciihCAr3pO4POIj7r+d19ne7wGfghdvi5rZ1OOSu5Z/dRLHvEBj2iQbAvr019Jp1ckjOmRt
FZX5tVeEE40yDU5iQt43dKm/L41RXpqMiJoGsueXlBc3w97iHTEVkHf33lItiU+2YEKk/RQ2P2dW
RHNmmeeULCqoO6Eb2WIhlb72cH10rOqFFL8CpEJfOkY4VANuu/b9QKGpmPTLPHv1yejjP5px0EsW
58s9OkGtw8e8qkJjWjWpYHfD+MpTnTwH86fvG1pvhEDZCVTGWkO4G0iQursOslx8cZcpXWf2KKIu
HsWX1jL//tRruN9Bi5tBN47DwayRhZeVJnMcGCawlOT7PIjsS9m8hE1Yv492nLxMYkJzkee3cEqN
J8AH+yaN35jqzOdOhCnyvNC/FVWcvluPXcSgm4h4g3WI7/ONrMZzH7o+45RifivIDDQwmZ1UiQiD
NkecJh9LVBIqAqHJWLwH5DUR3sxxrxQzhxA1G2CBgVS8gRbaRYRd3eXli6v0vpMEnGTEq1/dGR9k
RWg4WHs1bkfAgju2uygq3a6+2rX8ZNQQ7FubbKjQnsSRipy3BMXGSpM4yCDb4Jih0l2bvV52Q0gv
S209XzwK/jXJPCP1nWEdQsvpn8aFlrcpEvt9ZvdAYvvwwj/sc1YqJAekc7ZDkU6HChnaSvVFfEb2
3W/ZarJgjZX3VKAoDmBzj0N8GhMKXtkNnzydDAgTkhfnbBC7ShKugyZLPNPpOs+0lQOWH/ckDVdv
e10XW+djdmXx1iaGeqN+I1XXKNO921AfTRU99rT0y9XVDMr62f8YwI9+QWJLi+vL+cZqx7ouxAwM
hZ9fsHAQH9jP35XXW0QVcDFGi2UPHkjmF3zKmuyg2nDcB9ly4rkqI9R61kvsRtkwFLemi8Uplpoz
zaKt8XzxtlivfWjYH9avshuugQ6T99SwkyeIIh/aC0m7BdGPvy2dngbVTU8yWM44YOMwAnmTO6uF
ucGumilRF4yvrIkrc9e1qnsQDU5msXBXFl2/dpvMfh4cQk1DtJek2IgPdFIpIrtXstcI5PCg/ddi
VJe0q558h0wwGgZEQOnIjGfJ1clKjKhreOaBpnx4izUcnNEHoeiP3+gsrCPGMXFiZJcctLbkLtR4
ZlRJ0FKIDpTBSeF4mlY19bd2EhPejncOt5l6T5mKr1l2/ygdO/2yDM9en8otxv9pu3TDn7HpX2ZC
pjbaqacLpIporIULPC75koSteRpkD1h8JpiX+0Swn2zCWB6Gy/9PNP2/EE1t8HkYQf/b//jv/wei
6VNR/khr+S9I07//0N9I09D5dwc7qQ/xEfKkcEPMstOfrv+PfzPApYIu9Tzf9W3TRhrCt1ig9ul/
/Jvw79/B2uwFDLghRWFx7Qg0vn9L/LsH1oYERH7R/c8G/09QU8v8L1ZivoCbDEwgClUOUX7dv7p5
1VgElfasNjIy/1Tel5TT3ES+j6yp5KAm2ol5/cIMhuCyzWC8FuyhsbeSBJWCkSLRazrNIeODynCY
U89Ff59orkj+dEjoID3LdIYucpwIV44S28GGQ1OBcxf7xnQL9hExMkXV/9QtwoWlqyeo+qh5gwWG
NadoGhY7mK8BWUAyjLoggQyGIRFrIYldjee+N5xta1SKSBVNw0PAqn26bz7652I4cIYzHc1mtoGS
ZYBX5fu0qJQXjw/R+TORYHG1q43iPbynhTVz8vcloSuO7kPRTeFimXp8yuIBFdRCcf/PDz++8bhk
9z/x+Ojxtzw+mnF7rEie2FoaIbhUn2k3MQhjW7ZezFJCEOdiWoM8IUXwyOe2t1D77SikgYv++gjE
iQQasZ4XTvzE8vtjPCzrfFlY3JOAjkUzJBcPOtuujtnxcb8fO9hqgUgQf/+vCyCmDG5yEazh5VPv
ErvibsYw7VfIEZpT5mXnNsbt312l506sJ+18D0SawBQln+0p+OVRxZH5uYCZN8uv5UJsCsqx70HA
jposiltMDt7GTD1mVHjnTkCZPeb+/iYIjG9DgABLjJSDrVGsLU7IA4XPWQRQmSdFO+folqDR3rYu
GnwESKk+5mFLPHOXq/xgpnNxNAJ8a9gGmL4PVno25k9RWdVlDMuC6Zy8TF11GHznpHIxnON52NK3
/EwmGtYM6CgCH9O+4FbB5qwIrhY4Ri6NchcMiBgpsnJ8nYEW6CKcz54mtF25nbFKDDe92KPi1dkv
JYF9ZPRNjjh0TSWvToqLI7371sSUjM7KKpi+u9hC905r7LWDHi+4x2nYTLMqP3bOgqllPWmaO127
Z5MV6t4PlvfH98Jm4tEz7slNNoFi9x/wci842srYW/zXL8yZxIVBo7j0Xfo+Gjb1WZbuHt8jAFZc
vEwiVSK9NDUXUHq52vdOD4OTYuLM8m0+T17G4+HisiTxwef2uVtm8pEna8kRQwwXb1C85x/xZnku
0BB53b98bVLfFAOWrE8WdgGpPBk2+9GZVGC7SvoILyKyan45Oqr7h48v/nOpuP0ZEqUzByA35TBr
IsvhN+f9fHp8xs6liQqTKCe9+MGG+SRoqizetpjN3eSLzhbc8yTvnUi30ejBIlfzZmmF94xuA+f0
MEfIl0le/J/SfZAfpAL1CuUc80IyMSuWNoFmyWnTIuWBvR0D+T3NY7oveybyNPTWYW8jia8nS0Z/
fdig2lbAww7Y78tl/Quxwxg5g54i+36Zyh+OyzMXhAK83l36TUXLYzH2mNBKeJT3L1G5YhmwnHGr
BEkZHAmkMsMeZfKMUpo2mdIMr8JWtQV665CpRlTYuYpKL/9V6HHcpsJuo/x+ofT7+6PH1zShsDlw
4X1nEerZxTghgc0dJPngh2YMly1MFiIu4vCHUGG5+0fWvsjkh5UpEj8fj+QwkfEdaGM93j+tMBRl
6LcP9Lgta6IF567lYOa523qQ1vegq1NGPT2yX5HUULQwa/HEEkD2Vxxhb7be0UNQmdlL1JkVMZK5
kAeRTTvTTQ4ZkOuSAnpHltq8A7/1ReCGjloSYHZ2Xb15MQ96NsKXlAYTFTOG1mzMJiv9euBpRLi4
mTKPKSGQAEgICyPE6gzKjJouM35D4A+PmctwtHIPWKtocLEA/G8ehIeJ4B/LwtRCYA4yrO416SsQ
u7SMHi+A+Z5a+Pioq+uX3hzYVVqEV2SB4O9zM25XaF2ZgA73m1dJrUxOMMpnv59ZDPVTZKhiisBD
IdhhnEqSkJgjVim/bN83t+4QOzuxdDe/HOOonTpxQGA6d99cTK4WtADW+TO+AIO7qL+2WShGVQhP
R1s0emngfWZBrraPn2RwQhI7zdhfP03XS1JtjLwvztHNS3aKwWRnB1egsphZl8zBMZMTpAKOw20w
zwYILefDLl+mFr3Wf/m/Pz4dYfkVTMWTy9ylwV8PQ5ePzONYtD4elMfFuD8crvbOpT3/nCoahCUn
CNsZkWO4DQmyJMGZkS0zf4Wsb12avDqK+wsUBTlKYgQgyg6HbdwSqZ7iQY3APPiiPniGtXu4JrDh
nCe3LuDfErowwGLZDoBsNrFFZm1G2F6kkPJhSotyS+nINHfktGfRHFIFmGP6avYcEINskm2YT2qF
a4IG1x03bbvwgN8vi1YcYHVFZo/P7HUbYsgEygbEafVIwpQ53ociiw8lZMBDo5oNK+i/4zMfGZqP
y+Nr3TLcWFv0u8fx9rgwdmuifz4170cegIkBAgYy9LROuLcOzeHx7k/QcLNDuh8Ejwszg3AtY5Z2
rtOf84Tlb2PC7/H0fZtzv/TWAOCoi/86g+TCkZ7Sh7KnJ0oX9buB03HbO+b3x+99nLePf8t/+XSJ
TQMFwl0wHlAQslaK+wDREsI57v8oMZeg/OhcLF2o3czocemMEneL5BFBxoUQxG/bvd27n3gO9Ral
GBB8BxFs1eiDXb0ZsYcLs7q/MlMn2db/OHVCEAoFRn3y1YI+69eAsjmd2c0fG5ftdmrt7Cn5VrbF
NucPZkGLAY7edlm3osDp2LHxuduZ7BJHmFxm/q7Hh87988d3/vm2RRrIMIjjP997/OjjB/6TvTNb
blvZtuy/1DtOJHrglQT7RrJaSy8IybaQ6BN98/V3gN6nvM+Oe6Oq3ivCZrABKRIEE5lrzTlmElrq
4C5OS8EeGBJ7P0DQu90C9qmOSZdVxz83f18znZSQb4Z29Cj65nZfmUYlI9byFGU7JRpFdDpW4doI
wuY1uS8jJcWMLIvenc9258OM0DysCvm0ieviV5z3+lHXTP1YqXLegnj9RnZhecwiozzeriESLY9F
XCNevl293flnm//uPrcZh3UJooCiKa/15wJNbb3Xqz74c9c/nn97APDHX8/qRnqYmmZav396Chvc
gMWCXyGtkULH3gMYhMoKsd4M6N1YbqtQZHt8owyL//sU+ufm7Vo/W1Babg/fbt9Os39u5mYV5BSn
ju1YQwdGLre5JeAay8mn7pcstN+JuMvvCF4dntNmyFa33NvbhUduKIZhajL7vqLRbqrufLsYXRcC
BmfkNYk1TaB0uvUIXZAMkNCCMmlRX4ZzGTb7uE9DRBAgMKu9NbE3HBWN8/p2dfSXU2Gm6Rhb/vHQ
37aKKWWKzUie2++tClw9pTrMLqMPOWPMPprlpHW7drvocrE0jZZHVOrMqMKXq6xaqnx/uzovPxRd
OmW+v12dzJGf659XMRpbrpU79tkpKmUalBVrAcR5NeP67xf/+z1/XjKMmR7dXvF239gY3qFbQhu5
+x9byUl6MCWXR35fvf3132/ktuntdly5bHW7/fsv/nkpsUAtDR9Eycl1JwaI5TPe/vY/3sXvt/3n
4T+v/n9xX5mjFK5E3W9ZCOF1naaG9WgcWWvDCUieU+a8F8P0hGdnxNU0GMBHqiuZTXPQDjCh+7l4
SWgGBaWvXlJl9kxmZzRftbB2eugCgxnVd5bCX0zRP8A6VZtZIgepZvzt+ApYf2CfIufHztdxI59H
G6Rsl6Th0fHnlSW7CQ2LbQZN40ybLPbbbVu2T4DKOdN41OBnzigrp++f5sHDXlOJVzJFccbpAB96
ZD44osibxUtjIM9Kl49JI3Y1DR02P40Tn+Nu22FKNxXzU4AMSPe8tm2CpIEo3tcK9EzR/godnPDe
OIRrKfo3ox3jjeN8pz3prlzw/tjmCfaua4gZ+rtJM3TVb1GWd0y0b9JYzTy4HVAYfi77tEmPUmO/
ZY11AmrULVrYN+m1xVXKn8P0mfm4mMwiXPUJKv6okK9tT4qga8qDRQ7fpijHY2SaO7NVd7qKsIdF
lYapr/tJOytQ+P6AsFGRwD21jWpWbl3dvmqu8xPXRY2lENrUxLmVp6I9mh7SMdyip7frhR+vckQY
Gbw7rAEpzTGf0sRLn38KKD0dU667qcs+ctS6oqqBdcTivprw+5YxdkWuAbSFq7IltFCtI+d9hggb
EJHbHECK9OjJCeRMzLFZs8re4Uvnm3W0PIjcDASFhQrFaz/EDPZorKOXZvSTU6pBSqRw0gaK5SOh
HCT+EY5GBRovOM2QbawkKEXT+0g40o8JZ+q1ZfXzVsj4aR71Z4iumEEN7TI7TEBzZquF7aCla8Pj
IMg1l7j290OkP3oDPn4TlB8KG+uBgI1HT2VXurCs3iOQK0Sg3nX4XdpqRCRqaBufckYQsst3seMD
NqjUBtYkhrYk/Kn1zZn/9MTTlIrmUGMaixngMHIjBpIMkzFzq1VVYigjic9G9GXP4s6Pa3FIkUcd
hUvAWz9NqF+09JBr2VVhLBobjledxLu1pZxdX1WBjthoYw34KL1uNrej4SJE9cExkU9KG4dIz7b9
NJZJlifc8TCoV83yGFZpHpEqVwdIFNZ2HuH/L1r74s1I8WgCYlCkYX2yaIbsKhKmCrLRJrHVMkyd
hZ1+r0z7027sB8JtxHfVlK+KIQplARZHr+rEehjnemdge73QEo0bC6rayCrSoj/GVjmnA3MVhvV4
LYvAcjrI+sDFAC4191PxJeb4EWqxc2JkXYkRq4z75J4rHCsPtSoPVYTxbRLaz1nXXwqsbWQN7Wm8
0NoDfbfOI6fdEUuEexJW0rrom5+hzGzYlf6j7VbNvjp1SWPtIIFCZHCWjNqOkCxMicgKsbxFwC0W
OS3TPIxAGvzHvA9hfBsIjcLuF5PcRYtiDkhG51WZ94iYs2QXd65Y541/zLGdb0s7uVah3tL5Td/L
FGttiJcE/lS9NktGPrdiEtpS9zFUASMDu28ewl+unSRd29leDuJRuVpIDnEKysv2N21lnVLhVt+0
0YJ0rA/pFk/gz6GF+hsyRq3FlHebuGWNa42sotvmWiTDfdSbpOE5u6EkubxDgUC9v6WbLn7GjnGy
J5P4hiH+mIdsbXkL4d8gf6nh+NqSYHhB3/5i1vRyJ0Gba+rZ0cZL32dfKgbU7vm1uycNubA1Dl/1
QZmCz9QL9o6evvnhuJ+d8gn3XLECC/KzK92I2GuJSMsaSbq2MPXkjrf1fT/wdL27z1waY7mDLid7
6Ce9CCLLsTZDROhjq+Jy608mLCZsORK9DATOjy4a3kevgt86PLd4oqlf0Zhqskfy55+JpUX5aKTw
IuRp0kZM6A7OYZjdDDWxm4BKW4LQoW3Rq6KfIL4GSXL4oPdfEED3qYTNQ4eOdgoICCTQLtHJar5i
c2P14Ml0C89hRQZvu4KHiMNAz31ARqoIlFkYZNwtTbku/gQ46GXlksTb7/AJEotBO2YVsfT0OFVl
u8zvLpkpvI3pEwmvYqtai0L/ORWRIpb5u2VVBdYRRABl0392DUpA4St+FykKWqk38O2iwHjv3cpA
DZ26e+pQCvlU43TWNWriTSjwG4tp8laTi2KTzFE/dyC8afLNsi9zHl5HBQ9MDmW8s8LuzTLTY8lq
eFsP9okuonNF1nipBZLhCI/bNs08GoN8bQnuH5ZooEw6ysOoc9W3KiM5sO+rjd/i+XNRGBjJ/FrK
RKHbbwnacwzCFpk0roYebkk8pN8c4vGI3KNGIiEQgqoNEr6RpsleSHBGAqcZBD7fR3Av1xbhdbR9
JobCFyc1Ts2HksmzNWsfrR9XxxHj5Fqf+/TAcvVKGi9quEjemb1+saROYoC6ywv93pvBHBc+btVe
wxjtt6iHW/JWJ4vBWJKe2NH4bSuJfUVyXqaA8GBp5jN5SNYqxRT8DfB1h3gqMSnzaA9WiYcKEdmq
7xX9NsiIaHWsnpYask8Jlmpum/u05oaLrX/s5nMs8vuxhGWU8JXlLu6naGJ0wKG90V33pJF5eShp
Le6tOkMHvvbDDAb6JNp15LrPKq1P2JLv3bhqTmVvfVpYiHRVH0vQZmuMCMZmDKkF4lHZoGRIiVIX
xT5uwx+6HJ+6mf2oJYT7Zos9lfOYpC7ZEMlYMYPtjQeSEY52lFxnUk0MzWw3QrrdRjV49vUEEU1f
fGblUG5tfFqI25AY+k2/It/rI0wQRPgGU0DTb+7EhL5qBIWwiP7xum0iu4x+seagim9FnQ+mpaBV
jkhIt+KJkrC6FzgjihJmrpsdEZYzfcIQtkkNE4Ho8MAqlxM1v7pa1xjhbI+y59KFRr+xNvTpicXe
Y2nABh0wRA4ZKRIa9hDSjS5yWYbM+YPNqjNIRR+Ae58vk6m+6bHQERD0K1Ug1E1a0EC16tbCJedy
niv1ze9ras0eOvLIHBDwKtwUqKgpieMBSJnduqwUte94YJBQs/aiqTmRcpeCTM6m4j7CZn03YRJp
S/+d4QjRPpP5rWp1H7H3qF/R9ZyQdx19nzN4rEcjZ9pi3HRZTAdm2ACUxSRtTA8I+cd714RhJUgV
RuZFemgXK4tmQFnvLSeBOdAtTJ4NLCY8F0365dpzDLiILoLoih9lYv2MNeZamdtp24ipFVm/YkSm
hUFueCqYEu6MUjkbIkoPakD1gNV53psMDQyIeI8GpN5AII07FPUHB1mulw3+hmmShiQurdesYde5
3VxTS9asvXALlD0FSt/F4qCJJTy0jQMiy+rDoNc4dR2cbm2GudkdSQoEj9IasbMt6dxw7vjsHGTB
c8aoHBuNt0Bpzkkpsa6E8ituLkmhb3POr0wjw72dqwfTeXQX30xY68EQDQ2uBqjeZkoYZ4WFmMJ5
1xovkE0z3pH5LY/sVwXshgLeNwIYc9Z9RbsZsdYGY+OHJLDOD6Wh9Wt0fhpOujq4Ce51oEirRHX7
bDz1HZoJ2xUUk8eHDlYfUnL8pO54dDskeVZu3Lc0OtetGH/YBVGevTfE66zjLphIBOjW84tHuh2u
MAMfAfl6Vgj0cNCa9w630MIdagNXCaYw9MWQzuTgBNfFxNlmaLMn1BrgU+P8J8pfYlhz0DCj7jX4
FTWxwlxC2e6XIfN2W9kh8acp/vzJX0ijQAFduoMp+IK9HkLjSFyF3donhE4RuZ10yZbe4iVz+MtZ
aYNGb5JFNHwnYBcw60o3UDuSxXciOTt17x1jPz7VeN7J1Hmr26RjwPM2YYlFUa+7D2dsn9LO/waY
cTMShL729BqjDxyYRo/x0Y641clczA3/tc9RDglXEE6MBrKbFcs1OeUc2QMaOusEiRj5SJFT0qcA
lHvI02tt+ZRITuzkLkTs2Ivd0OT9sTz1cfxpx5DlsQ7jfTResNEQQcxZyR7trRP1v6xpvmIb4gt0
1IHvjGWbBWkirzEg+uWzV3H+mHL/NZ31nXL7Xx1ESUNGhzICHNA3H2Eqp0PkM1kufOdBNMVFauNT
moQrJ9PaY2t3u6K0p6CYt3aKetr2+EGWoxUHvTleymg4lmEIlcv9ACEN6WGIiFQBo7iKIxrNUZ6D
zcC1cO4EyVSgqcZTa11pDaETQcq6knP+LCD3d3MCQgGdVABx4461C5UgWzsRZdQyCvuUa0Tbvcyw
/q6sUgwAdqtmZpcpTHXkSFlbxNw/6Nt+yQ5tSDNTeIwMDm0HxixZFRXNM+RNKAv7CD98ib6n9Rm1
Q9sLOD9HSG17TqKRFyR01lEt01rwYdr7WvXiRLDrg0SLvAfsKoNNvo814HGcPBp6WfxTzHLG8Gi/
kRXXTDhOsGK4gR9/umSgoy9PNg3yHnorRrwil4f6yBwHmk4xsanLLzlXSPLltJfx9KkDAlhXIDbC
cHkDoidRV9agKXAYVdp3XC8deCr3yhzh1WzNx9ro781Cw1IZ3/kJ31KeoCMHW/bD9Gf0YJyfWMhX
nQkIIZaEgYcIxFCLm1HqUcfBrwAXlBWyjO59o9R3EqZYwCqUGUDW6eiocniIrUWFmVENBxw6a49K
KVRn3WD23mH8IXOFU6Ql2mDAWgSTiN4NTgFjJaYSaLRn6eeUCgNIs5RRe/jAdfTmwcTOZ2dxZzSw
O4bkZdI/pKG/RXmSrNrGVqti4uzckvjb681Vx3mTaTRKRudikCN7UuAoRgsgEnIK0kbFieoTWWWV
n+2zBpdbn41rq+ueQVCGlxpquwcTrTeMTwjnNWbEvttqLOO5NqDCcbd6C5+jT9Mvv6Y/rVXiiME2
2jamjDbSJU3eN4eJTwRfL2+XuMsJR5tWltvOhjqsPXfDly+pejv682BX6Po9712zn13X4SyHO5M5
n7sPM1aL9IlW7iLehDVHLxXHN5iv4iCVe7XB4RHUHelIvXo2YqYKtI6ZA3ESY4ncXcfioYkWwbrX
3EuNpmCVWgwPyb2P7y/qxKcOrWM38RbWSmfk4z1LkLSbip65znS09sVlWaOu0C2v9JDISMfhI41i
fO26WluhYN4mmrFgXTH/KKcyUTPexy0RJBrU/c4nWlmf/WcU4V/IsL8WTQmORPxXpb5ipRLyHTdV
/CIHVOFGTEZ3nDE7176bsSRCskFQ58Y/LOK0sQaj8J5rACMLeGw2wfZW5kU02nMz6XSJQdUFfQiz
5CUPuzVOP6Iay7mAriR/aH0UA5/Yj6zu122unjhpXkw1f3MjDs98Yy7fEwl9/nrA/LF2MnZgX+Hh
miOOFiHFSnNjYxNJxdzMf4Bx8FaCsQMjjqTSOagE0IY03UdJARp17iW1kRiA0YKNLe+pxw0rSCn3
rk37FJlF1QxPzpQ8xf38MI7xtyieDnELDKHJtzjM7NR4K/kIYR+t3eqHggcQDdp9Y88cXtp5xKAE
1crdLgvTuQO14s9MaCP9zkyjDwIInmejw1w6d7suqb4S6dYri1VCn7fe1gYo7097ZaMm73x9VceY
7cpwiR+pnHfSE1Bd+s8m6LqR6aC0Hj3c1hWu073+RlPBzJggsipduwkEoTbniKktsgY8uwad7m9i
Ub/Prvvu5BUlBP0i9PwLD/e72XWfRfE5NKG7Qqx7JpPtmTbSN7x7GCuLL5yzu2xWX+C2H4mZfMIx
O6+pWOaQqtxPn+N516TdW8EEm3gWhqSkmkhpa8uPLKkPde0+gptZexZUQjEeLILtM0M92nZyqhvx
6urNI0yhrRxpFZde+A0GIpXlvv5KvfQbQsPB6u6MRjvLFlSRyH4oQVepdjUAgh26SFIsRCStbd0T
kAg1CYaAXr1q8b2a47e0bX7l0dVsaqRMSunsHu9S4kMtO3kX6ggWNBP/k/1l6zmyVWyFxNua1x7O
+poeGlUkZtrwG1o3PoYtQUrNXkbf6zHSMDFP30jjYhAUKNDihzne/X9BX0EfcPo/Cfp0WxCu8j8L
+ijLNcs/peL/9Vd2+RL+bfx+3r9jyr1/6cIiyY8MGd1x/SVy/C9Nn6//izRWsvSW8PJ/i/lsxHzC
ZAQnaxJEoE+exb/FfOJfOoESNOwMAMmo+f7fxHyG/o8cJsu3b0lwnumYpk865z+SZGLWyDZhNukh
68t47w/te2c5Vz/HFGgVY3j0sKb7Wj/vcvDYexhFhwjJHgp9iWXOgCxkKU6r7sT63QRE6893PtFa
B0dThL4AAIz07teYh8R7RnOJZI56O6uPr740UF5MC505IYAkShmxwJyy+Fuz1N9RIe82NPKvZvKd
c/02NQz6/CPrHFG72W6QBNS25hckxXk72tHJGvLsZN930TRvhGresfMPq7Gr3O2UdGbAqCq7H5E0
5br1rEengHlXx8DETIaRIFwEWoseIe+ptncKbJKoJbKWWNs7eunfJSlBDHRhim1CFp9PquEVMGR6
P9oNLFFk2WQnxAqsssCzl0c/tFr3j1bemk9tCxahrcI3SaLqFdEHfO8wirGosH4h6GM6Jy66uHpJ
zs0Xbkhu4i8qkANu6kSDHusrky5iJPbp2HQBDg/eXNXIjY2VywtJTIinrIVDkV9Y9jRrO+0RWmCL
x3ABzSYe7gmqfPQcbGtGkqaPHvD1vjwAyu9/obpfz034xpDGutSfx7WmE1I7JRV+6iGokKlsB3ij
KyzhSBkd46UIwbouhQQdu+POb2peqATbxbJ9XYZ9CCiqP3lwiu9nly9UmRLC25iWh7maFlB6dvb1
alXWvLDpwbaPy/rDlOX6tvXUyis0af80xg95iEIxtFCY0tVeCV4wyUFReNS2gyGkxzphPIKfslDR
6vQIlaDGcs6HFHS8p8whRMWDvz608Y9eMrS3y4WQw18XjYzTv928PXrb7rbJf3fz9gB0NYFHwzrf
bmkLhw78IFklSce59R9/4/Z66vbI7eqcW/62ilgF/efbsBIPmO7cvVZmkwO0+o83entNm6OaGMzK
RCPJJ/gf397tubdHrdTUN56IIdwsz/jzwO1mRABE+fuRv72/31tq84vtQP4HvU+4yp8N/3b1z5uY
G7XRQta/I7QjlEUlJpXlAtJCi7DSa9fOMInzEKUwwwnBCfoJra/tQ6Q2o/GpyM9O2qd/u9AmKz0j
yuA+jfDIKKOG4i/3jQMZo2YIX254uz3ndm/nzcR0eAZzvMg62kPzWouMCalBkQcSIj2MqT9L4OLx
WBYb6XMo6SLXzmE7aOfbNVPmAM5Dsq9b5HYgc8bj4A/zoU6MgWaCIPe2RJlMwXahzfgwOs/acuFj
1DmzFosMk7iqDp6sK0y6cjxktIazd5v+HLradCo0m12NInHbq8E6R5FjnW/X2oy+ZTNNDwsVrWGG
GmocWLOR2NACqKqEgn345z5XdhuzE/VxXLaY6vBHDRYuyFJzHw+Dc1J54ZzkgDFVl2m5pdElzvMo
TfpmyqvPkoRuP6FQWmMhYnYIaNgT59tWtwvhZPrvm6YnseAM6XcC9EoGz+wDDU2+Q0pNldSfiuOM
8IkYOZvqOv8nUe1z2mA0/cxtaBU/CKFltlUl+bYQurrkboobunV2dTXkmCzwqUxlbmwELFLmneV4
BsI9nqdEeujnSlJTphGCIBdINJuV0mt/Yy9bGPX9wEz+lDPSHwcbw/g9Rmon0MJWX4m+tA/QSg9y
KuQ5WS76McGflMq1ALy0yUyw2Y1ZrRCq+Fhsa1C0i9vSLN4dU2TnOdyJwYrANtg1tlNtRiSsz2cR
1vO5SXKq5So8ypm7bvfPQwR8wfLA8S2bJctBf7v2WVlH0/dKeDmHgRDwLR1nxilYAmcSLFgbpcq4
KyzRH1QLw0N49VaP0Y30fZ2dQ593EhEnsQeaUNjtY78sJxk3ztM4U3vPIReWraMC20/JAlAswEwt
snfKtF9uB1ZtauPWkaB6ai/MLpVV5pe56RvIFZjrbjctmJPbyaLA0NMKu8CPLoPBZS2t1c3aaUIq
K0n0jabNfd1l7YZoBpx8KRP/NMIQYyYqO9AKb9aj1rDmYjl559r5rjTN7DXWimxvhsmd4Uh9/1sR
ZScs2iShvb8lVDfB1BQmA4yEod/OgxKbqsWsvEqWbYZFVXS79vvOP7dvT0yorPy15T82v90ksnXe
+ibT80Wy5RooDlQcQ4lYXvrPE/720r+vFnn23IQLifDPO7n9vdufn/Oct1cPQHQihxDgv72Jv21f
F42+NiJKG7+1d9qixL1deBo/2j83f+vx/vO+26NdbxFEYUkCnEkapBhSh8LZFpF7NTuApBNg2DJM
+ME5n1URfbbhUmnKq08H6rE+1v2lS5I2SPt4oTt8JwZuM7JfD9no8AOy6K0zEUSPktDQBS23r8PU
Bf3s8AwWF1prZZtxhnPWZBmtI6W/an59cEjWiBtsFTM1EoPewtp21UPvFHtZTA+tPiBzGlh5RppE
IbjRu9TC8QCFVgEtXVGZWGmRg+g/yiFEeBgCWgTjhzyzoXiE7R7BVeOifdX1o58AfEWWUh3gsAfC
6p2gaXn50rFBUyIYsCPj+1AkRLbKxN3m7iavc3FxjcpfV23zpNN2KsJXGDMjMGin3TulOQWDVYE2
n71rUtI9xje3lrn2niuy77oYSWQ0evtKpkbQsOCCrE7lzCMz6NxRKBQMhIvgnJZOqfd87QeNQNwV
bXL/UHJJjXxmJVyGh7SVyxTFpotYgUiMzQhyqcxQtDgh3a/EYCJpHqSNDtQSiM70CnsA6O5sBRRk
XFX+WAVxM7xmOjOwMLNH7PvuN43voY6bZE+tiD5NulTVbZhw8GjZCYjHVY8PmbwAwvQogpo/Y7tE
Fi0eHbLM6Amry6SZYmfkzXcMuCERjojIY1bC6eT7R6pF9UEBWQ1ijeBXRNhPynDH9TgnatvOzns0
99FJirrZDhyezMWce1KJ83OR1u/FC60ccp8ztcM/i5JAdN8bJ0wDf3Q/B1fUG2NU4JjqGCgfgGzy
PyBYFwNgduKsoxHQFqZyPr16NwT9Mv/iesO9clW4wYuZHXT8s/OQ7vshVesssS10Rq/zHP6Snb93
y6Yi2AbYRdw5B+Aue/aYeamLaFwJQpz67NJyOLaxT5eaGjVvcyR9LirJ60YyV4r6WTZb6UMVacsv
16rpmIWdOE3I6YfioyzCOGhEua9tPJJT3p79xDkL1clLIfA/1EstwRnXbYEGjgY6deoaB27cH7Be
zatKN9/HeZq+OYs/U6b1JR44lrDk76lxlCu75QD1lLirtf4x744utAdKwQ7TZ0ynWDhprNA4Ykz2
n31Jygj1FBtaT7jyQhP9TAbU0WRDYeOVkUmuBQWDDrni4zkdsBolCGwklJmEQBB68M965b5YCcxS
EUb7vhbmvhuMveyc+OhCALIL9xJNRRWgra4NFASlXtJF5T3a/b4pCA3RYW1s8yjp9h1GXT3ddGbI
LDtDHmmKfZ8AafTt9tkx44/RgTg9ZmkU5I5hItO/VqblrGApK9T1RKCiB6AuT+GfCqft0qXzn8fG
fEnSBvC5yvwN4Jx0pzBaJ+zbGZMys7CdXYBPD6G+4UGIrFOS3jkkW60qKbHnioJKInmxo9WXLI4S
fpbR97DLxGFoxu9DhaTAG9ortEXvjHP4De3YHWHUAi1KKwOCyYy9M/raxyhpIxfxUrtMjOCWiJyo
BTxS5QQk+8M6TyThClEKVcOFASlhH2Lw1dZLDvO2m/C8mwmECDBAWyGol8ZeBEw4BAnIFCcDy+TY
Wbaja4uPp22cYww9u4widHRigvynkF3ZQRwy7KdI2fS21JAMRg8hPrYTrvmNytDNSc3xAIEACCex
Fhxx5N1rzOQBkSPuxxKPVM7RPH9vM4ZoiREzkfLpewum8oWBjjisMeiLLyN0w30MqD6Af0AsEfi2
LSS+Ox24Aotwdq2h78j/IuXPRamh8W0k9kAHK1Y/I/uctJ+eiYQEAU0aFPH4zooVONIS1IMIBMGL
pF7L1C7cz8qP1xZoyXViQsIkANNI8ibQLIdXbQSmpI6qne/0h9afxWpIhwc5u29FX5M8YHlQj5cR
D+1GeWyr5Lte1O0G/gwKrf4wR3Q2isgC6kGaEAN7hnbIMzd27bmIFqyfUXf05jB8bJZgxeie0mEI
VDdC4RFZX5ISxspoY2CygHIGCEmMVINc+W9mTZEQpdTV1ax3Q6uTI1kWLJDpx2XVG6SAcWW1LdIe
gG45O3rFuGoERD/xezQG2luyZ8iJn2qXDh+Th3sTnhF87BzWE2dA36TqXBcd3vE82Q8FSTaet3ET
+1vkaweTgA8L7MJugrJS+jT/uonuTN5YuIAKceUowPmW34nYewASeInEA4GKF0FMDARSDccYEs9T
Ab2SjMe3yMheBpuvwdFRNI20lrPoxZ57B4n+0O/64kGx8qT5iRraVqC2Y4qOtOUTDEcw/sIEvxGF
3hzZWdn7+wRm7sqXP4gwwNttDe3ar+JT6FboDhugICjlqhQ4YOfcN02/7jT6EHVCbB+uTLW9V15p
brzKeSw8gaGfn58mJQimovmZFdF+iDP4RKP9w5mlQEzyy8v7fddE/sNYYfWbWQ05I+L3ClKR3X+v
EyYWCz/JiJj5Y0kqOg4vRM39KpcRU+R5XbZkBSlry26HaWLAdZpV/GuorDcHNCYlfIbxRIVQWxI2
D8PFyZquEcjzJWru3vfoQHNiLAKnZ9hVdvnR5hBkS6eL12UCdD+2P+hJA7AdKWyRxvwkC4o20bPK
ybuaaeQhdOiQlYGKdJS+L6W2D435riz5XiWQi4hlwzq2x/cWR/4q96Zk37SUEcA0VO1aj4ofDlkb
CAG8SvGq2p5eznuLDTKwW40xsS+PcVJfey+JD40kbyxPaSiTbDRf+xCJu0jL94IaTSHSh2ko6Bmp
BJGLCoiBxeK3BMUOUfQMwmRCOcqUy0g9mm3Uk3d6wuoUal9O9o5fEYbhHV0AmRYAuGKwL6ZPEzmr
NNRmdr9FD15t0WVtSf5i/BDAJco0pnmNqglawKp3WAKBa1lngBfvcCOugCyZp95N92DVkSwNfriq
anqKIyGOQVOH93423k3Dl2229XZEpEIiWWptvblKSM6Q9JMiK7Bq67HoxAsZ9ebOkyzhk+6iZxjq
I/Nom2I4vKcprSjfqdnNNQxjyzsZ41CcRhTUpHhX39E5wJyyl0yw8ldkMGyGjkEkhIx10K9lgnbD
KEG+XEvfGu6mnFKHBg4N2TSrT+nFYH4PlvK8vReRkgSZkzRXZ2jPgHebWZB8iMEo88r5vputa4tT
i/Q/ZA6lmp1TpeTz3hTlO4KSCCrsQRuS+9jC/wFHCdBLvSzZXXtXUupA2JApUEm4T1N+0IZrRXeD
aRIXiIYtByYVd9aXkQsUVTEtWqMFNMlQ3K/9RDRn5nVA5z4lk6YuHBEn0Dregg32VhmL0u0qBhl2
6SJzVS2N29hqqDvw0adk3A2d+5qGPrNrI++Dbm6YT5tnOClB7tk2ATT1uCly0HE4vC9Ci56Lkrae
PUMfwTUoA9fJ3zR7ApfQxJxpK8xrfv1GMdw5OM06IfMpNX50VGYCAnniQ2uiQZgqDM2TT3KBieRW
3AFM11cIHTnrdic/6TgpatGlhQjeN0sMsUZcroX4b2Oq6gyYcd8lYJWj2Q8maEOE0KCks1PUdX11
3xvyQfjE5XqJwekK3YWIzo5eYMzEc0UIBjI1Q2fvL2kTrt+JIIJktND22CcgACmVvjYhWQGEyfJV
sMIJbefqNlQCB5XcObkguAqqYRrZ97bln2zyQ3XJ22FSdWE/YQ0L7wxpGVun9V6nsbGDsWxelD88
pMp6qcyOGW9L2FuhpQ+Z3ilk15O9yTbw+cKVfM8GiSkZU0lAksSudHwCP8kaGIcHxNTeXmnyIrzK
Pc1d4gQrcgMTDPBkERhbASoG+4UxbDH0dyunpkOq98mVbKJr1ozjZhktFO7zdUS2yL6hyi+3Q298
96MqWYdDLjfKNK6g0MZVL1OseWXkoWAwfipHc08sghDnUPxXNbNkgidILTxAAqYtKdVJS2kdwFZ3
EKH4LyRVyFf8Zeo4YtpHo0WoSlH8NLPHrkonSvL/xd55LEeubFn2V/oDGmWQDmAaWjAEyaCcwMgk
E1o7hOPre4G3uq6w16+65z1JS5LBYAgP+PFz9l47JMfNSx9is4rXqoHTlLM5rKrwO0fkdleHHaKM
DqZPNa50pBFrrwKKFzRZvB4MmP7tWOSbsoh3uGQ4DSKYoZtIC0vuPPrka049YplSE9s52Wq18OUa
g9EuQHa8EFw6gpp8Dqic+BSCS+gyoUWat2ElO/tgHG5m0l8br/WWYF2IJvQ1BsSkDQi95DCNfh+9
qz91VEcS4juWmkgdvRKvfG8HOVureTdlwl1oLSwV1TYGJ2hCRGqbFmnoTQBk3GlPxObvQO8z7K7u
iis5GqCiI3/GpdywJ/9QEzmJ041rMMEPyEgg+yxrX040ZOQtIUMDMzWHnjwxiRZBncesgTGFrnEu
dME8yW5Tq+RmCAuMTi0fQBdDqOuHYdF2gl6ckRPhnW9QhBWrNmB779xD37XFxo3RtiPUChcZC8qw
qp1rQiENfXiZbgzhSA3k3DVVUi+RRixxEZvLjt2yzkjW9gzn29XN+IiI5y1Odp5MfTY7O9lEnfMu
s5LrR9ZzxAimRey6HyqssqWXddTB7rDrGnX26TcvwxbBvioTdqzMX/KKcbSxxEJNw64fxa0JCm1l
dIiXK6mbeDX0ZaXnb+Ec3xcU3jMSho7XGIuZifoGURaHZ70wD2lXwc5uid00pj31G8MjfRZM1O8W
LWujfW6yusZb1panKdYUb9FrqgiJJuHvE8EYRfYIjdyoaxJElm4Vbry8dh+0DLIu3feDLEbye2sV
0Iawv/0pfMYQl6/yaEwZJyHdMa3ho6wY6kd68jzV5zCR4amBsX6Ns7TeTNTmBGQ8FxZdAygwq9El
J0Ha9cbJdPaPkfSRNE88vEJ6sO2H/GaF8LUx6QBP1ouX1qIHPJGVMaXTF0fByTH1dcHQqCKaNOId
o8eN2De+WgMlNHq8ZTqieu18gSgt+Z2O9gUc163RBhcyOSMPQ1YwbDMb5S254NZHG4w5iC6BzCPm
QDqhXcTVFt8yTmZ7w/Yfusk8zADO2DPRSQfJlvnf7LXgrBo/0zQCfmPrz3RFCVu25YOcP6T0I1eK
8+KyyOzDIMMYntMi/Zz6Zl5qCIcM5K0Q6QJ/E2eo9DrgkV1kb0dt2nkWAi2pQcpHZp2vUZobW90d
NkNiPw8idFihJJ6KaPo9DRY6MM3mg+/py/pXEIJliIbHHzR1OH45UzduI0XYn1e/kioGtrysfDQc
Pv2rwP+dd+64qWrnfSJdc8e2ifQqa9WS4cmFZSHXuSrsBc5vtNx5GC1hzoNlU9pVZzCLZ/8za8O7
xqtuVq/HmzhoxzkWlFZ0eq/r9m3IRpZX2+b07N2X2kwZQtqgDnJj7eohZ+Dp00BfjXCwOUbE91Gx
cVQMG8CHAcb3DOHrnYq6hWsg0xiG8gK5FfJeAIQuG8KI7nH22pDYu44qKC1stmQSmXRt6bFoy7rw
CZboSHHS8+AQumpvQdvndLFKQhublHtrsu6C/hwecDp+FF4FVVB59VqAFEskFAg+oFrYZjstf+zb
T7zbw7G2rPdcFutqZPZqxB18D73V92L8osZMHiHc5Cun64+TVyK3RhXOy82hfFj3EWBKx+HQFkMl
C+mCke/Rt/NU9HvqkckJ2zmbLhU5QUJ0Xoor8FofD4WmIG0iiTO4YlcgGM8+COAdGWsRgRfWVxp2
xcZosi8JtWQX1R3RyY5gyNghBESri6iKi+diJCpkAZsPfZ3U6EtCGmymMt/M5nZdqGZfYjBBeudt
Ky/c8gFa/KTy+Vkc7zVY+F5sxzvEGSyNWj0p2QZL0zSIO2m8vYzrBLd7sgLTygyq9Opt1PGIS2dy
FhCo4ztbO+GbZ6rS5Bc7ae9UQfMQD2aJotOODlZP96W1XspgwPBVOMwfRHOOKV8BSR9tqNmw+oer
Fhu4USwqkkKiZ+nAHg5D06y7QXa4sLVNjWlmYVu+3JaGf5WZ/iYc4r6MqNz0felDInnCWohGup2P
R4k3gkfpQEf021wvPjhZnSZ9b4IVuQy1fx5VFdAW1N4lkvxTT6dgq7wcUwD5LBrBLoCgk3qtHEI5
ykgH+lic++ILl0SMCmoPy1XynCA19B1QTN/+FaPWx+z+aGXXocPn2SAKW1dBKNeV5rprrbAJOXUU
OdB0GTTtwcOy1tqcQ402owjMVzSB6JvrV2J/o22h+QULCkSEn1mn2BY31yXqHIfvtoHXtqp6eHZ1
nOm7DgiNP94J0AjLvgM5YFXGPYrlo5NkaoYB9Ps4G08mglj8d7QenRg/iY6wVOsp0ZEoWnFxP6Um
Sl7Uoe4eTuy4yZs5QiuN6UIP4E1i/bOJ/PCBa/NvN0K5ROc0WieJiaOIg9K6Mfax52ZXYrHuSHhc
pBJ4RdGFYPi0fG9MabPDJHpl8o9XKyGgD9wkVUOAH19lNKr7OuWzWPgnfewBL/KiTTLlBU5J5unl
KOikR89UItbKZFGbug7EP4v3U0tLVWnvgdtugtbuX10ltpreD1cMaxiihNQ2SkeeOqKcWwaN221L
L5oOg4YxlvFAt2UXp/3Zjh8uK4GBxE7qUc/6aNE72OgfhXnnoJNbhKp86mYTvvzJB519zM5P1uef
X//8r5l//Of3fn7F+0kk7ebf+fn653//uE3MFJuUgxjF+XwPxQ88IJ8SkOye+fiXu/njr/7LuyRe
s0Cr2ZqrP27083fYDRlC//nH//hNNymOshxAr1YDZ8og2AHOwnn0j8f3x/0U0rjTfd3f/OVum6Y7
cmYilOG/ntZfHtMfN/x5Jq3nfESkzax/7jqi9YQ1e34h//jF+bd/bvfzwv18L8ox7bpFoJY/X/75
iuoOLqCYsPq40Z6C3qHZ4NOrjJPqPYMoBCJIlCvENQ3Nuz5a9JnGyaVnxxxN7E02gn9pGqjtew7F
1Mz3Z2EJfYWf38fQCkxdn+O7JJ0wEmme8MAuYC2tbCNEXk3JGpVJDaIHMXsiFJd5NK2Dz/jelKQk
d8QhKxx1qDeffJyhykLPAiA16z/7rNARmOTggbr0rOvzyGR2tinNLUizuDMKdezr5Nc8wmhIWaRW
gC1qTR9pi5qzq507GHhbHy3JghLDdTZaoZ2tfJzp4Ij4rSQc8JBJ4sjZT4Y8uOoWF9TZDI6tB0tR
QA6YN1VElkYUgP5FhFwiC+ifU+kc68QnKBg+X2wBwAHd1DGLR9sYnSATEdsuULFXuXkcZP45Nby8
JSMuq3LXoT6SzGW1T7JAX4q3lhA2Fi3SyhFQmg+blZR1GRmLSKgPi16eGrRXdDraMjTHO6Q5S4ue
7aL3dAJF42ZbpWh8o8jaOK16Q5bDyUFuAq8NEXgls9k7WMcDzgPdhgGbia9ysID71uoLRSQmp5QQ
J6K0gSOG7IEGNi60ta9RaN5KkoqZ1ac0AfsKQsALgSyotSasppD2TZ3wUi2GhJF2Ac7kxF94DQP0
BPYyuiNvW+sV95cegyA2Vo2iM2BbZEZ2kqtpn3Hc6FzD2MvBBmGtda/1ABzCtdMbZI0d0N5kybDn
bcpQ3Rc5+mW9+VQIlrNPxaa21pB4bGShLYxYDHcEeq5i23msaXHWaPc3pstUPp+KM5extU9GAzOa
mdyfOzz42j/oU3APgpJ8vX4qcUmK54Fgy9ErZnxdVm+k2vBTxkx+M8HKLi9oW5/bCelyKj/yMSZM
lqkl5vw3fezEmkgwGy2P625+NE+ictvFX9SH13JOPi3+R9Hl1zIuZIvQcBbs/fHtWXdIV8ERpmNZ
wAEtSiV0fX+n80WBrbK4ozmlFEOXvNf8g5syWYiN7JrpqDsIpb05VW0B1cK+QaZMsAGSRzRmNwNU
rX1LZiAzFGPZhWF3NHINZ8qIajpy80vKQijd9pFLQfjfPHBD/xcPXOgsB+BtlqDv//cHPsU4rBQ9
2j2DYKBtwkGuQTsPqiiTM1jStAZnck2cRRcniWDzWHCL/v2LZ/yLF4/+h7CMWQrpUeX9/THEdZyI
MSI6HbGGulSZuU+x9O2p/AwMtC5BLxiuNgGnAw1FedzpB3GZoqJ6+/ePw0L7+c83Eamo7dsG8X2G
EP9ALKalUnaTuuG+qwK1ibxmztBhPK9zERza5LWfyGAgR+pmeGF98lJj3MU0W/rK3ldBq516X9Z3
FPSYO7zhFCKYYb/K2NENIllsGMxM9izjFLjhMSDu05NDe6o06ISVyzy80ZhJF3Cp4KMbH8Lr+91Y
1tvUL927n3/i+X8ym17//dP+F2vXhZ9p4zIxPN1z3fnt+fXxwJGRlW78z06XXiR7DETCIKxnaKty
nfgkxRihu6kckgLsqbmb4SsAnKcd9MF9jmnknGQTZft4V+Qh6HF9sHeGk/dweHGL9SHugIaUX1Tj
kbnrzOGxC0pr8/PI/z/v9L+RR7M8dSCk/2d59PabfNX4b7jT//yd/y2N1v/Ds3U+bzR/ZqKpxVL/
T2m05/yHoBtr6gihLcGS4Ef/pZD+qyLaclyInhBOXcPxzP8nuqlrzh+tv10/Z3k296YLw7ZNR8wf
zb+sQaxKBanrXrZr8+qbeoQZSLfQp/o3F97DqFGKdH76FOf1nW6FWxXNvBOEJwcqBaS3c2pfhpOX
XZXgD1w7WQBiAZQAIy4tYb8LXFqVvsmR3qcXMBj3+JXO3tDCCS0h/lYeqmalVysuD9+TqA+60Pwj
89MYrABKMUyqRGH36YpKHF/waDAgceHDNFF9ttKkXeMDqtaDw+Y8tSpCNOidc7QzTGelkyXLNkmI
Uy+da6VpcNFTB7i8xWEsn83sGgAzfhMuDacOvFcWovBcWyCR+SJBJVwlE3SZdBfp8cCg2jwXpf1u
NIqxczkZ/BQbV6J/2Fl0DbLZQ9eC0vLBf08MC9OEY0ZVesQPtMs4RfLg0tP31DBAK3cMdiUCrZIo
eqTRdF8HOFk9H21xE3u//FxfMZyJ1noPU1W2BKj2NRM+J3EeCB/j4VZPneyHuyk9MnGigTr0QONb
DCC5IjKKPjjSl8GmV9UNqJmie+iB33amwUITq9ixtpBcQVFOyLiNuUOEczCrhr3VgeQqgAVm96kg
+Wuq9zWOIvQB3hX767PH2HeOmD8IGrIM7LARNbLGGaVLItfmDbQhQdsVkVjkFA1K0hIYTe+L3Lcz
c/7fJoppqR1KHa+vCV97cn75Jny4onhhts96ENuwc36xDXBEhWGjeFrB1FwpWV4CZIGVX2BmDxBV
pCi1gHpgMUbSVcbd/YRibJXk3sMg7TcNfTeikq1lo07tvipizMlteyFr9k6ZE0gT19uJli6Y5Ztr
hs30GgabnECG2wwKNVLqZaY2nhvZLIX0Ac3rV9D7qNXiNTYXymMFlLXM6XIypx5HImjh0IZHyKFr
zzP8lczIHPPQK/V1GMLHbx+dgKGKrn5ZzjdNFtqZES52C++nAVGfSG1e9SyV8cY15Kmt7GqvMEPQ
Ks9OjJEJD+wCzM0FIUatI6gmS/WQoIbZxG0QnTo92dup6h4z8j9kWu+4sOT3Q338kfjKeLxxUKVw
TNTSavFcqtAJ9o4fvE6SVqOnHBM6xiarI0r6RLOPnjme+t5CkgCBx0molieXIGIrtOlMxbGG4ME8
6lqHdpI3sw6A/EOH85G4snxV0N5ar4v2UVRjc+2Gd2OpgpC2g6w9+kAIJyBvndpUfy+00KdmM56S
0TJogQvyeUj+GSYEphpajpK1OxJjhst0eotwT66jHlmptOcKdFwKbVBLadsXnPXN0h0GNDRjt6Om
1tYBV6lN57b3vRfrO+NLU5W/lwypVoY5YiOOGZuXEVmfKhXHgl4oub7j1QONsjEUDQxusAvJ4qLa
9rawDf3tYBjaCruztzQjpCFoSKolRPnpRvgSyyj6jBGaLquxfhyVh2RH13EL+tmhcZ3q3jV6PIQj
5vKELMNhtsOSbVBvhPuaar6BV7FbQTDdwDx07hon/NXKtN8GJcPBJhY70Ar1AjQQxoOwszn09P4c
UWCi8KU2A/O2VHnpLTrqBLxuXrkazeot6zjV2ZrdHTNYvQ3o0Wn8ZU95fHPGlP5Vk6wRRWD8NKS+
Q9pSrx3P4DyXu3eDRgcQHBTPJ0yJlEuPDLz6uso3DPoDl+5ZbQgkOr1/SmTv8tvwKn+yCQfdXpIQ
ShRSKp4l9ToudJTgc64hbBKQB1HzgIZ2HxLEvdarDHDxIDJsgu6xrTkBkRJcX0Rj7NqweCK6N9jA
Vd2iPwOvoNo95c07G2i+tqfgIR5yWKvueK8TChZNFlQIMTZ3g42BY5pihFhTkT/Lgug8fTwlIwNt
w2ND8fzgV55A+dDhVEHJjBhYfmoJGeo9x5i1cBDjAJ55MtvkOW80iwk/LG4W/xpbFDALfcjWuV5d
PJaBKfpiP9AF9S2H/mrc03ftC3PdOp6/MVUHvjjMNl0QyA02WPrh0RudF/OqktkwrNsbv6/RmPhe
zixmfIOqUZ4NN3zulUSXD/uTVFcF3caLlo7h4aIxtQdnahNo0frF8OuHaGDS5Yt2eLXNdjrbjfuA
NByAo+ShMoilp+YOCL+8ZtpbbTw9AW69enU+HjE3patwZE5Y+RMn8Cki0qcfX+mKn9jQWkIqLI4c
1bUop2xNdpux0+qgPQoCFVozGhFqEw5K0E97icq9GRQpV9LU3xZBeUbD+NGZXbzPPaijaBreAP/i
AoVBuLIU7x9+5LuO6dOF5PezGVawNh0UQK1TfrLXiJfJtZ+UectkPx6RmBXrwvQfe7wJC9NrMN9n
v3qGIIcoDtwVa2k3edNGDCvfnBCx+rmzbXT3qy0bxF5CvCYRGgejSmB2waiEACqnfss4Q6GJ0NK7
sIXyVKnpWGE5GLT+oehnTEvmX7yomsElY7LFxpMfPDbjLKff4iX2Kco5LHOpNqlE1Fmfk5s6rdFu
qPy44in5lrguXPZaL7Yk80o0kUCpaf4RVAenb+VjXEQGgaLOTa2GAYjirFwVPlrCJjoQuI7GVe5V
4pinsRm2otS2Aatq30zsgbS+47PIsl3NsLPGWwpK1Cf8zxV4iQKqk7effM+0rN50H12iOf+Dc+ED
wcYGiBMG4GrVmykyY5xTVV6ZS0SY0ZJDLiChoMWS5lUQcMucV8Y3sYJVOUwiI3lHrMeFRJTzvpSR
M+11YlnB2l1badSQDyHwx0xcLXH7bXkO0UvYPHfR71a+49YqVzpcGAK461vIseghwT4XWSTqNS6S
+pJCYtZcM6+e2uWAy2tXgcm62PlWCZfoYMRvEFwtZrWUIrpOrFIPVzdXowYntzwZdjUtUaE1x7R0
PyIknDTx5/c4zSpaUo9xkx2DMAUlYopxb4YsTVevjLWosm/KIf8gw5p4uNQLFmnDizElBpvmZL40
ZtGvpeXIlaXheZWSj4rNmbGBLiArZ09K70Ev6v63aeOodnc9fMBXOx+NrcgRQNBUp8YqBSG7Qa9R
ffXjmroSRaJNnW0GQ7XpTIBrCMN+JZ4V7qzKqXYm4chDrjC7oHDqnOGUDWfOzepI5Lh3Py8ZGPPO
/dhDIiZetKYZvtKEBIlfTPWa8PKDP3ea7S4WB8xibMx99tBZAkwW1e2mCcPT6FLqm2OwHSpB88lw
NYQTNCojBIWVKoorOKNV6rX3pP+119xs6PXQZ52MztnhDrp5VndLRYyJRFWw65gFL+3IHXdGZgHX
8NEGlUg71kRMWvSfga8JROpLRu4uS6D6JNE2PdIcB58WczPHYkJrR0w3CtO8+OI9jyRigMrMdm7O
TD5C3xqW1Z3KTfQ0XAnkAN8v6dERpOghvXk0iCVFW/XdBE81KOx1VbEVkFF4MLzxUubAI3vlvhNH
tTSqPN1OU3LBr73qDewnTtNZS7/Yj5QuWp6sC1Le0qL/EGXLLAvgUqeCk1YV32Si7+r6uTZ8iBS0
5cA+dSTjpYP3GQzld8SQyonffK+D8aN2ExMu8dygGluWH33s7DVi+cbQgrrtn6hNL5pug6cQ9Fnl
ZRyHXRMhwZn5ODLVThZFRGchJif8pFH4WKJhKwEB1Fq71aZmIzW5lQIHG9hKrUTIq1sRzXrIacY0
7WzLebDQMyzoO3w63bTyQnkHKPCRG9IR7qNNZVb3Xi5u7LRyEcffPYX3IlPtS9BamwbS1TIiViet
h60p0TXKAdFX0Rkn+JpO/TzfyKzSJ8/xd6NCspoMD7Ud3Hm5E68AyD+WRoNpimlUbPhkHdfstJZ/
zJS4LxW6q8H93YGwC0MI5CmBn3N+UE/gc693mwpWUw2YxWuqR1mGL0ODXhSWS53fZHh1SDfVDOSm
U8hw1f4W9rW1LJBt/EFchTuj59zhT8eRn2NDABljZ/OgZzf/XQ7Ui9RoT4PLHq+pkPi7R1rk1bI3
CsT/kbn2RgQr+gBKwLWY+XnBOme2uCxqff6AnIRPp8YdVkLFEOBisFzoMqIQzGEV79Tc3W/KfWiN
clHrNBgn8JWOFCg641Nut/JXCQTY8xysdkiDkCjIwngb2/Z1aNq7sduMRv3RNvAfmFSkDzBGzHOl
VRvljL80X+0n79123ZcginC25beiix8gpLy39njWqK7jfLpD37C1x2gHf/HTUjoiMJOoKwqWjjm8
iJKF6arHYvQALRBmrIXmK3bkk1AWktdun/ePuVRQdqsLBf3aK5HXD5aCgeGunSK7Oeh0ImRPbK5T
QPxwjvFEIzZyoRV7TmQZc2pmx0lZYdWtGJc6qN7Ie9fM/MoQfjdWJuWhDmJUujQ8YXle8oNDTYkp
i49TJ49IAkGJL0tn0BbaQ1/NH0jzWneEfBj6Av/yuivTU4TxuTJA6dfhA9FVvBhyfERTevOm/M5t
44NIuw2zlo3TOeehkHMM1kWv1aUx3ZyoUG0nvfpcu/XC4Bgm4nglNIIkrPald5ArCXMRDQ7TGtuC
ER6/dal+j9DBRSyEyE/ir7IfBL35NoVUPeun+vZbt+yjrRUnHxBXMo1nnumdzS490lqH9vCuXOus
Ke/s2PV3Ot4aI7/WMIBm/VI4PUm93TYEjVHfLdCCf1UYnizLuPoifNLcdg+ckGG5fyi7GajJ8HCs
oe0FvALsqRnC6wZ3T0jCaViQXEJT/A35wM8lEzUJPqf2rdX0B+FFH9BlRJDvEqf7VYbxWhfWY162
RxgxnzqR7ErDd923N8/cRml28ckD19EY2Eg8ZJ7vPTu+LwtAh3VEMlr723CCe9EF73q98L3x3ZU1
5jxrP6VijXkPvYT4wjpPcI3pPfW5/aQb7Zcvtc9QKgQyDH8CHem3f5dAghED8eH5Vk8kBwYWCwin
tzKpPqRH8RbZZxzmOXrnVycg/NPAmaI326a392MdnuyyOlb9gDdiIGxkcvjYq7y9Ly3mKYb6TS6L
gxpVf0EEGS9SZ66AkYC7xquU3lOeOutWY35PMVFUzutg1Suuacuw6s8d5sMqe+u05KPgPQn89LEr
mVP7+p2ymQ4FfrHtQBJp8F5yp3vkgoEuXTNWWjWu/ao4aGK8CnBoKHm3eDJ3ulTbhIOFlZAW4QeP
CQ33xDa2oalOncPSFuPa6a4j3lH00BXQPTfhSGRq82Vx50JSnKFrKyyJRzT77plG48UzqUZojvXs
Puj6Vfwc1xXDg2z2YHbRV4Mjt+7tS5wGNsd2e+XMMhtFtVTPIjTGO4i90oeaqyuQqTl1xFyCx/zK
s+S5itBkhx5SmzQBnxcM9wpnArgc7cbEFmBrjvmqMQ+1bm1Kw32eKla1qvJtEeubRgEuNMRZ+vfo
5O5RPmHPrIo3wrg3LrEMILqvk20v0GJD2NEfBp+mk4U0SzQv/lje11ZT0/hC5ZgDEyIdokJfTxqn
Rm5kqO3oyE2ciLlw0J3QE1qEYzXILdHa70Yp7g2YloVxLuLskst8LzR9i5T1UszJZVCllYG0NeVo
RPvfSZ/soXwqRHVUbn/XWclK4QCE9vzqq+mW5MajXY0eMONTNUELGsCgIrxBbZknHIlKhxjIbpXP
hV4dTNuSY6AtdpKLiUiClUl8I+2cVYitxHTv6ly+RtZ2HImyHu0H1ADXxi1eo/yixcUxsdlxOf3p
PolMGMMa0og769XIUBqUNunhKaWBmDFuhyRqXvU+uSGcbWxw+MmqH90TrcfzhFqNh9U+S8pznHXv
nghPFMBUWkNK3Pqq6MW90wRyPd9Xoau7iC5FoWazV6zdQ/jO3fKrQf6VWD8L3x3CHYUT7wpSkcGx
v9F7LFDd/W5N91C0qLMZGJq+ekmN4b7n2XVsFMasPu/x5tffYSqga5vkMDjTS1MXp9Ga1hmC9Q4R
hxAur5tWKUr8fJmglHFH9Ce8X3VXvvWif/ZN+Z63GbJyHMB4i7pybcfVg1mR0OTp9NRQJJ0K9QVK
+neMhUfq2UfgYj2Ai4RVz0JHnXIUJkgnXgWtOcw1Ivma1ioquLXiFAWOn4reQgSruY/FENxj6z94
SUIEB5Q6KqzyUTaPUwALRBlASEFMuEQZm2O7S228wEa8wR9eAdyGcOR0w7QhxEGsUFKyBOhuTlAe
Q3BCtdOdCGrRSYkZnBUH9MfEfm+d4cLJlYIpK6nY1H027V2/eCSogcsVc+emt5BVl9WWyFcs4sVF
18QbwaLpYpQEEVj5V9qqw9h9h3UxX8Cfs17YKwutGksWgggeBpo99E1R02aYnFCdB/QVOg8pZcOp
fuWG/soW5hmry8KQfXmFLXsqWcuHzOGAno7EbMa9dyDFZ6HlMfCroaeqK9V6qCEATHS3y5IaK6E+
sjzvdyZR7UU4zlp/QqmhBTj0uX7i1yT7qWg3thUhuLJ1+nY+lzrcqCC4OMJv0irExeAEJpoOHMaj
gUMXuw8BBdIHBZdJsAZt+ziWZrMevBA2SBvuOjCQizYKb5wIPqfITjd1C/+o62mZhxnqvAYdEh7X
+GRGeKGM2r5hHryC7TK35FRdxWBfIMgRYWBpz6DP4M+G4W3SCGsOiucAIzBve9qurLFDFCJre5cQ
97bNMnIxM9Ogbi58VEj4llw/Wgujgdc1tKS0Zv5KJzTSLANrExfjvmHfamzx6mjY84Gz7WJquUXQ
hNrarh8cTe+W6FPlykQKSLhtgxsROUPTcp7yzKJc5BWczt7ztzXBY7Qy1YY2uzwvgsr1V35U75s5
pLTMfjFk+GiGs92hwLHdJyCmCM/RXhUub2EerHWTuT9Kf07IWyt2xB3uCyqheYZDaCK3xcxG0yBF
0U7yblgmH1GFcgOg9N4xoLpLt7JJBjZwu+X13spqbxWSyiWDEsiL6lzeDSghfkumcpAE7w6ROYsw
hrymtY2zBQS37EaWkpWi3CxFT0g8DpmFgyrG7EV+JLvmMeuy74TBJ2ZJ8J2Ch0eCJpuauEbN+Dsn
UG3hvBBrzgmgJGnLetJQu4IjnG1G2mM7r+SmYSwiPdAgCtko+ErPXHeeRHQjaG4UOsA7d0Pct7lo
psFZBGxPeRetOKlGYw4ztrkmiXUbjfI5UuvQvjZTdcQleKkKb50aLFmnR8rWBsObMryvyd6i5tyJ
DEREqaE2muz9VGbfHZrBjKiezoDSpYDOLtKxeK4GHKfYRfadaR8rWX+yxZ30QY1LPIzoghsMNGHb
nGbx22D9MiDp2tfJqz5zs111TORXNJZZFmGyTYP2gfN1zgkqe+7I9VmEKLuxr5HVa1hfWcU8jFxw
WNIzhoYiwdllXoWXBT15pG1t3DBEfC5zPsC5b+5Hhg7oCbfD6N56u38LWqjWMdiWKt3bwtkT2/IU
xPicsO7v2bIddL3xefA6Y8HAcGeizQmG8YtjFaMrggEEtrK0JD91yAz4ImnxZvj93puG1aAbD0MS
f+lDvgxV/Rgm1qfZqFMSpNRaxfgLnsUu9YZnK+ZQguaR7tATE+9v3W9+aeWLhRgUnwLNQznraPgk
05LWFpKG3YbVGMmQviyCYo/TRZ0mB4ddMZkV9ImpfcIZOrRJ9eBgOqQJsoj68cyQ60XQLVxMYvyO
ouY+pus3eA/MUFa1Hmx0DauZmprHcMxuZt5djAByaxLdlx1EJhlUd4PU93SYe06JAIvpV2PlCeWy
IlFRlSOjENHsaU5/CRns0jE8cEpauTFBi8Co+CSYp7rPPlDw008JnHtcovjE6k2oD9yZsR/FAGw+
fXMC+arrzkVqMzkqzx4RI+Ik/lLF9+zBx+pMRoaknQ7h0c1JofXF2rS0BTHH4WJU3Rlmk88TUTsS
tz4MG59LqwCtIlBeVXqSLUXvPbZxtLTd6sMaOWr55HqYtOuZx+DLaGaZBX6kvGmPvm6QvFtV31rc
HEi62DSTebbL6D6W7pvf+0+ByLaTk+H6I51joQ8UI027HrX86mlAP/JGPoc1I8Wk39ZPYT5eErf3
ln4T7cQENgG/yndW1HtjLK59QeKPIZnKwi9xpYGfAZ4MUwpsI7YgIiLQXeJn5n/8hlSxP7/8CRn7
x/f+8eU/fu3nN/64g7jdpspi9JR7lKI40JLS2OgTL2FTA8H7CfX6yThDoGozYp4eCuLyFj9gjR9A
x8///vzn/+J74w+Kg5CCxf9i70yWI0ey7vxEaMPkcEAm0yIQiJERHJJDJjcwMsnEPDlmPL0+RLVa
3bX4JTNttSgWycwkIzA4/N57znfkmGTHbvUFz/HibJEFwL0pVz/BmjB0+3D70pNEXsrlRen90J1v
kUT5DSLiTjLaCtx9yGPXcL5bMNstg8yeSAsObp/WhUQOdvt06Yz70CZkLnQhcNFSJ+nt9oGYwf/1
WRtysRLECcG02+t1c3QBN6FQX1/mX59mmABOt6/rGaPnSMtCAmHw2cIB9lnz83pj/OeH2/duX97+
AJzVwHn/1x+362cyh9XM82L0K/AaOj1LvlmXr/Y0dEw0E3jx64fORhFo6yMKgyxuToxTm9Pts//9
4fa9QiMsy+s/3Xp4CLXxC9dOfXSAEcShm925Ee04aSWfWGW7qyUziF4d2dPJiA7ePpB+SSlK8y0n
E35wW3pV5vidde5IlcoHl7onb6vmXBvzvCV3NJgXlklLlOG2mBRU8MwIj5Fb3g9JPZ+UPR8MMj5s
Zx6ukOHrQAp8jCX3zyTqrRHxEKRahhUs3oj/yE8oVS8pvrOrLGZ85jgDg6Xysn3kHLU8+6MT7GZN
rn3y+nEmMnp5ctMxO5l22J0JTzvpc/Op0rg5DGWYUVtvAJKU17ap+ysuG48V1TkzZSDEUMmgEsNR
NkPoT63BrzErCCqEU2yqokh3EZNL9qTo+iJXa6/VXGwReBZ0PkwYIqP+iNK5vQ4CAW2FamSpnCPi
YRBpVE4vhKTkFx10cFR21nUwLes6dxF3vzWdQg2pmVX/kQXmWv5Jfy1Q5xalfcEh5mBkwCvUTe5R
GlZ4l5khOyAL1+L0bhCt7ru1+d2aXXEpK/bvC8MXfBed5P9o+EO6BTNHNfNo/8aKldprP8ZJpTxm
q/Jea5fyfkn+VL3AjKCWYevSXUwHPQs6h7MCepwtrk7sDCEuhPNIWVx17Znp0nQRpA5tY4R0PiGh
1O/GtBsMNeJRNeUlpyMNpojznpRPZtRIWlkNKaqYr/U/Fi2ChRHbKsPEC2sCHqeT162OoJVzUSxb
wAVsGU36/UZNuRkX89WYGAiXRJYm6yth9qQxnWN7Y+gIgUPp9ns8oZyVfsK+XhegSiIPmB8+R553
+oE23TMbkEBfTyITJZQmDFQKZnL8LaA3qZ815GHcvvfXH9/+hOR4onj6igNzXpJDiadmU4zFGyio
r95Z7qqiYe+aVj8wV9NCU9cQ4kCqhS/T5Lfa9AEL9xtl3/NcRJeswNNkNedxMp4JTC02nW28VlbW
bDSvfsfASfsGIRsjjidwo/25yGEGaPqd6NgpGkhcKwYwB3jGTZOfaiu5a0v2eSmRDXFO6xm+AXTg
lUgwCL+Sw5tdmejSyXHKdbPeEJ4beEiEfSdknyo176mJwB1XSQztzIX1YxvDs8ezSpvcxzEBTDeP
80NjtNAPzRPl7caaKrZgnXgdw/HiztmvUbPZplJ46k77YBRIZwwCSg+MttmWTF4QiibejETNbIRF
+oS8dIxRB4uEYTjfKkt+1Em4zXvaVoMk2NMq8SzQ/P69+gc2stDf+xrUoSy8YKysAfb12XVhf4eL
9UdQ28FksQvQHdNTCJVnM2P1TEUE7Iq9g+E8QM6VPji3nWZW03nMFheg/fCzd6wne3la1liWWEUP
vWbmdykBEH4+rbadbFMP1VlLIF/U2lUn5YOF0Ka7ArauGbS3sGbyasYls10SYJVYPojxQXYzqCfX
IK4lfRLiyor/7HUl3WFZvswACrTZumsaoyBBynl0jRhKWPrbNiCfYTVMCC4CSdu9lyg+sor80xmh
P3uB7xLq9lExIXnQEOlu656RGjrbs1HtLCeqD0sEnEdQ56EBSe+XRbdxU3EY8hmaoXmnE1KYtSZg
L3M3Eb1JSgMi96qsfQOd88aiyLFWlL1VLStGelkTmmCznyW7OMhF+gqEz5qABoXpW0XzLSP7U5JF
v+mZVeq9RU8y9X6g3J8OsTCBk5XCODfRxxAb5lsvaLiI9kTGR3RM+glEe6a9Gdq1YX9WVyhQbNV8
5Y3BMg2zvo7/GCv7RK5RKyp/8NicDUji+zlCK4a7Cd+avlEVBbQWQ3NQPIHjdjmtW8nWAvMjGNmR
MlIFjsJDptZ852RuP1IXUnFUQ1AJMdlGIFk30ZfbOoTalCVSNYofrP1WdT/RTtiYs3uQztIcqHbL
J9XWLyimPgc7/U77L8sWYjeYMySfJTqw7toPBQerEDT10PHvJip+5gHTi1sn8xbcuaR31nW7D12U
OHNpL3eOvQTwxiu/66Z7Ikn6oHEYPpIfAVcps+BnfcSaBTOfipLTfV9HhvgVCuO7iZd70pzNY+ko
N0gJECuZ0G+wFenBMurc2x29Qsdk20zTI55r2EHoD+GOh/Y2tmoorbFN8AwmxG1BRgEmt+YRynIW
aCZhCmXIfEbJGd93+9scyn2k5cuzBtSLFSk+RUYJwbNL9pFu/IixRvlmUQLZAA3qSwwbcQe1NczL
70nLMBunM+UwKxstXeeSCiQ6pJDrrn21I0K7WHHpjLVkMJer9kvEYFJM9Y7ry9s7tXqkLesdLNe4
TxhKKRE/5RkgE4tJReDp0RMz6wOdIfeK5Tniiq71YxrXC/irviAFi42LK3DMVXlF7BhxzJbV/3Ga
5bWAycLPdk6o7O/6cE5fMTjGdvsVTcMzjoGRjZraDuBiAwhtYLPDB7os7q6JGrrP3eyz2tj7gb3x
JoyMT5TUJPwaa7XQON+Y0nVornIMcLTsJt370gnFwlGmjex/9N+klfIWZH2wS9uFjY/GschpT4Sr
O8xp9F1THjPema86jzRo1wjPWvRdthJ5nYtvi8GYecYMUe9IElwDLDT3EiO0vsxAl4zRBk69wOuu
iiQjvFauYemWdtAlZNnIJWm6K/XxJEt6NYSOsIWBK0vLFSPrle5Lvhc9Oh19VICqm+wTJ6QGNiF0
wAuuOSFLnZe7wiHKXXa8+kxLSKXDDo+b8W3SREJE3fqd9cOiXJJW42dYVmSZ6j0Ac8RhZ0c1PKqi
up12vWre/voSzcle2QaR0uFo7yiyGS6um785YmKRxefbZw5N5MMgINaIODwluYeE8/bpomg4F/AM
t0S+v4JC75gc8lduH+QQVru07H/yVXfQxxiNhp6f2whpRLx+RsDA1ukK6zjTT+UWLI96Tc5V3bYV
4DTlbcpwobTvAKCwqDh1YPbzmv7LXFhOy/tM4AHLVlOeWdzPcSnTgBN0V/Puz2r90GjhuIuF9nb7
Vha7oY+ypMSIB7IPhBU+hEYTgdOa3sGNWswqZnu+fRhGsmSmWkBe9uBxOq22lcph9YKhfBpzwAb4
ZtJtPpm0qgbcRpDiIs44ekANGVbJX0hJcoDEHtXnfOirM9qSZtOzBHJdF59GpDQeXdmhT9xrr+Bi
1MWEVoTMgG2mZ+0ZuSPhkwqpQJFw+QgdJV6yuuyJ9U54jelvylauB1Sk55HyBNgGg4tUAR0xJhom
jmQ8Zc/1md5Cfe70HkVHbe4NDEZsJbysOQ+1jlVzPcokNjYrucXdV110RyA40XRFRJKpwLBgtNG6
ukQMQm7fxHW35ZKiCZ6QulXrUgXumj4u5/icuTa9ndsvTOi4NRBMSIo9Y6aoz+T92KvR7tJEXg96
T9/eXntK++l8+6xLeLb2KZuodlb3ZVgkj2rgTjPUbzPSl6PHzDc3sVlVgzx2lT7t9GY8xzaupaZm
P6Mt/X1X8AISffppMoLfrljQumzdzaJD3+Gx/d44dMBagNwoUtjOzabzwYHeLWOfXxhr11vX3VXo
hCJNoJRy6SY5E4TCMGrxy44EhTOHJxox2dmP9lM4stebvWafxM67NbSvaYEQWtPbXVEjuSSNlKuW
zDnGaemf/2+H+L+hxRseXob/yg5x+UjK73/nxP/zX/zTDOE4//AsR9isV8JxLeHhrfinGUIa/9BZ
qg1Up46JPcEy/mWGsOU/bLwPCNo83XQtDFT/MkfY1j9YyKXQJRYL3V5J8v/jv/+e/lv0zbzi5iVr
//b1v3vLjNX+9O/eCKQxnoUN1Qal5jmGw8v7d29EJ1Nd61a8AlmzYlMTvsfIFjEfwq3fxomn87N2
RB/NuOdInfJvB+qfL+Y/fjlv8G+/HEWXQHYLrEE3hPG3X16Vgthf3VsTt5htkgoFsJnuQgVLZ0+6
BP1B1/lm8vD/+Gv/5gfpefoOKuHXqp99A2juvtf2pI/5M4L09izqnVP8H37l3x0oZFr9xxv9mwkt
czxGUdBTDh3EpuXRWEMVA2ZAM4rX9PW/fnu2XA02/3lcke+6iGRw3kkyCsy/HdeWcF8e8Y06RFCN
TrEj99K27qcOdqBVutCzwSgHVuVSiXvs+LHdphevQF8eS1FsKjO7yKJcAupZd8eV6zE0xeI/Ejzu
L6pAY44ybmNhXcPzqL+FErFGlRr6DjkCtj77a2i8zcSJ31ijLA9lxEZGWQXhpLgT6XqHQZyO96HG
iL9IRyJmoNkliH63yLyAszUuYIJhANp5jFl1j9SzT31U2f5CB3eCQBSohS295RRXnDjxKawUO0pU
sx5eHS2ZXiz6XUjl5I9J5uGPS58QyAF56DCOix6EMDa2ETMtI26hgKuPdp648qwP9DbsHsv5ReiO
P5Yw8uxcnFqH3qeBn0aOlW9CyCrj/jia3W+r8q5muNA6LK1vUfSXpAYtYw4vpNxscapcNDG+zeZI
qYGsbIPYEu25A2PKYNS9VtBOO63e9SHInc+ejE0ffRKQr8FGz9aPLxNte7+u1bseNZwYmL5lgi1/
1mJmGIh6nImmulUdmuy3UZrfuJcbejucCfJStuA6ecsRtFXXLXyjXB7hgO7rMZ8D1Y9hwGFD7Dz/
LLWTU0FQQvLpwKz0jSI3GKFRztByCAiKfZfEaKZJFsh+/s6W6SV2rC2lN/i16WUeaZ7nJJANpYNc
Wi7fllW8RPVXWbQffdvk29l1Ec2kLVIvzZ+ztAjkWL+HmKAJZcaf49rUs8OLqItvfayCpEOtuP6c
wppe9Fncz9UDvSKiClqIYS1d3ZoALpcNGiqvp0iwXNVq2i4lPo6sYlxutnckxJS+LHLysLW6oYE5
ESRl0UYoWo4axdt2dHQm+rzH4+TyrCwq+1uTaIGMDrZlwbSWsjs0oRfINPnTZryDokVTEmvdHRR+
ghWspUM9rX6mFpKMtELtg7mM6lROQZ9lp2JVoGgLDaCcUUAecc2Zi4OIndGpUeEjcnkhjQ1LeCmX
wteHKEj11Lzknjw0DuNIjI88wtvy0TMUPQsuk9ww7hg7YwcFbIGcgSlursVHYB4Ixw17R+eEn5t1
hGJQY1UzpDpg03h7GsUlwz8YGhTWnGgP8e/chB+u5z7wsyKYiqzxIQdjNNW+1uwVEdFt8ZReotp8
nGXy1+WLPB2UalP9NlJn2E5u/hjNjIKHCBIwtQHFWQj5NOfdhZpRA0POaDGIhXaOkx3X62aay+es
GK+zKRCI5N270TgRrbKBkXoNyE96aOGA8RK7hdN8YhhdCjKHNcCaM7kkQ1/suH3pUMg1pYf0j9oi
WDVTD0ycDew57cWtuxetBIGY9hy+25WnZ0SBuAN68QgyscltmCf4AaDvBokKERmsd1wl6XfIvd7E
mBX0mMkR92xjm0DbIf2jXA6yiP6t2zETWnDY0JTQvwuj+2GO6TUzV/0jd6qxfrAEOtYWnW1vk6Pm
OePLIDnGIOjfGX9RRnn9I274aJN6895FawXOIJ794ZUkY4a2Aik0Ih6QWA25zKyfONDyZRv2BdM0
69utNGQQJotZRKqkrJOX3HpVjWnvdJfaUBSoXSptlzrckHGG9qmaX7saUkWoc+bjcNktJUv+bTli
BD6jL8NX06HIAp7Z5xCFipA35TVrvAEXdmR/dy0L1TBzRpilYpIft6UZPrk1hwL9HyG05rfKAaha
QIUWy3mKrZlSPnnpJr5ZetUjgBz21OO+V+WLZmZqp5IZZuqaSb9eFEu3E7J688zxpRnmF+WtMNnw
nr4iwc7JJP0onV4oAnaRTH706L5ZVLNNyXDUrHid/biuMap4V4l4aUpCI4gr9pSFyXN+MQVXI2vZ
UZ+sx9HOHw29eCw8XJ8QjAY8YaR7cR/bnNFl4nC1Gm6GAXC+7oLPhBMc+aGc97ZWnMKlxYTGoWBK
VIOpu2tjDiuVmASbzxokYTfLLo7+ohJGI8UjSDGJpHm6KILffKIC1cZU5ndCtB/oDTBa3f3Q75ul
e53XZDLWT83jrUVu2oIlmo+tp97XQzIjfOdFUvBF3E1Fls/4j5bbGzSAkaF1iU+3C17U3TuCkBOI
yXrvLUHL70T+xXOUqOG9bLtfPJEjOIgxSFNOuBfOKCTa4lHaSIWb+j22SJ7KYE8kkhm/XLI7GlaA
GhCQeUm49yYI6J1pBb3KPxfDqWE5s6qJUEffbmTQGNTSANfoFAHHwPtwgVZY1h7dUc0HQGgtVgJU
5iOeNeIcUIt7ikQT5eyNGEtYvfYmY0WzZSweVclNQXX4wID12oNcboja3oyKRW998sVdfrHS7tHW
qj6A+vODZ/SZU0hYDQBVXKyR744v9UTolw2EEk1fVfr0pf9A19kXiidAjL1pC35307q8hY65/zYW
JJ+Q8upr3LEnNykL3+nmF0/GPrGzesAqq+1roB5blBbRNgH8NrdnNT4vEfG0MrvvTBXhcWtQoU/u
T9XA7u5xxpOVsDEbOQSFwbhPzirxO+hZgS74UTxUv1qkR3VhI8IwDR6AYL/5r+ooPWeI+rU5mG9j
TNYFoQw5xj0tTPvzmHb9OXWQDTY0JssCBKHGDMXuoXwlCVHao/jlIDfeNBVeLn0y30djPFEY+mWM
k6FSS38cMMRVpG/eL2p6jPHpsMbaH1NILnCWo/UeyGvzc5yriPN5U3HpcjhzyEPY958hZ1BpOijF
sjz/JBux54kMPV8yGsXIRxorDFcaLCRJ+VUB8GEhzqU1eUXD2B3TpsSKoI0O0c6PyJo+4VtkftZp
71pHHz7WZo7GPEC0hqjdEE1RjGh4TPNJG/AHeR2pm+DJ3LZGYk4+hkzZwPFW6m2hSNDQ+8U9MHO/
M5fm3hpp+LZL9hppLD6I0TVMqWlQ2/4kBv2A5LPY0a/Y1iVJEBNZw2zLCF2jY49zFbDQgQDb3wty
mFOKI8UdSB4ZhIvxd3gGKgUEztRQPAJKRgHsbvgPhgXPdGWPWrC0X6x249kZprvIWoygmwhMRqT+
jAq9QsATfsBWhR5/exG4B3xI4Ad7vjdJK4Hu/G4UQJgbfXVjWvnI/UH/O64AVlkJ4tUqiUhf1N+0
KIRB09UHx5r0w1LT9qZfWG4mErLNtKN7QRFK59B+nq3kyYol+m5G1uDhcfOozjBwd4b4emjz+nQ1
FJpN92rnDOgS64Rb45Di3T4m9FoDIdHNyE8yo8Q2R7O+x9VDxsHXILmpwtioL0maH1mA2RR0WALd
DskC8Gb9gIzvqWS4vSF74HfLrRlU9RfYqx5FSvzbhoGHUIP2ZcqEmob/gs6LeLB07sJgTR4Q0xcd
FZB4ZT6w0apYt5eMu4Ult9E8MnstXvztimKhAA1P7ANJnknloChnxC8ZgBJgmEfznTHWzsbsgYq6
tlkeOBLWWklA3DFmIEJRmNxNWviQi68o52S3DsxgUZYXgScvsHuutBUpO1WEQ8xu2EABSz6zbiBs
o0ioQJBq2p6jBR5U7g3F7YooJq42ZPi7WRpH7WTU8qQ3EJNqpv6SIFfpIzPD449k1csbuc9G8VGA
5mWzhRVCDQ8FLpsavrEvonAf8gjfpS06U2vs/kyKB/E4ZZ9URRDdzJIAzgYWblZg8rZ6j/oh4ok+
Lz6XcbrtLODvUSXQwpqvwjRJwzRyd6sil7BQ5uxJpvlWTDZGEkIxquPsqdY7HAJD+JxVfbx6BJk8
9GxbzLaBHocYmQBrnyhTVsUCIxBOijs7yT7jcix5tq102oJoWMCrk21fYRR89RSsvmxyb6+EScee
ckvZ8quIzD+lvWQnJdjaMiRCKmtyXh279ZjvNkcHbrzf6uSb6Vn/ljvDk6wZyBsVVgcRxsgM0Czl
JqmSKp63gzTAIsn0qkX9H6GmEOcho8VqTl/IBoqZDI7jkT3qFbvHzsyRVSEXqchXGJpzy9aiM1BW
MZmcpowGLxAbJu/EwaRtT7FhcUk7fb6lUtjhkGlpq4c7S02Dn7fuzy4zxFbZ2o+klkh3B4dqomj3
ubU4m1FGOzsG3xSh6WlUyyYWY9k+TA/eIJKLJcIf4SUvhXhqs0r5MVnLaJhP8B0Qe8DcD7GCDREy
ybSSYiuWjuS+dPmUy5p8oDm70RvsIPK6hjlQymoDw8t+89yx+5hy74djzd2RnRUSwckJSaaIHdKL
JUv4SP6UBe1zmLivvdG7H5d1nkzLAGLh7DvtmieM4HUHgPVZmPa95k6ftsrnrSTWps+ja0rG1rHE
bhzmzohOavoEJu2xKHKfGYRvBCNCN8yUiJc4ulzu3RhUKURjuNf41kcYoa6tkDFihA6wEN1N3Xq7
pWo8OD3BJMXgMqJbvLXa5PL0stRnaLMbpdD2w7heaQz2t4bQ91ZjMgfCWhhTMSIAaymKEw9/p2BD
qVmnfiJpQGOvHzfuvONUoRXZ0oE4ALEXPjbM3dDSb8DsSxADa00qSQbRF/QLkCjG+tIRpwOAfN6b
KwM6gY21EmyQGO7qaSLGobR+lUYN2W/ITkORf0otfh+BXCa/lb6cbHY1G6xlH5WtURdMxikzbGwF
4V1vgvdwJzK2G0mPpHiET/KdzXBpeQSjE4M1Gqf6zPrP9Uu/ELxD+UufoY8SWX+cq/qxSrSPOiqw
9pgUX4Xe8DhhxD9gKXLY5mxax3vqYuCa9/gGZq5YhSSR7MayzukVlEDiEPPtlkw2W8QUnl9VT72g
kiX7EeNslX2mFk1pvUScNK9OVH7Nj9Kmc5ihsAvDYHDX2UpvGeSkuWdVwjIWr9oky/3iiHiHfuxq
urTAkpnrMySapCgTEYDsrchR39l1/1209dNQxD+g2L2WaZQSxQsSwI2xbqDB0QIyWS1daEB2bYW/
sHqrOxKQ8tKpUHEFJv2oTQMXiXlchj/fxe+8wD+NeAUc3btJWY9tYl8A2aI21qt0n9bGrs+taWUW
Es3tuAdb2HfeIoBfROlFIxl3m3La2NVa0FUIprSjWQMEzcR71uy9TYWylRnUgLx50Uv6JxPes3DC
g5y1Az6lunhwoLrQgOm7YK4p77oBB3TPxn7jjCyCYa0FTjM8dNak6A6xiPe68+qwSdoZhKAUqgf8
YPfO2XL1Y/Kg6e5wmFcHZpEy3Iwd+Cp7WWLPK2sOl9lG7JFkT4rcgrjCytM9xdHg640RnvIQVToc
VCb7JWFKFfHYrnyp58SD9Qh9XDTMH5s3kw6G76QxXnaWtzR196GOnxTcWQc/5NpLbsd4zuO7PGX7
g70c2In5lI/tT1l2+paoAqafyHYyqTwWFPwGFlKmWRIeGQt72xsG6P+2nbdzwhIWh0g6SxvReUx+
WzYNlwmtN1Vb3GwyWoKHuZhHksSr6aBZpBBYfFXltfXWp/Kub8Zxt+DMg1uywE/IpsBJFw/PVK0d
GR0+yQiKZmWKR6uxrHPJJihcl/pMlyedOaE2AddZ3DXnAxOi3850fkGVF7hPIwHIf4IXu1ifcaue
4Vbdm5JpkQXpx/fm+ZyjzGN6J7E/Y3QdiwUl/pgfcSLe5w2IwAmksx1hLK0Lnq7FSjYdYhpOzSpO
o7Bfn9UO2UgIs7DgxFRNnscDW7QxW91QerTTdAKMluatWgpAbhiIAGnh2Voo4Q3VD76JDnuLKuMB
9C3qDxSiJDIT0YmsRaEorUgtup/G8S1Mke84po7QZY5PtQdSuZIWtvrxti6meNZ48Z5Bp9hp6bqq
KtpDnuz8wSzyQNm0WhvxhiXdCvBS+8pRX3Wh/cqBjIIOmvITENRnkWN0HdcDaAp1hM3qsqF0d7WX
EkAy26QfJZATsEP5A2sv3Aaxa0vv1RWtthE2x5RZWBsg5dgVrtrCsjjlszo7oniMNbqGrccTc4RY
5nfZNqXTxpHBy+qQ3MNVg/stKykoIS7ZeEb8OEVJA98cSB/XV9dbyV633XljFE2OUEfe4WzBa9z+
JkKLdp0wX8EIXZK8DNooibcZKMOg+gWlY7xDTZHP034iQ6YqDP3UjTQfywVb12zkf0rHGfwsTvud
EGzLw77rgtbgmufins50fL9ET2BZn/PKlGZfCC28H1K1c3D+lKUBAHoyswe71j7LbJtEBLiZev3h
KWIfRkbWBx5Fxil6dwALLbW3J1l+lcujNI2rGM9tGhVksjFUWP07ibnP5xkHsioOVcs1x1thl9WP
j4lV3mmE0IC7w8rQeNlXObG+M0dM9+VLtUxBQVKXPwhCMxu5yp0wNPlZ6G6mngANy4DG0sriTnho
lqh+2o2rOVchG0jfZgktvxzcbWKNwu/0OCZ8k5G/VJD6lUMnCMkwCxC0zQVm9u0n65373LpzF2Bq
3GZm9nudc65q08dk/lhaD61/Wl8cgJ1syj1Wkxz2DJYbzERQ9hdjU+CqZjq/NgEXeuPV2NyPpguO
fXQ6Hx3Uy9jZGmQRxgFE9LzVxNixtzbB7xjO/ajRgEa/niPGKYbiWfsSJMUsSwdnMocOPMfisZmT
XVdbeCs0eyfwkTd1fezt5qMRx1llET1SSvJWhJ9OmJDB6cJEBUtuq2DxBGDuxEBs5Lhv1mStcCRk
bvMCntm40xza2A3j2pb7feRduOTlZmplPXksp/RG0WoFlRq+PJOWcmLkV4fES+QHbNzTdg6qp8mB
2DxrtPgnDahIwRZR8szrVLirnfYuqkMS2XvjGWMCKzxso2EtMmLcmrqIH6MyPgpFnFNTARPVM+st
zFJEAJAzzJmhTa89skP9qOHdzP38lkbuHXOCxxYoGVlvp5qkCmSB6mPK5tof6+rgJLw1NVUfNAbf
ksl6XjT7eczyXdKNF42ZI0l2YNWjOq23XPEfrbP8wEL8y1Z8I9PU2WvJ5JiFxl7LA06j1U85Pnm/
5WGZLQJRMfwe+lg/u6Yjsyfx7qBXspW3qt8WflTeN+uZsvgwv6LKeW9ml8NimwFTTarEDPi5rFjJ
+2JZ9ZMEpCnp3547KqEGJlgJfPdBJ+h0jxQCvhQqT5zHMbzFMDAoawG/o5zKJVGJ9lPl2N4PK0Su
mFAEaqwuZdjo0KXcbI+nifPBmAXBDLiDzky2CvrTHPseXIy9rqOUGF1wpnWajo/VAMZKTu8m1kkK
7fuW/lKQQtPDpjE9UEhK+ucHNAn0mkznkrXVAotOvi3C+ak7Q7I1EXf7RAcCf0Sg242EW8RQjYaU
yl2PejadRMfiSqED5fQrT4clYY0tM2wMvZ1OSIOWfKpsnq6tYNlPtIRRSJTyGqj9lrlpt52UoEi8
6ocxWO6jyOjozRFRhKUz10fTrME7hZheRySBxTfIps/StXDBc5uTMPRrWhWOHRqOwX3W1MTvS5FL
Io5jlBwB+GFjtNCZzl0f0SnTxJSEm1th21kHESpixLitcssA1V48unnHKUxZIKcY7T1QDt/r2ZZI
A/eOET2ppl/B3Lgf5xo/BH/SNLSIjHHAsaI9kkMOPKSRD1NaVncjE4dH6G+DpSMOWz2NSkcdNiVv
ad9EJ83I2x1qr51W6TFRbZj0deW8iAYIZW4/0BZI9ip0wnPB3gXl/aZpavOgiuxpwLl8ddz+WHW5
2i8triVMz6m7aJessp7jefpqtYbZEE3/M5s9dSY3xdcmcpRLjRFMSDXfTwtPk7bioUtio2+GDisV
x8yVlUcDUD0r8VJoSXRElBgdtLeGzDfC5Y4IsE7Iw7EArfvU27Mw0vgBqfmEAoCnweRcI8Ej2wXv
Y2k0gKGtaUEuLo1FIqwmShc7t3wWKL+4nzHskWWwZhcwG50YI+qcvNtCj2IBKyPe0Y7wKZLlks/b
pQuHnxJfz4W+yZp1BxrT9hu1P8QPsBGyvDv9phMuOzKthmuyYNbGhc04MCS6ph7e7Ule3QEu/e0+
p175YynOu5l+qsSgr9zUf8jFDCAUkZ7exqmf1hVi+Dne366GIfdQp/Maq3W71WTLtiMZkFVu3RHR
R2zWiLOqrJiJzTRCO/gLNeNehBuHKYFI69U8zWISArcpKsweoKyfGMI8man34REffEpQ2dW5Ox/S
jB1AKoHk6WvYXWWhTgpt+h35ED729g+LxiJRjASlVHnA8oOfIkezTHcYDDP5OgtP5aXtGX2rkZJd
+5MO43wyZkxJJWZ4R6IpS61iYX/CizSpN8xlhOWgAY5uKJ+ovdg56lrgTvqfxIDvgwVOngZ5Mjrn
a2lj72S1ZIuiCsD5K7vpevusbwcy4GvTYKA/JTsvTHIMdmWF+tkjdZFHRBcNxBFbeBWRQlZ+bREW
A1buBVNodjSyAyAyU+OeTbtCAKlAH16uUJTZZbWOjDczCc/MK/OTMYAKAN7He8Y1dV/rVnSs1lBZ
eg3bOI2oeng+HtBRPghXh4ntFck9Xubv3F7Rl6h4aSm4ABzM/GeTWpCuvL2V27+qLJ4eoR5QSiYP
MZ2ZXbSkX6UuGZOaLlMbA9k8mAYxaJJxP1FTNUSKkVS/YSTeKpWXMt4uS+/BvujSq0c2MwSWAVNe
0ryVGTZxl2JKO+lJ225jI/0588q5J/v0DDuHWTzu4dWDAPsTWr+gs2A2FklDDcpKWTm/Rwbwwsy5
Z2uiAgSq33JM81+yah7G9YG2iHurVjoPvBQsupUS85OAGDGS+Q+oy3Paka6HLuJhoI7Avtj+Kstm
T+v/K6yTiwZDZfs/OTuvHcexbcv+S78ToDevEiVSXgpJ4V6IsPTe8+vvYJ6L7jpRiUygHyqRlU6k
uLnNWnOOmSggKOQAkygOxglxHoxKw/ee/EYQXg0SjRS4F9F0y8uuXQxG/WXRl7eh3Jkq9d6iMbDz
K3McS9SxQaa1aqtRqK/BlLzKoTxtsWROXBTHfRBLJymEN5zhUx9TQI9lER/TopSdTC5bNiT1Gml+
60he9yb0WXYbWkqxVpw41LXu2Vjkmz6UlzI71uVACOJStOh/hoq49eoZgwV1Ar9R5GqKPzrsbuYq
+NDt1YL4R1jxWaF6d5njWdGhaxS84CaplWez8OGZy0aIQvwH/exId3zr6cA3egMmu58hjJVQERWp
9JY0kCGGJJGcntFoJwzetRf7E7TrrnJSgeanmsV7JQadQUPEbrtx2srUlhw1zp6zgGYnZDCKQ3T5
1wEmF0/vdzLOodrPPUfXGnZHsuwMESH04gTRK4IaRse2o70LnxO1SUg2iT9rJyQCmw0KpWPWXwtx
BAOisYSysbGWFb0+05jKB0NdQUDUcf1b516m0KkTHkzXRXczQYnXTdSd8IVJ22LCn0fFFSq9RzGF
85BfamTDJsapMHyJY4cV1NtfP+Ss4ltFIp9ihdLg//5UBvCHv1xtYNMWKpSFrD7+56/SP+S3fv3Z
sqkm5fnXvxCKtwj3cIJYgZPFnDygdviUeY7U4/lnoxSupxJ5d9EHFjZlhxsm7OqU9ApCxsxXHE42
KeGGsoUCZbIuFm/AkriNGUBeWK5krWNhdsFH/skKKuHtQZ/yCmiM5R1HY7Zpy++4xL7iy+jjxQ0b
YkyL0TsVdb+LA2s6cw/wyQoSuiJtZZhhuyjEzjphfgFbaPqr0ZfDSxbSPU5a2DpV+6VpzGOpqBoI
22DEgXWoriiv08kUrt5s2E6sPcDUDZHtyImL4iUOYNXlcv8CJGOZDl5HPEzQOb2J/DLmoMW+Rjn4
lYoWOeEZKnAIh6Jv1/T1MyKpwniXpoNjkSRtE1bN4SXVukOZA/0Ii8Etcs56MlumNMpIZlR2VejF
7KzjhzQl51qI8/uA4zvAbrmd0H0xNw88wbR9atDX63FxxWFBm1ZuznqFl6bXQS94dbWjJkXW19RB
d0s6bSvIAlOMFKsbBd3fUhOH+YSVMyEA8zXyb0qLbNK15MnKSbIKjTVZowWPdwsjg0ppCX4q2onp
/KaryPMsZQDNpOTHrjeMRUDlEKp3bW3p4m9Kke5yT1ZNQwokDXtIwyneTB9plamPrMIWUrA+hO5p
GAqgu4kdlF/jQhTlFG4ZfBvKaJZT01aj+qC1d1Q6aJ4nyOmEyG0oAIanQLTcPlk2nEi3uTB+jZkZ
PyGoWAB82IIcHzZZjfYjDOg2lxmec3J2uZau6Va6JbfrOGOwo9ZalEmK/rgOaH0Vsb/C8gl2AJk/
aYzF5xQo0OIC86EoeioTBV3ccqQ1jb8kn5PAoh2BzmvSt/E+y3o6B39/y1G/bHOiLix6d8aUf0eK
9qj140cblMiKQnWv4Vmm9wZ4eEYfSMB4qCw9IcsLVn6b3RjE2pGUVY8dNADDJpjUq46TOGwvLYaD
SPZnRKcU2Yo4EemWe7qtS72xyVKdBnaarhK6W9sKPSqvSmccCHwkd9kgbLblQO5W5J7uIspFmwAm
0LYjAwMkTR1se43bYPinG9/SlV0u5jVnEEvewz8izDOWMRdihFrHSqcdc48OexQcavx+R/RQGEnk
SDwbkgfOslQyd6Lbg8KlMu0mr/0HiTqkrUla90AFtrV7QRMelB7ohcB23kRcfm1UWusV+dK3UiWN
Q6hK8dZa5bj0VSO9I9kBh2zkbIADeH4WjfKN5HGgUnnDlqQBV489xxiSnePq0argcWpaWBAQx950
ENvssSlpIgEsSR4lzBVUCugLixWhdJQvo8d6/kflsQoILysRzUmx/+iN9JcaNqn3IUNEkJDCfWdi
oiBfF8YdeRW5aZ1anb3Ygkedy1S4kUeZFYrEX/8bBdjENS8XV0P4TMS6vigw1y49S6C1WArnINK0
TQjd9Oj5andsmrAH5VUo+zagjzn/Ohmjzaqw0o4+laEdaqnZVZHhSq1uPjaxeSdDY5aRvSdDH9rE
BlITEQj1Tk3/JZoabQmomfaxXxu2PqgS31I0rMEUVKu6TamtdzwIYcglG63bB/3KcR1WlUaZWgcX
ndMbrURpBCjCgB4DMFGQCN+EcdqLopSfIz3qnak49nhKnaSMjfPEFQvEq2d+tCUHKnmAlEeLl0I4
tVeL+azL0EVx/V5cETHZ42mVajqCaoFSQiWzeBY5Nss8qCiAC0B9AoIdG6M7aGpH96T3zC2iHcXO
qvah8aNdU+WTU9Y93RotPuOadduqj7bDrPnyJib5rqOfPCjJHv57v2wmIuEMfUVhn50d2ykWAdx3
kL9dmmw1LtDq0/QiCm4x/hhmbT8pyL9L28puM8x8xRxj7c3nWrokyx45KJM7k0jW1fuyYmnQg5Ku
n+6Q5YBNtVUKBAIYz8wAeC8qSh3HXc2GPekILDLMaa9oOkYpNpscmqy1qQDUldQefjcl4JORR3s6
X7u6IohE9cx8TSqmTJZ1NbgMP/LKgCl1Q4mIdVr3XUjx3BjhF44kY6kG4adaEpCdCrI0UodsZrRI
q2DqODlENBbV6F7rUnn2xwFsDEUxpu3JUXDrbjkKyX74OJHA9uBTRtgbJdqWTBG9Qx3gPFaAh7Yk
G22RxC2zHCIbFn6mEh/Pd1sapLRSE+Amp00SNNMZcI5Mpe5gilJ8rE2Q8n2r7pOwY59nGOB2OohS
bRiki0QcnQ4HGucy+URXEKGqojwB2f8ivOseIGRmZI0nvaBZPoBoOQgTM25QA8WqmbXcxNcoWubU
atsq2sN5pSgQ4cYbrP6E0GIA8IQ2Qk+3rP3eatTha4pj95QP9EdwoY3LsM3I4RzUfqd6HD1k49So
GPLqgIZNW8jpljBwzPBBuydxON+YY9dDac/LPTuzoz953RqqIKcAOcY9HeQ3jnUSaiN9Vw3WsG0G
taJ239VOoULiHYnt5GSSbDUSb1f9iBIv918E0UL2TsnYGdvyjFWZpaGSVJc19FmWOQYFijkXf9zK
qI6WLACCr5NonZVm4nixUq4svHlw6fxta6YsnhjraoUTcMeGwE7bnhpqFij2RBqkLUMsYmcD9g4e
GGSFdQ/5ajfU+unXwZFvclGluuAE5eQaSepTLkBB0GkOmlQd5H4lL8tWg4DM/awT2ThoBnLcBO7W
KhY5R5eijDJc8I9TKhf7euJ4IShjukp1lbKOZ1ElRIy37HH+UbiKHom4TLbxlG10UdZ3lt7s4QM3
rhpFZy0nQDhLfH2plGq7McKes1DjJ9LOz1tpN3X0B4t58f/1a79+gGci7YD1IkvTqpFidQoTLNUN
xa30GvKeIe6QsZnCUq+iteqV6UYZRnEXzr/x62dyRps/s4i+LQeCms2DWa3VS9c4GohgsJqM0204
LVCJmpfuuUfufvPtckPy0Tl7Nl+7D2sv0S4MML9C85wLu6mtPnJcUC+4x2fT8MUcD96bgk+vv9Sl
Y6ElFBZzWWVcwlsg5kR68bt14USu6CZOttI/+IVTftX5q8joJc4b8JIe5UtYH6cXUgB4MRDZaWdQ
TVjyq7uxD9fTQYAm6j5WwBUiityL6ZSS8nmjRSi+E1x3jEiBusbvurFWiT2CXuIMNsly2WdxA+Zl
lQejOHWBrV/8RzV16/K9Kw5MCORhwDauaWVmOzBzY7JQZLv112SrtweU0SmQwIyCnU0gFFQkzL3r
aO8lDlIY+aF8z8VF66bJwTRugvDBrSPOWyt3eOxIe6gx9Z/lBmEJvNTgrUkWw1FFplUti23hlPEt
vbLrVrPNSLo2ckXmjgseknaTPUaPwitSAkpJ2B5WudNqK+VRfU/knUy2F6jn4Ks5KHdrGzFU3TZF
e+z6NBMX3a7co2+DQBC9dm8pqVyXwDbP3Ny4VD+Izn4qhm33HNzaR/gvAFnW9IipSYPnu7KqISFy
OHFKK+Qi3ZHc9mJZJagwFtldJGCNvLNbBFCaPIVu1TU2yI3pVPd2tMfZHKChxJEAY4vYaSI9ttO1
d7G/5GuaPUR3093aGQFwogVIyX36KJ20W9YvVf3Sym6CwvegbmXgsu12oA9xFS/GTR5tmYEjbETG
dWk/t1u8ARO14Wgp7NOdeaBwzEHyFm2SYR4BPieO0fWfaNiRSflVHcoX4TJsgQkpTrqZVurujnBy
FRxSbuYprGHELKgmf9Rsed8qm9rfUfocKPcvNGzNdnwiqLd5xQ7xxASM4TIviLx2etVBidGwqB6t
DYx1umbGBs6IqGyiuwnwhJPssAXyl/Gq2u2tXGdHzuFoCcalIG6Dx2TWVds8kZoWS2XXe3kRbf3r
cBec6Kg54QYOWHbWQgBONjkaT9JFPnsb9qZ4IbOnBlbkV7UDb4tbmWIJtdW1r7LuLICH2vlztfMo
Az61a9UWHsIFPFT+RuOStYCaJDgOb+QdHIxz4bwNRL3sFadYocotbdMenuJXDCFX44LGJX9WsV3b
OFWgtBHFHJjL5jv6TpoF4oka7sNKOYrKuXGlHUWffiaLKu/0+WZBPQpwh+p3giyPvDrUjJvOza7W
uxYvy9f8LixpmUC/vTU7s0fu4Erv9SvYDhqt1ko4lBvoaqhAreWwNJ8h1lylYNl/6Ivcrpz2lF5n
Rw9S3GkhutDHele4USsCxkYJrLXFm7qWP+rn6M2jTbUyHO0yGYvqqUhs88o5cfrG9twkbroXr8rF
ugTRhjKYt5koIB/5hjisR1swl/U7/M3GYbtBJuyy17fBNj/pz/3aePX21c53Mrf4rteBt4zeMSmP
JASkO4PuCf84GecLSFZe7tKn27XGQwIocBGuO2GR3KnbP4vKMj5hWsUpG+O0cVMmIMwzqIG+fZB9
6HWJxqbr84mOcxwxwBx7pDUQupmBbngWStYaBg1INnI+LaR5tsbek9x3ZcM3vygegzdYG5O4rD84
sQ4rSK2oE2nGwh1Y1a50DlAfO1Fs67t2H1Y8bAYT8dPz0jRrHxbmqbiIDVVCSKr0dnZC7xjaEgE0
8jp9VW+9u1oQd7UUqwcEkcN0Fq4yfceH6I6eW6AUvEhSp1ZX0gG8Ns05l25ss2TW/fCP5qEAgGkD
odsL1+Fs7aeTQBOVHcPB2vvawfvqCSHZC2tOifgwlBsrosTe7Vm7GWfjxb+yJLwYG+VT2Ncu71/E
oZ6CQYofbRm41SMcDxDLKEWX4slaYWZYBi/6t79DJg7IjZLnC5g1oHN0JMgvYgAfLX8ROjRyrW3t
o1NYIgAWFXBAK/MK/6L6Fv2VsI1eRR7pA3yOU9m+RfuUtBu6VAidEIsvSOAIl8hksGD3XM4pYSob
PbdkPhR7R93Upe1v0nEdfVvNowCLxNZ6lkz1MHAts23EJveENwsWARkFL+mmLlxaSmgqIISB6DnQ
gkVlPdoKYhkaIO50CTJHlBfZyrebfhmsDKTZF2VcyOvm0TpIolPsMEFiNC8dGJ0OwYw36UQS46px
2brL5/DLPxACaH6K3UZnTj2P0gLtQmsbpNKzaRps9SNzAVShSeYWy3vXgFVZytly2CHzDVb5MXux
ntmjS/tSWBjGkjag8EadHzmu96kdoSnI5xjMCtnpHFOad0tEp4fA+FB5TAu2cNGvfnfRh+20S+za
qUFdLEunPMBUec+e5Nv4nNI0eqf0E2zNXXZM1VX9EjwW46r+4JWToFPvlHfhgW93LW29gHhFIFwn
voipXIa1Hd7iwLWsS9TDqNrIM/iNsiZPiXd6oTyJ4KfN1bDR4r20AK/rTIg0nhu3QbkLlJekxU8v
AQFoz1iWHQBk49B9k8NC2KYsUwtysscaweASCvjLxDfdrXoOYydzFyr0m1bZ+JDskmznuRZn/0W5
D1z1XbUu7QlhYj6MSzBlH96GPGsrXLcP4E6Efl3f4ULgX2w8DDSLlC9vh0FxXBHGDjKlP2ntXg8c
3Bjy3vieIRFQAiEmH+jJaxeCoBXhOrLfCJfaY3Xpkcm/Z2guVwJOj7MABYrekk0HEhOlmq94MTOn
cEw3bdxqOjHC6nNabKTMDsQlDSvkDwTTNLaJFQkywgN/3hAWZExSfRofhm5HdsasrYzBTi/oI+nB
WiFQmmB5jpj6hZ1ClN919dA0dm3eOEgK7YENW/FVPTTWtYlcj23oa0RK8IUJCvmTHN4pCmYP9Sk8
ZXgqt3258q/tU0zKH40XjTkK45BtbEgRWBcfokHe+dJ/1E6Dgk9lzakYZYDu+vmxjAnSXbCdQ4UU
Hv0381U+MEkAqrx0rwa1O5d8+Nd8X27I8dg1L+pDkTgjHWE0pVeFmC+gmHigYDoEqV2sSsO1XpvU
MVEUpTuwk2N2ygx7xrlAqD350zX/LF6LAOfGgqMf/E5f+/K1FXaP7BtvV6p+4S0bn/EuYsNKdIIe
0M5jYQT3tGjWBrzzhbilTHoj5rbd1Ve6nd4T7NrpMH3ne/2aP0fgwl3z5rP92maPeFCXSgNrYUHI
h2YXPCysI4Ql87LylBhslxKQDAqUZXJnH9dkb36wIFAEoC91vSeuE3Mo5gGWr22MrjtemA903Lzi
Sesuwjm94pSBWsV2nO51hFT0HbHn9MXCVmKM2PlsJRamtxOf0K1ca04dW0FZaPTaj6ZLKjxfX0cU
2kU7oKOPHsc1LC71nYEvbLtky74Vw49NwTx7DUu7+mr3tS3xyrA8oapDkP+YMVVvPZd9i51e4p1S
2do63yZrcxMezH2BF8xkF7w0DsGJnYP/yjuT7Lp8W2CBUZ1GXBRXfdoW0Xr228Yo2FeVdZsDUxlt
2lYDyLYYdtTVqVOoLhnFOcwE3giiJq+0f/1XiQmLHRXhvsyzIBqc5NGT7Cn/fBFei+FVzC8dqIRn
qs6+sPHW7KAIRI4WCKnZng3VbVBLx3xoixWY8eTSZLTdlnxz1icPg1U1ZhvPgWZD0ukhvUHdIRLy
FW5utSWJgSr756gttBuGFrqTkmpPZ4ATxKA/iS6P0XvwkBT1rHeAHFCMrykEm7Ib3HlBSSLq1uo2
vfgOIluT+XObbJI9uRbmwt8lN/9IbEVusVeCtBZ9UQh4UN/pz3AQZcNqAvCyrT2KZZ/4BYZGeM4e
uGzpLL7CiLtRzOBjcUdxRnjB6wOti724uCNL9t0XdskrtTsOCslX7e0QkMxd9pv/yWycAmUBSXI0
nzDsvkfflRvR0tsUK/WDLArMmh5nPvbIi/xgPeBlpK4HonOb1kvNrlfBZxrRw+I85BKBwXtEis2K
NYrx0j5TKmC9buF/03dfQonh0GD7J/VBeEnX4oc4wnNe1Lyq55j5EOEnX3nzFlFf+qi+WbX6Et7I
Mq/tfhMQJLTyPrxd/QTII0LMu5H3MEy2KTa3wCaPrDU38G5eLJ2ZiDeUL/sbCb0AWRXk/8JAK2F7
w1pzrEt1ae6IOZ/M0c7xPyL85F1FEboG4f3Grjr6ZvaTElsPbTKBKfD5i6+OJEZWBXWFPptVvnlq
L4GyTz61Z0bnQ/jmOVCCPHsIbWtnHCX8hZ/0FhBdWNNjQAFzRRTGktn4VdiLLvwyhey0RWgz++s7
Wid2cGBYDfUq2tTbAAv8WbrOk80sEuMMZ2ykczEfYk06DA71PP843qXn51KiLW9T9qFpi+echbF8
TdCyL4e1emTg8JCCi7wLvrC/mg+AscPv6NZ9sAgIV2mdvWQQ5ByS2PWL5wwb48ocxUtB9NM22iv7
cQvY23iJQTcky+nKPza8NL7dkpcYLyjeQrcLyBRbel8oxzmuo72NvoCKpuyMVJSTi+CAvUp8YJaH
mIrd4gDhKbrlx/wNObq1n+ubAl2flffgXwPep4X3lHwxhrtnttDjFj2meAlPTEeA3QQsZ5DAlvVT
/aS91E9Mj8GDuMNIcC7X/RNnV/WQ7aW1sdvEF3FlPANdWpcISnPIr/Nkqb2wt753r71LN+apuCNQ
E+wRHem2Yyu9Hp85sAOEqvcFOsnSrtciLT+afY/WltH0Xl1KgbLMMkYUltn9zXyG82LZ3dH76Ien
qCbIw9FEJwc/xaq/bFzjCGyTo9/s8OEQ12NjXIgv8ws0HOG8FN/eWpNdMlpSdgAt7BfXd/iDuaPt
xmNxYhZEc2htRy4WINqDth0cvgFxr6xqGoJ3PMbBIqYelD0SRJBTF2KhpLl1nLfPeAnfM7ZlwQqw
22dpOjE5n5w8SW3LZuHConCNQ/FWP2OnkDl4ShfhToqMr0FCp7uvOgYi6N5KvK1Aa4YoNX4WDzq0
6LggVXkSI9sguXKJeB9D06sfezw8Je6nOYxICnd4ZQMx3hGWwK/HiLBS4gsZKla8q6UO0FjFOo7n
ybPJiadsPSXPQqLUa6PRuG/gRPIWuBk/9c14i+OQjl+Eu4TsyiUqZRSifXuOxah0kozrCYoOq/PI
y9DPP0TIbuYs8B6P96Qgg6v3qjSwXRry//1hMKtDqxa6E+tBsh16Ys4alQ1lUiXl1vqyvvLa6vaW
0JqgzfKcIiz6hFVaCJxUfv2gT/fEEHyH5gJFTATGxaqpQrYPgfmEyLJyAwKSZt0jFkQKzyreU5Qc
lGjH6VPUopsQn30qFn0BCMyLJazP1bFX5U85FutFFnGY082Lx/1uw5L2X5m2NvFe7AFmurmFu7v0
xy+l8A5eQ1C3rxIyoLbPkQ7WGrQQ/mMeRKvKLnrllKQHslan4WLULaFNWC2ozNA484pHtX4aSa0g
YLJ4DM2BKJew/hSi6GYlxbUa6odGmEhnnwB9D8lbrxeUUMenEQS2A3fepbJO3KNxjkffLQT5qHDw
tDrvIZPUq+HNsRuytoiJFQAirrhy4l08mjurvjEfi3bS1rGPGsgbpns/ySceBxuYXPWoExWfptAF
C4NIu0ocPkxZE7aWF+DoC1xPqSBUDjXMbw7GBvkwmwrYLfwstxfH4FgJmE4wY4yOV7ZOJ0J1JiiM
LmZtHMzEGnZdxibT6igGlgS9SwLIccuSP0aKxitTJqglRJwB9JtQKf9parVvtUf4KHi8dXGbrLWE
7UIrtlDO1GNUBpyGJXP5f/5f4vHvyDU/k81NE/ESYeKWijuTD/0BdNGHRCZiw6zcXoUPAZwQZyvr
heyFmzolfj4tnUqNoHXKLMbVeP/zx/+b7zJ/uiUpoqnTIVJ/8F2MQRsaLTfg4cX9tzcQ6lb7lA4i
qhgkwJPDVulUuyDk/gVjI4Ed+gGWkRFTKYZlajS31F9Jy/9IUhZrvRjkQarotKQw+nCKVboTGv15
1PHCTyJq+rQ6YMMjQwo9J+1kTra5slGtfvvnr0Ca7/G/wEU8AUk2ZAXclsUV/XgCUqyJI/LQyvVE
sAgRoONWFL6C3EQVeQpOfkF/cgbCMHxheXvdXfPKCS7oOu/88S/DwfjNtcgSWlTFVDXZ+nktWuhJ
spCH9MrLDENVxAI/YwWSsXgL8KJ5gqn+5UkovxuAMhYPA4uJqKv/ipOnYzcVhVC5eka5z+jTu6Fo
6CTZabUT8RPz129IzWtReABjMqfGiVoObO2RA+AySbZK4kVIjKOFiJV2Ecvs9VWNv+TFa2y3OK6q
6hE09roYUaY2KY+3aGmBl5AjOBAhDluFZnP580P93TOFgGxgkTVn6tWPcT36asGq5NeumbIQ6uBh
FnrZ/+Xl+Vcc+PzuKjLvjibC3zIMmaf5j0FM0kEzNpZcuV2l3WDTXLrU2PWQ9PyGN6agBGv02WUq
OnAMFj/pzc0QaQf8HwP29eSiB4yopC7O/d5TzT3P3ilM9ctqZmZJ8ZqU1WEaAWgUeumItXcWyYfM
K3Iu/vxlyf+iZ/26D12TRcuULEmdh8g/7sPS1EHyZYXjgMXW1DdyaAU6GidaLWPKM52qMHVTQ9kM
0J4A2jqVuc6q5NGXegSOMYQR+P+AUb/MuLoT6Uh6sg+tYOr9MxGM1V/ekd/OHYpK447Fy5D1X7//
j8tVakvPjZDLZWQtWwmqDYar5TRjp6S0u8e01GdP/+ugEY5O7dJHAEdNBuyh2PztWn739ihM3KKK
oh5h6I8h4CMskQRzrNxYo3tilPFoz7SRMaAmVMolYEXep6ajxe7TxuiD9PPPz+63r69iabIqwnnT
GYg/nh1+k/+MwQFBkV1J5AfHXYhIdLybbUSAHVE49fzm4csi/2amxCidfI1M6kozTmaYk8dlSMHe
DESZEPsvm0j6IgmJgqt/KJICdk/CKdsCxmuNty7w3uFE7LBRUjCNuu1MWWpmDNWfb0z6/Tdr6gar
saya/5qX0KAygMTKrfOd1lJi1xVcgajW1gOomSZCSzxJ1iahcB5Bfvnzp/9uXWSEzcQzMt1k5cea
oA6eCqGYNWGcOT0CpYl+opva9ZEj+cY90jIKJH3zl3v+3aylihCTyJsEdGP8wMnFQ5t1Y9JX7jTw
LBHcvOpm/vrnO/vbZ/y4s1BrZHyiDFhEfodJrxzVTP8y+f52TPIySDDMGZXGv8akFcFqkRteilJa
Kz0tgJFZxBoYYFqeXYZfmCAS4mFwH/DLXDA10YxHP5wk+8Qrd2HVHToRf6gpSzbxtnSpDCoGwRi8
hgUM5BoFcKcwklthvAcFa/M4A6N84wEe+PsMHDM9VBp//uKk+VX+732CIoqaqZjMPRaS/R9riqoV
rSIAC3J9xOmLhmWcyIp0JSOCItZnTpyqkzvubloO4G58oaRrUrD1LWCN/vlSrN9diWGS9SRrsmT8
nHRK3RDNsSAer8y+BZ9me0CKg0XAB33c8TJUjbdTAFYEyu7Pn/vv3QmqSRNhnaGbMvzk+Rv6x8Rr
+VIzVXFSuhO5vobMO1nzZZMI3eFHY9KtSPH58yfOI/7Hd879mZqBcV5T1J+7Y6sOw2kcTdxhKrjx
CGU2W9nnoooe/z8+R5VFiQfMbK7Od/6PO9M5wylWZeSuSe1m8mRH6DEzlN5f9pqm8rv7+cfnzPPO
Pz5HUBLiJAHquCApGsFSbTTfnPJJYB+QBUg5SVvRA1kSm7yO5pCZ4kWNyJOIbtw+tYau7daCNWuu
lHSloMeSlEBcR+yEFlOQcsXZaPJ7kA96FGylCuCGiBWOrdaA/b4gYBt+qLAaNBFFL3Sf1jIRVXj+
1U/xgckex/xI2WhlDVe2W+dpkBIST4dO6ox8afkqAvicWOR8+sBnLmx6DpR4JnvkkfTyi/ajM0Xk
BXHgcyDGLwZQ5K0HjKviMTD9oUGvZr5IBkoJsI8F5qa+sfMNMiTpho9xSz7ZS5/qhH230HW0Qb34
MN1FmHh27NHBNjSTGuYkGetK057FtRxNZw7NpeNRYc0tGuCdjt0mihEPmEPwGE7TzQ9Pfx4p0m8W
JjaUhsZkIKIM037ulpJkEhSOaUDyU4AActBfuyS7KL18NSvrnWpEtxDH+IKd58lKo3NtBSqQph6r
/z4Pte2YqVfM68+aVK6koLhPQvIq6aRCyEpTAR2XnWkMKOyUuh2K/mPVgW6eAq9dYkp0Bk/8rGr8
1UZ8wdZGl0oNHvOO1qkAEFSx3pO+v2qNdZya9irDmq47b61GGQ2R1DpWZbBSsRE2Kn8hSsKlQhhU
0OPljC6prO7xklzkprtimfOrz2jMNooifY6+5HiCcYQHQ4xoJb+1meQUA63HkK/dI0tODcOEUtOq
rCbEFXgWlvN1ymof27XRXgNd+vz19zp9X+f1BfWtXXcQKmTkfE1ibQcivjXagm0lvtVR53oDc5qk
PisyTHOfUL0wO0CRP/uaevJj2BBBdRem/IDbBeZOENyDPn6pQLjvmwAmj+cLD01WH9TW+LQ0nWq+
WT3l2BHPcWfh3crOWOPyB86gjCkPw9VfRshvFgrZgpZK8YmEZKz7//2SeynUUnK5UEeDIcv9atw2
kEuXukUdMq20dZhanyECdiQZFXIWkcce1wNNUE/p3b9cy7yc/5hA4Zur4CYsWB7WzyMKVZau64s0
d8GBIE/fxoIQzka1dGWil2t1qdsivBeXQtG/DUbzIeXita5Q1gSBCQ2+K+gmmoK/6ZvhL4uY9O9T
h8IJTdR1WTKhYv6c2yt/7ISg1TPXxzJAvaswkcrSeEFc7u+8oXrx0gk6oSEnbm3A2QqEftO2oveX
RW2GI//8iuDbsp6RJM1/P8+KzRibvTe24GXNO0SA1MH/l0I4n7khmDoWQzSMuyxBnKjkm2qmaTSz
51ztLGTFIPpNUf/Q0l2CnYCy/HCG9zcdck9A/oSxRCb5QyavIvKqxp504ax0CfcSkj/PXmgxkMa3
9lp9gWUj+cvi+buZivORApJBo7Yhyz/OBnXcFEmMpwpCK1lFskXrvXqDQbXokupW9tktacmDLZUJ
WEz+9ueR9+8dtDqvppIBEtqwNO3HPjPuCtxNUoQdxaTdhF+JkODxRrWOuNpy38vpwyQgHvrzh/5m
TLFrB3dtGGyMFFH/ccdFneet35GmmsdIPtESFnH9Nukt0I/opHnopDM8csNbGhkXVNSff/74X1vA
/37bVFHhtmVJlXRd+7kx88OkyNSkTNxJa1R6ix2jQ5eR3olLSqunKNEvHeYA2tukNmQCaIue6gRh
w4tBNJ+qVrm182+bYXwaa7z8c4huk+Zv4/igtAcwftsox6JvVH97Wv+eJrhwDh1s2jWNy/+xsys1
6tZ6m3LhmO4DBTfwZH5GmPBBUP7ldPC7gaFQ9NP5mtgJaT8+KkAq7JmNFbtxDNfAwOHhGw5h0AcD
nTeWMU6UjfX05wfz7w0ztwcxXQFyPk82P7dd6v+Qdl7LjaNbln6VjrrHGXjT0XUuQIBWpERSEiXd
IOQS3ns8/XxQVc9UKjWpmZiICgYlZdHA/Gbvtb5VANYUzBglEC9vFc/5KN2CZHDEQrr7OOSxl7qq
bHxzPf66fFVFtuSKOC/WeeNPN4FWU8RoPCNeC227HUmPVtX4OtTFq99/PemrY6qJlLsUE7Kg/LmM
y7JrCENee+1n2lHv2MPn3GgU3Jgq88dSUK5iVV5GorY0YQuoNaNspeC0asdNiCgQSJUGB24yLoL3
3ZX1xSDEMZBE1u+mLOrsCH+eDQdBHrIowvZb4QOawuCsaANjgHfVhM2u7R4lL0LkE8GIkr671LR5
pv18P85Dn6EBCWOm+fTeTCCNBeUoXlsacAkVox8VEFgLokGSxJD3mwamm41BE1wDJJJM8ZmlTVTF
qX8dYIK3+86bFsAH9x/AW1PCCGhyUysS3uMhjSHWMBP4RIVmKgUzSa4cnHGIQoo2W3p1dkpUTOTD
TJD5gI41hYqBHjcJPrFkdrTdfrAMhNJ0tR540cc/B4hnwU4C+oSJnFIrOLi+f2pqbVt1IBmmXJxN
8f4yMJVyAfsYJEf4Ql0P5dsA3I9QQkJg8WLLUvkM4HlZzNuAby64+Sb95cCa1lyakUxL/XzBTREM
10BloBt74ckjsAI6qauP27RCjTanE3lau80zSCSYpt5w57hKUd/8/kN8eXMROUD7wpLB4n8aSFK1
ZPHg58kaTyeSKr62GEu3ptF8s2n7ot7IFUxkrqQxqOvU+n6+gnG7KVlRklrdKzSd0CaaLcgOxum6
7LYsoYiFm7PNODeNoh2DVr4iV/iqN6fvPsivK5W5Qi/RJjIpfnL0f/4gUyRiIwbNupZquBctD85Q
rWr/mWC4B222ctZ18lKV2mE2wqfmy//7AecoqEzoqimKnyty3AZ6FweMZmPsvc3Hu0JfllbeN4O1
/OsmmSIYIyN9Bsr38ue7dqjjTJpyRgw9psVgwfm3kyJBnWUc45EMMp0xK1KaddjphJE1XOUAye0O
jYlcQRGPMTywc1hPFkveuX0XqtYlhZkje4QNDMgDawmB0/fD8FejDekMqkTb4YuyjKlXJgi/LkbZ
2W6FvtkKRfHMoVxksnw1it+O+l8eJ1mBdQf2wvylc5NwkAyd6td6HK4FqQWJHBfPLWVTkJAmypok
fGmTFxXwSy+Aq+pZkerlNswQwPz+wjDmO+DzcMCJosmrSgrhJJ/mOauVATz5JYnm1RKXDqB/E/AD
BMoSamWI9guTVN7UNwGrCZYER8usV6L5aJjqbYq2Jn8ffKwrYdqta5ZLERMkqGkSCSceOot8uX7Q
9prl7cdGvjUHihkFF4OoFM9qE99bSnNOi/zZGsSrAlA9adp4marHytTc0hdQ17JeolRNCdK6naTy
pEBrKiwCh2X9Pcxptgdmqri5rF/hMT51CgiYwqh2QauAtxCXdPgdzzAAnuqXLGSby2UvojgdRLCW
8lXA5WDHWghr5+njuaGn7sdRLkoqKkH+Eonfzarql+feoMLK+Ie37/PSvvLquaSQMrOV1TYDtmTG
3banyenMN0TVE1NaBuNak0jWHKIXnSMdWdJtVGXPkV+9tkG9mUT1VghZZTY9A3ZZESgd1DeTWvUs
S61FXAWv0YtkgRxpA0QJ+niDw2udwyKLZ86UkegoowX9rePiMgutXnQKusd5LFYM/iRCwAcvVeDW
6XAS5P6pqelnGcI308BXCwxJVNlGYvC25m3cz6NiYrRDFAIQWQuNZBN7fPIHbytGruSXd3k1PosF
Wh0vOVr5+M0eR/5iCiIdlBFZm5u1yuf1vixxV6vYt9eTJ72Ba3sA9n9vSIFbWtk5Kp5aSVkr6/Fd
n41lGsKd4EHMjSvy7Z/NrjmTPUVhrKDrV8yVqlU9IKCQvWxJvQdLldWcgyrZ/P5e/Wp0paYl6az3
WY/9su3uoK0OlZ/n6z5C0WZkm7KlvpP25yrONlMRb8XeWCoBDi1UmmPGh0NHYvdie04a1BFGgHUm
uE6M6TUa1IfUFN8mWHCReSel43Nci9/sqb48vZJEW5JeDHu6z7OvKlhRWJl1vsZOdyj1vkI0dO83
xU4Uw6PPYitLBneM/NVoEpD1+4P11cKa954rz7KkWYzVP19bDHl9U6sl1xbhKQuZq1ka1CvumpWW
O5oQnXHWb4NJfCsS8Y069RJi2yrrvYMmt2es+TYpx8iYgU8rYrb/5sN9sRzgw7GdUViDsXP7NOqm
XqUCnOdMEjT3AG5sOU7aQ6QxXPqBYbM/vRIzaks+caK6b23Vwb//5hN8sa/izIiWYupssMzPy8DC
UMMmzagulWN3ns9Pr1trv57DKR9UqzuLYnyfp/rVEJuHED8ZOo88Uh6ienprDP8oZOpDBmRfUHHN
GtI3d+cX07GkoKqxFJU56ZfufAffMpuoQ6OEbtlX5++aVt4mNRdQSHKl2WbfNYO/2IUxIIuyrEky
kpLPAxFXhpfL5CGvqQ4sKx81PDwTG/KqU+jBOSJjtQIl8ftTMJ/jTzMv/XpRUxQ60KpszSPUPxoK
xdQPlehRvMKxfJnQMQ54w41m75PN/Pt3koyvzvY/3+vT9WYJURyp6lwos+Bj1aGHwVSC1MUORwqf
yyEHwGYia1SVVSCWh6kgTjpvzJ05Wty0uoNl/XYm+qaqsfTp51XFuBFz9QKoPqWTTzoJuKVkWhVS
G4LhETe1UNxiiQ1A6CsNxVooEjtjV7TV7Qf5GIlmSvsRNl/xrmbSelRYF2od2JVo2tSBtCkzw83y
7noM33zZcK06Q0lnbE082JRcZOJ+m3xciaW1K6ruYKVAX4RxVU31QejL2xiATytgNcUAmnT7tBs3
SotLrWx/RFFz29V8Sj87DBkEk9SbzlpCp0S2iDTKMWkvQgOETTJMdvFiboKY7VmuWjBfPPGBKJvH
uNbXFcgycn3HBSBta3A6kZAcBSLNssSP9kG4tPgqSxWVJG48daujCTIiv1ymA0ppMX0ukGZRWazJ
wWp2kz8msFAz5hG9JMkn5woEL7BSlUkGiuSHW+5gnKC0WlaR3yPcbHrYdICi+jEiIKKNT23KIlGx
iLYGn5/wEjN1H1kirATtEAxGsIIshGScCrZNCMODV6KzjixllRELZArFEYweHh2u+snMjqDOHaVg
PWaIw6bOmAo1qHExfuGO7CArfrewBxlhfWt65k4zq/cuzI9+lR2FukFL4aF5UrG056+1KV3kBN8i
gcn30bCBZWgbOrhbGgcXAziSV2DyBlJsBcQI81qxtxcJtWoBByiBtmyEzXxJDHp5JFJ3Z+ojJlI+
5DwOAElfoW9dKTHcQy+46sP2ITf8wcnacfX7O+jL+0cyDInBQUG28mnDqpd12Yw6A5Jce06lMyIH
/c1YkHiBSkgddbedrB1f8Ztx8KtFCvUPdq+IKdAqfXpbLRhhqPgjLjLaP5JoHbI4pZ6ffTMSfVV7
pTNMr5GOLW1E69P7qIiDgNdb2bofrXXbt3iiIMGnuHWppuTI6YBuBkerkvchsTil9P1K4asRn0nV
0DnGVGE/bxwJbS/TotfoKODhSEoUpy36917Qr/j1AaEAmz6T7N3pxODvBiGKV5CIV2IFINmk+NgS
yNM01U0sE6ll6jsvlelgacCSPYJoesiZdkqMuRHV3tpPsrfcb05t4G/hiu+ssQOmQNpUp1U4FDKq
+T5BIT4G4rRvnTHXb5UWDFzMcNmOc48wERZyBa00GGenkzg+K9m0ziYCdwJjIVnGIQ1EhPxvch0j
zOkw4JPrZRtKeCqLY2XmaNhVTANiMz3PZzOHDIb/a4gdM9Lv2UrFqQ60YQSfFR0reEuQe1mJPHlC
j3Bh7tgFjBsKHD1H8kMKNV20N1mkklUQgVOgClWnRuPIUedTZQDjKIEQTrxwReQHKQQI1JukeMdI
BZhUhM09dGD5EUb0PvGlaaPeFkNfLkc0/0bR+OAdLBzaEhwKeo9Gp29rERMlIdx2O+Cx7aL7KS6g
b6SzSBzPZ+jxBjNW8Pf34Ffzpa6wRbdk6vPU6X6eL0Ox1tIs7jLoh/SY5LtUT3ZjL65iibia/6+3
+rxF6wp4wznIx3VgQFLM4Atn1NjBJC76Rvjma325StbZV6FLQY7Gdu7n7yWWcpGXasX3itd1QJqe
n7nBkC/ndXskjY+ST7wYTnZww998za9WPVRpKEmx1GIf9mmJrFfICrKE4WWg7QsBPU2xvDTNwQis
nVRwfvn59wf263fUqOTPwaa/VBuAU6NugWO4rqIKA1h1C1XmWfLGS55U7w1zCFQn9/dv+TF0fF5n
zfpYap2olY3P4p+pLqD6k6CwjoYkWKiEHHZoHDFbWgSNipU9Nfq5hs1EFlyfnE3ztoyhOFYja4Sq
n1t9mCOK5igwUdWYXfGZpg0r0nBaWSPSBk3IoU6QPGKk2i5G9Eahy8MUN230wtAXUzWtfK9oyPXl
futxpZE1QG1718HRdbhXdmEIX4rmbb2QvHOVYIxrYMKllrLOU/lusMqbTMhG26MSi6DZCZoAmrAl
xI5MfgK12R7X8ew+L2ugSQgACQnLF+w+swUc/8fIhDqhAcf7/VH98qrlmlVoBdGaRkv781XbDx5Z
aYGVrvuyeE/GewvaSOxNG/B1B1l1m9aJ8DtO3xUyv7qA4AFRyKSgq/6yM6g7YQwKWU/XEKrfo4nT
Z03185g0z+mswRiq4gj35/b3X/ar2Z/OE4p3cX74WF3/Y6UuWlWMIBnyYcwUkoOrWVjotOapv8q1
bWRK10le3s7rk9+/71cj3j/e9/P+OZrUpMs1McXYPKzMhGssMutDL0uXKu8Ov38v66stKSVQRGJs
SxkVPpXKm94k0INQprWSRadh6IicRrbuU42Vq6QhxqX4oRHmRvdpWo1igJfdhJlB3VDiRHtebdha
vVb8tySHfqTrw3XkK0dYlUPqAThVEkR+gvTm63ixahVYnqc9RmgkXVlGljcQu1fDGAwiwDnadNe0
IE2m+MzYCLsX8tQyyDasabFF4zapcWuT3Hb5MJfoZiQS+4TtzjrEOW6kUmC/IYG/ttl5UTDOWesL
2S0xGzWWEOrOnrTyO42Mu6YmTY9gSKRUbqb1j92k9oTAse2RGm2F3Ovg6T4k5x74JZkmTMENjIl4
4cswhGNlOKpJsJ3XzWWlXExWxEPNtUGkgusHw0X1SQ+vmtsobw/EPRSuEQuE22tuD342FIIfwlSN
rhY0WzJmm4NWBaRFYX4lofebKearm8aaA6hpPHC3fhZ1JklRo7ssqKsX7K5y5dKBo2hE9aIV2o6G
76UhouybkV7+6uK10GTghjBoFX++nthf+uQWMkDoiXGQAd4ju/VkR6oXJSTccE6HkuYWXB1aa92L
iDRMvcMQRtHaj9Jz1dLWLGTavimpHXL0I/OKB/T2hFt104yWiHeweOEltADVwWa5SYcFWNKgQfz+
vvjCKaDisUDnITPcUKv8dF/4wpigqUxgHnnpEv0UDneRivdQSQc15VuRv1XYIaY+YYS/HgsBYXuW
hTB7zKmQ+xgRBatZdS2jcJOdSdVDv4XVaUVqAU5c+O1EeiT3nbL0dAV4fAHxshEIoEjEORpaJPc1
7IL177/Ur4nfoB8RDUjzYsqk/DNfMf8Y0Sx9NNNGVpL1IEduSVEdlJp52+REWVTysJQsr3DyFHR4
Kku3AXwF9vAZ9l6fbJAmi1dhzDYAaqUZmN+MQ18JMRBt0zqaVwnGL4VZf9CmwusYbAszuGrD5FlI
ymOQY4zWVIzIDRknFRzvWhtugT9eB0Oz12h92Z3HzrOpjft+mQbZexNzoqDUI3NL30fSCoyel2gz
c0doDWofVfjxzTEVvxhB0UYgFUDgRmPnc1dTjDxfp2yUos+uCFKK8fu1I8OGJ25JfkYjwtEdpjzc
9MHW6kEP5FE87S0RdkMfvIljKV/TQKO7nUAMUrw5n7MtUb1J47M/cbuMyQv5kJnbZ801dFS4JyQr
WgU1jkznbtHCTnAiuKrkdnKzjVDHNTM8MVgBqMxyY53ElkrabsZeylS2uUxCjhJQF547X3BTgi0A
NSB9CQWKrpu5pt47PsXTpS6VAK2hJbhiWaA8FZSTqYWXDBmSrbSqZPcFayVTMK9i69XoGYL1qH3z
NdHxNFYzWbdGyOaU+hPE0nff87eDD/vJjzTHV/LjPJ90xh0xmE/zorBJlEtdVbdS277J9Prom1+6
UJbo/vPCitjcBqz5+77bWEVDgzzYQa3vHD/sf+w9UTlYzAa+GsUrqoVY0quSyBTLOBKHzPYRIiBD
bAfzq2jWUzJzR0fxKcvH12+uha8uBQRpiohohU3t567aSDMhqRslXQ9RnoCFVGzwvqfUr4cV+zmO
T2gdO1UgxHMev/DZxKn0jbLki0ULBkETnbk2z+ifC7zEXZdlOi/QrJzT1yfFvW6AGO6skmODnHRt
jaU74SO1Q1jL393FX4z+lEro6VDGZYX4ufqe0WNv+zTM1nFLiGSRRWs1h2FmALp3lBJ7VY4Z6crU
zhr3wDL1AuCh9dorcnKfg8ZcyVl08NpS3ijjHAHYWUAIyeUStU3XDt4eWqZDYNJtaBIcytpixaqG
NWFV/TWL/Y/X4T/99/zmr21C/e//4ufXvCB41Q+aTz/++zZP+e+/5v/nf/2bn/+Pf+9Jbsvr/Efz
23+1es8Pz+l7/fkf/fTKvPvfn855bp5/+sHN0NWMx/a9Gk/vdZs0H5+C7zH/y//bP/7H+8er3I7F
+59/PL9xCqARY3t+bf74+0+btz//kFQalP+45ud3+PvP81f484/N23OQf/F/vD/XzZ9/CDQ3/iUC
RWe7rqLlY0T84z/697//ZPxrrjSxF0MiMBtlsrxqgj//UK1/octGoWBahjW34bmi67z9+JP0L8tC
USDKCmog1hPKH//93X86h//7nP5H1qY3eZg19Z9/ULWbdyf/2BMyt6Ds4nOhCKKi/0tnKpawHWuG
px+kEdFyTK2iD8jTaOUJ7FQRJmi6k0Buth8PRdh0S90PTrpg1NsE+7VMRg1PPx6iGjlWHdXmoi21
avvxMAng1zFs1X/9mA8zUj2DJ5L0crhWKqHcfjy0fl5tQ/zBf/341++ELGXHWFFORCEzu5lp/M8P
H8/keuCXamUSsm7QopbY8UBpweZFe4unXknaZt+B5VDzyxw2isSoou9NktQOET6hb8GNh6fAJSHy
ABI1pPBKRdicieJIdXkZ1QqLLRXaftmY6T6ARUNSFPY8BPFLpSGnp810LKSWsanH+IV0AbRPGWqa
QFcRyvVBtxU6SVqWcn0jaPyqarJ2qwoGskm/LE6jr2CEIBrK9Wk8kt+yQQcLHUvMN4pMrlNca6HD
iFZsBxaP6C3np3VV81QmFxaUPTlRIZ7Xj8/JpjzffjwLw9zYEDdbJqjOPx6kqQxWYh9eD0RorcMK
b+cMT48JuIoHf1sS88ryp3OTQu+Wkr4xgZqA+w1iCnysIzZy0S8Kry82vs8WWzWGjeqr5zQFuAMB
edsIZbZtZxS+1CtwqgfyiZXEzDDV/veDr8X5P34cxynbOgRCHAdTAj3OzLz9eKAKU/z1zJi8v383
64iImvFsS0qz7ccn/3gw5h8/fgf3lkZIqup2BMGZZSafp4mibunHK1lYJ2fAQSyLYuIhchtBdHlU
riQwQaZd3snamXzE4a3Clwchz6JwQCDskkJaJywlB1JZsvRW5NIsyDo3x+emWZcCuzGAVu2JZ1a7
ssiauwexTMZdDc5XvG5o3/Q1y9hdDdZZ2pdc8g/xD6gG0APzfRC6oPkVZVHHG0Ci+SDjdITIe1aL
N+JoUXjSE7WrmIIrTD7CTJstG6J+Ue4ALtVwQlOIKXSKiO58EbGO2e20gHASnkSsz51t2QFZ3ph4
CfVhYS3qS0t2hMohwtxQr2CQwsVUgae+RzcWW0AEJIjqVbuBFtTY2Tk7K9FSv2d3iWmXw1aCdI0X
MBVIew0JoutXETvFidKztS5x/sYoyZG22CUB7yCBrJfiLXU7Dt91dxse9XvBsi0fQF9zJh+XI4EE
pbandkUXR7bcWN6P4KhUO9zlx4JQ2xO/Lx5xa7vP8Qac6E44pMNCRSzz2OYuBjWE51mHNQYxItuH
hUhewQIaGYHa6M+71RjekOlN2PP4jiC9r16jdAG5i/fU4w2ElumV6L+4OcHa4+g2MkGgNqYj8ZkW
htXgLnDrwxCsKiKxAfTLWzos7UkZdtmNfKdc0mohzXocoklsas71kX2170N68rbTpqsAtboKwYr+
UufePBUmYQYzwJa0ZTF1iCFIztDAwWheshfjLru33OQapJzeu0a7s6pHJngDrsyCgrrVYuFaUaxv
DcdkROpe58iM+A547J7Ue/GG3NC0gcfrwEO7Eh50HDEYUTpbfVbfh9sQC/RO3xabZmOSdxy6gux0
xHe95TVBMXbkraJXyEiiYoeRk+5lhZFird7Hux4eJ+XsY5yfu6vyfriRn1hPVA+UXNDTcLF1V2Zx
4KSSuJls1WmB7cGqXS4ojfDgibAaroRdA/oHHsVTtXNDUnbd/BaodciZWAy4udiepi4B4ISrOdMP
a5ssOliKS7N2jUW81X9Yr8GtQvSw+qZstefwzToy7oy1C+TPLWagtJ1Odx5bts6We4d+anFTK6uh
WUgXEj3LhbXVRrcnst6y1ets7W3onoLeZDoAlzbZ9bP8nOYuokusWBPxGSFYKGLoaKoXzlu3bxWn
2xczcQk3EfFJ6bLbW47uyikAKSV2EAd5DzSOIzfZ97A24SLuGgczwr6ZdiGMnWahWWvzR0Zq0b04
sV5xleahVh4ZO7zRRtU26G/kUifGScPLBBbySow28jMG0nyL0IypBxP0LXVo6CPVowTgax29Nf5K
X0ihTZ3pJGF4q11MAbfRUnrJ38kMwTxlrkcilGjBMkRVCxJ77rQrSEYMi/0K9uqmJ05oxsVpd+Ej
IC2yQ1eMlv1TFy2nTXFD+1TqsD+uOJdB7XjeQRQ3xa23lbxV1qyTG+EVQAznlzB3Tj33Hjk3rKe5
E9EDQ0y6au8pew7E/47Udx1LWJp8DwCYiNmIOh92WrugjpEx0c2lp21yG3FRVo4vuGD1wC8BeK4w
5lF5X4nROvZcJGpufEz30QsRV9Yr6itvq10bKgOI8m7K8VLW5rRSe3jIu7uo3MfSyjoLxIIKS17G
K2b46ShcGcJTPVJ6g/VfX1Wv0rl58PYW0RMjLBggs45/z04qze81IFBFhQDQjlWcg6tGuifYTxSP
9XBtiD+COYvJIblqBnWmrqcSZ+imyXsKkBrel2TLx+EB3oAZsDG3jfN09ronuQZhVtrcvSU4MVRJ
3ELwuwD2RqQY62TiEu3sW7Y4uHG7ZLAwsExAzIJDSn2EFrXFmXES7ynoLmoHk28LyTX/AYptQ/o7
ce6Dyxdj/IcKvIQt+wrPQ7JvBVc9+slDrO5leqVU+BbTvt8sPIBn9DJCpr6dWC4TeFY0PfxXXG00
++ipEkkWtkvSbuV0PWFPzPH33eTVTghdqdl3wFuZmsBaoT2Ff5fvYwOANh9Wajdgc4lvt+/KbEPT
Jpp5VWp9NOZE0mIXP9I/2kYnfTeu1YNyPV17d+aWK5oK5U54MMjTZYiJJRCli+KBj0BFsqqvhZDw
qWWmHIoaMzl6OG/dhYdMPsuWo2pbEF7eCVnobU54NUJHpgegk8uwcLPwPmwO8YD3cw/4C/OTGy/v
CSnhDGpvUvCqkpwlrwfBxndKFUWtFiao6rD3bPhbU7jTT9YHF88TF+UL6QqA4hdIpwDpDdoixjgZ
rUrJpSEMIKGPbqd82Wp7iR2+6pjJnt4r/14uXD85kp5NCRbcLajE4sRAdDe/VG+n10FlQyOlurEp
3nPohXfCjVquJJ3+mg2CkbMEGDZ6D+OjjD4gReRPnsGKxPACfHe9gGmptU6srzCBxKVblkSl7az4
3ujXMoFrmU3NLXxVL8XeekxNOzvy27FaebtgNwgHk5XGwrzAUOMjneQdvePxiur6i3rJHfEqOY3U
TubhtPkh0Io++NaGzNAV/YxuJTukkLnZE82gVXecXP9GkLbtpr7ud8pjuT4i6Aea/TQcmskFAMxr
TG6wA9u/0unb0BHp99BDH8R16N1WJG9KC3PHMSozewR+RtjHucsXCAxklqsWe4UNPMEuvlduaOGQ
4NGS9xQ7FF2qlfhiPVL/ri/kJ1R3Xex0R6DldLzP4461Ep+CoBZbG1etvkLMmWyTPdjR6KjukuN4
6S/VHcefN4OVWcDwtwFbpahi3UW+qW/7W3yrXLEFHPhlAyw9OWRb4166m96DwVXCdYqn867asg3o
C6fhHpRd/7W9QdK7rGqmVpsyEtVw4LqxZyM6D07txj8TEvvGhVOtpDuxuSCq0e4lZQXeArQHmwhd
vJjTmTQskU/yDGNaugeoGpLMA1y1O/UBur0VLLpyZygUKBdxTLKSfVUtuEhFWmskWmZP0RHzVukt
69YF6y4u89YVAf+hz+hW+tyiXvYptcyl8pxQglBs6ZkIluv8jXmagNIR3NQ9Ms5glb+RUrBqDm2z
IfhWJoeMROjr5k58SZ3JejBBKxMdtJRYeg5QnfcUJj3KGPAS6pvuVJ1QSkjhojuRiWLFm/gxpPQI
73NX3owy1u1leY5f+fKl4vbXvAECEp8wm3Bb3syc5wFbuQsOuaNwLjpCuKVIVF9PMKtZqOtuQVD9
SW025JZm6HdFMFjQ6keyhw/xNaqaAZVCz828yPzrLl91mRORpDI41g+N5bmw5bsU6jHuV1V4NoqX
IV23b2VGIsxDQiFKcdrNOC1ZTUjX/YZjngLtu+onpXayRmHNGZjkY1C1U4mJrs2t1kbmVoHpti3a
TZRLJkY3Howgs7YCaHzTrJ48JelIY7La7dS2fz/7+N3HA6qDbkt/mhWGSdM5ISgIpRgk7QakZVXL
OH+UGG6TynZ5G4QFO775WS8Nfz9LBYHPFc1/SdSa6OCk2w2WGIruxz8cNIWO8//x/1aLonU0vWcd
qa0NMLFlLDzQcupcOWOlqNVQX4WcfSa8mnwrm2yPQ4VDjQRqlUqw+LuEeIppdGovq7YWfVjMHPNT
pWCfPyYpzOcbneG2IQLpQgnjPZR3Mbf/ni1azfC4CP1FU600Aun8BQWw0MAgYg+8K3cy+ZWq3b+b
m2xXrRV1Q8YjxMHshRaYecWOJyIb4CCyk1Bt8VFjpljIqJTlJQYTE5D2NgbHAS0ZbzfM/BUvquqH
dt8BP5TP+lkhKm+ZIzAxl5qBk9FGa5e+Z5fxhgBd1qKk7PIerD8vaGG9K7QJ+/ZRfmSDNO349ofI
AcWNq3YNrO04Bg7Q/Md2Xz6x6/R711SdYALcaqemy3qswL16KSNHf/S34o30pJ+bF2F0/Hf4+hxo
Yk1WRr9Et8O5HzGOaK4c2/J79xbdsEktkpP2AvX7OLDRmtZxcNIOCbu3l2yZbVh4kINRXDVXKiBk
7sIfgrxoHvBXvAdL6Sli3fdoHLGfc+jIVj9EbyyK2en1+sJ7rN/zpxIpK+l9zSIwVtKOg1e+s7gE
m//oU/sgRgJm9X117oCHMiHRHGF0vVJeCDdrj/WKM9KwHt6nJLiwig2WnO6CDukNssJsrR2brb+n
daocQITXJDkYtgJBcLTFtx4zUGRbYAiv4TlD1I0pDjPkOVbujqSbs03CN3aCdPngLQnobnKnwesI
ZoqcwYjGwdK/4qqkEQAVFlFD73YXerNiz6EW3NdhMTCOhVferbEgqXajYx2w4723pPNYL5EVriva
pOzqV82LzCl441VL6NvjYiaXI/sh0FeyhXMTuHPS7ZpfnIQTeph4r8JIIZ5ZOLF/VnbUUaQdYebF
OboG1t1JC21yyCUGg6Y+1mjPT2K/4Fqhhq++FevkQpKjxKwGGYSdo0zghovkX7UlR936O9X1j5kH
TZE1fHlCwFSESy4jUGD8Su8XykqpbAZbay9uZHpx6/YOj3DuGJdyK+3MYZVc50/BGfeRkjvjm7FQ
jnCADGIt7mYwODlWHHO3exlqcFcQN8Gyizd66MpvBMyh1ZCgPnMFQw+nQcyS+kzi0nq4cDbIZ1kW
1+QDmo+yasd3RK+me3Yv7bwIXIdParG02AjEjMH5UlA20onF+RHAAiHcnHb0GwkNUJDi6/iDPJ7F
a5C3GqEH9XIAlKSeWspPTJwpyU22IB3bduGd88CNnkE1k9xi/hhUgKx7rdoI7N1fWfyxPdVXxWYu
lkExb+0qoKvs9OVHxYAaAW3Ge/GHiaLvin0kHcX+aboiszPwaP0sQuaJmg+x0meBKdc6e85l+6y9
pGt0KRNFD6qT0dKQITGfs+RWuyzF+2FTXIeUmQYWMeuBQEHRIVYJbsjAPU4d7JI9wvTwp1UbO4Xo
ELs4vEiFI+3gRc/1lnpRP81X0ZP5ThUBhvSZCwOtHLchBSBOeHukKiA8sPnWXrhIgoeJHE+B9Atl
crSXejymySGI5piZ6KF9Z4gLHovS0eFgki3T7robhMAyayqnuxDMHFUMknwuihMb/dijACK35aZ/
QtRLKUP3F9SxRu0SF1QmEdK44ntCqM3TWCyBU171ezJAJqZvLKaE1P2oqX8l2AXs9MncikiK6P1S
9kGl2+8tNtOGU78QsSFyqe+xraX3k9OuomsDeH5rT5f0yTqN+PxihACOJC0Swi1i5Al2dsF+FcSL
rlr5/b4e5jILQ6geHQbywRuKQ/6VJyzlszi7NuwTwqR540DRYWaOUEO9mi7dDaTctXcenYbTSVrH
kbLWAn4LZ7d6i4/cJL5yNjSm0D3YVcVcpuMqpR8ZolW2Fae+k112L1TS1mVtj3fpEU9CuS/6e6pe
zESedhNYLBVcppzqxXCNAxW0cKdcuHcbwOb74lq/GW9yC32VTR5JdlWzWMhtEgWXBE6xHeXljmFx
4jyW/Wa8m0cKCMVnzjy3nHBp94l5RAVgM8LChilemDXqcRVFDDfSYsTNFO/yu3jf3xhPqtNa5Jk7
4vugrltuuXgnvJBSGStLEVJxsE2LpUklNFwOyNlZRlg3HqsYAzsx68VNLrx/HG9ODJiXY8cgYD46
IiGbzQrFurZjn/0/iTqv3ca1JYh+EQHm8CoG5WRZsuwXwpE5Z379XZzzcIGDgxmPLUvk5t7dVdVV
/ro8N6WnSXaEOLxaLTJOipBikxUw5a5E88nwL3lppJYBYZm/HLXmYEfTWkiferznhGIXZWFFw9GQ
aDVX7evwIkNP2/2Nx03XiSB0gcTB7mIBIx/P1xx5cPmFqupIBvKmFd6OkNls9uGJjG96f33V4HpM
KOontrXMNftPLOuy5/QxHHnS2LCJuIwJF+tXkXRM47uo7VPFxoJ1qzjlhIaT5VRs6VC5VoJyp1oY
DHfe8NQKuAitVeGlXzZ6hf6W9871Vm/NgK+lqxcH8mvKvfKhjS4G23hooSghCxh/92r0zOwMtW7+
RC7tsaclnhS4SeYyZqtPLk6lOBQqjUu2s4ilxLa8LZ+ZnaVywTpZjiuWWMhfNtpXSp2CC4NEYuwx
JMgD+9poNxHm3dBVcmwjyMSQ3LejgiASO5XdSLeXhaICp+BFdm3ZYLAs74Yjx0aNTSV9sk/woWed
2H5Xg6s/sK4NqaGwwyP+B/7nVyI1wPSanu7yJN45FAEF4eD7n+LakF69jr1Iu3BTlDf1HlyDu/qj
Uf6f+n1PPNAblk82VVuwsc7Sgv060nd8CVAM2n2xzZI1zygG7Cy8AsvblY+DzL3gwYyB4vjp4Zfa
q8JDHnIIEz8uvhrY9Vn6mnoXYHL+GrkUlHPX9nVJGntMbjQ4xI/514aNZIGjE7rFYkvWiDe8NHd9
l30mL6Krf1QEDYeLuXb9D9Dvhq30phGTY+HBONuSR1QOoRNbYfwui02zDjbmJ9uvyrK8c0hifC3e
uLB+tzy7zS+1ODP0LV0cTuvlUfjkSE92ja3uCKV5SmgP/3QsFGtvJpUSPUas4LFCKjr4XWDY2FMD
hPEldQFWRSDLDkwnO9Hzf5Aey7Mi/8rou5igIBr0PrjBI+MJoMAbOPi8jPEczc6QA630v5Ad2Fql
vIxGqBo4MDgmIVrybjzIf+y6BHtHsy2cgz2rjHm9H9XNkWXWzshKwBt/uraG6/+GvEBIDrxNAmgS
72bIj+FXcTBVv1QvwYbV+s2b9CuvaQ+ApWV55iZXO3+rUrqtteQo07Z/mI/qpLrjPlqnHi7ATDIr
BBP4gDrdH8eyhcX4q3yn9FoUoi50woHwrvlCMhH/igLboTh/YY+qMWCWvBSCrHBGbSkzfLLtzENY
0vd4mMSJxYHWrv+yvng4cY3u31gsOFK3Dtdv1RyHh7/Lzzy9zX18m5gxX4UOl+/nI32dD/WtubMp
xuAn4DevEWWCK2/V9/nLepuJGrwnTOV8cC7h1ZR2p3D65qCh/PcPyodfOaG+N7+pTojsyPN1HW/D
l4zy4VW7lgA6t0TmLa9SlttBfjVYk2/9pvtlsp6m7Jwcx6v41DDJ2hLklB3yvWpgmgR3gp5yCXxC
u8nTJBNoYB2DS0VRsxld9YzZ7EBXEz9kT3F5dg6Rq2wsL79Y+3EzvgxPaW0earYkmqXT1C6VQ3sG
EoeoCD3uRo1slkLKpboIzZX0xbR/f2OPZM5NJWjtS6rtqd9QvqNIERfM2axWDd0YOx/VZOnW1ZoV
rhLRfCCTYA1MMLyKSBRHR2xdQH1iGM3ZM0F4O7sY94yJCW5iYTOwLYjauHXdKt+bCuF4iB9RDNpG
z9iCI59xpth0xm5S7iUbKzF7C9qw6yiR0T1KLgUivuPf0q7etR8D80qeNjjyc7R1h5tOxdzJHikb
+Zmuj8L0pVBs6QMXh21xp+PbQwhsaSyMO2aG1jE9leE2FW1wvplnJFk17yJIK5t+sClocltCh/zN
8Bz/mIYaCtIdqqfQet13+yDx2xo26bVq7S5fJbjBP8y9+AVwRViP+ibsamkdvoyPoXa11gO6KH5i
KiTeFWg+SbqluGmVnT578bySIwgAwE1uuMugQEfIcblqoPFyvHKI48FoByN/Y/zQQpshck7oGxmz
CgFk5q16BiBKUFAU48bkZoAxwCQvavLR84kQVD0jvNNUjwgLrOwxBpcPIOnfm0YA82pfuG2Vv7L7
FOBt1fkrU3ImIHK2kSVbS/hBnP2nPCA9kIBn+PtDsUmb6KLMR/IlGpaFHXR2Zd6bbl023szKpw0m
djHGrYP3wwHtCGt1Q+6iSEgY/qJQq2vzm4lTO3im4GPE84JMy8v1x/M0KVbjizQ5DMDSqvEU0MPP
L0x7nFoy2nhgLub34iTKI7H4RzOu7SZHdu2Ubod+72cimS734BYv1SnYGwznuLJX7jIeHkplDpLg
qLmlV3x2D+2rPcQ9VuRO8CkCJdfL9pv8FdMq+2vfTaxlCb9CX7NudmShHOFYgz/llWms12Y32D0N
//Sh/pEKAdmBoxcdc2h34YaseZ60fpu8+MIFQ8kONxNCo/xdLV7m+cQrhqQQPv18P5KirfMwLTlC
cbcW/B1ZAQXJNuphSerCPDRapb0tzR7EZrScWXfpS5zt3Nxg1AJpqQRr33AG0q7M9dw81WRbzZBu
NjQRcu9unQdohagj4ERNmzkGjXv9QtyFqi2/1Xoq/Q7WNAs8hm4aFGxgM8juPymO/RPqQAZ+tO2w
oyCAL6TxcxC+Cd/5O4nSOcET4S63royZRelD29Q3YuongnAIy/smAWs5spxkk322oOf1KhVJhiLu
8QzBMRD1S9xKtqFxqVxMto1T7NU0X8fgA6+xgurelfHt2XD3qIATHK2cWVrewWyusqvscnFQmoaZ
x3HmdoT0YD7d9FvDrTkQCXIFiVmzZZ/4uFTG8ZNqOSsPOO5jMrOhRrM+jXum2PkjQXLtstSzQ0I4
oPkOEkCsAJvRBzBTdh0PwQn6FJVyb5vkWlnr/pUeHkLReq8HVgYv/lYlJx7poeATuMLv8G2+c8jJ
mrMcSP3Gotj4mP3l+OaEy3SiyKlth5P6m10rSpyt8Y1cunKT0JvkrY97EM3BWnsqDmsi54TlSUo8
uH5iK6PcbWsnJ+aN+8Jezc2n7H11qtqDTYYvMxhEWrXfHKCKHf9M98J0BYnCn0uaJY74GFwMNdiO
ZJgp4o3iaiCi3o2JV1OWGBlUuDPrmsj7e+Q1t8RciZKbNHuTUZ8PJOrVpbwzlW0ImyW8MHGRmbV4
+vRbKb5Mw8OKXb+gdmajoNjgrXjdVwLOs9aBd5aUU9Y6GWvH6Zhv8R7eAB2xFpYAXqe/g8tOkUNS
aHIzLrhjaGd5x/GoPhSv9po3BbsfYUMWZn+XSZ6KwW0PEaAxoTtx77bUYrfgMd8kZdUpH5HptbxB
aAiorI0JTp65RmvH5IYJxcJUGfo2CL2ZSGEEKeGHflpCB0kkwmqkfkaIDeI7Bh+qG32OqU12EP/h
dqASsXmBMIcwGjpPNxwgS8oNFdJXPUCezo8lDA0a69lBU96li7DNzkxmv3CoL4PCewSoa3IFWTT0
o/VK2UI4YLG7SW4iHmq74ay3K35X+uu/iW8TvS+F97Z6z9fxTnZmF1RH+QTsbj/A/8tdIdidZMv7
+iN3yWDbtvfoxschaprkdPjhbbiNEBiwXWN6eAzO4xFTTwYAAJUWho5RKhYNtV36Wr/yaI6vLDI2
PLnytJvyNNm4z2O3krZWayvyoS/eRSCMhw4Y065xdxtzLx3hZG1m6aC7y99c2deJy5w0mcozRzTX
nnIHZfi0CemvWjgXb/Jdje1lcMh2KxKGQ7ZGeSR9MTS2XbkODZfclnmEy/BQkWW+pyes/hWRNvAP
o7w2mTLLXSt5S4kJao19L5ykIwcLTpRQX1w94x8fh3ZWZCDRgI9eKe/1b3TLvsbczn8hhK+8PCtm
uQk74jCMga3Ojt6aff1biywRjvSVcYjvRJGZL6a4fDql/8csAW1VKyjAHrtsUL9X7g6fkcygmTLs
Td4TbXjUz8iESKwyX+AOx9o1frTYdUgoxFbFgChUV1q81/f95/SdSDyDq/gPnmPbnupx1TKhGK+H
4RF0J0lxUdGHiZtfgyduP3gyXI2jsSYd6kZwJo+fSsR05ygkkjJ6DWdHcpW0mr6iN5oKP1vXoYMS
ooE8cbudxnOKpOfLZCqAMKXynpInRjwYu4PokdRZFwer8GZShRiGdHkMKqfCK+xVvQS/0ssE3/xt
pgRsIou4p78ksZUFsIQjv/H7eo/PDmZ1bEgPU+5QioJT3Eg6ehnfg3hDMKK2bm35u6FE+ekcTgqA
OGIIt61treEW78a0ZstobvUuJF/hLbixKejiIkTTVLfEYOW8ZHoOG3iGUrctJtElu/Kii7QevpNL
C/kmXDomWVDd3ZV3FZInuqWqU97NL5KBNcCfffcKeULGNdezXjMIMb3yGu21vopf6j45W3zW2m4g
OP/pUcbH/FGvcUyDam0AGsBFb5DMzKb5Luo3+Sk75Nd9sOyCmwjYbJtnKJ9ycrLD5ydtdQLCsBnX
jF23vwai+3sFKGSH/CLeY3RT2fBu8X2+oQ3IqWrZwYtV3m2F3iblt/qy+Bnr8JdyQa1Dug7sgI0T
7QLc6I0UPmhliFt0U276O910L7w2+6VCHjl4l3A+JCR3AMt9e8rO+klgLhL2q+TB2kde/VJera12
IXLpMq7VLwXCkJElO97LG+1iWm77jN54dMNd5OTXlFhh2EUiosTIRfcCLE/ZeXWkLSmCvS17ApIO
Y4MOD5gFYP5FYfMolw/RvRFrfNL5tNC3Pwtki4nJAZZydsI9aWYT15l2PST3Wd2kL3rgHrS/Ktzz
fOkoocHqttxn/HlXIdGozbrTVsg7ELqxfBHegDpAIhq7+arIW/1MiZkwX7YT9xnbJ0dPdWBdlrv0
XuCy+ql/8bVOWim/bBEsFOkdA+qUyv6tPjJwQ8UWURE5lXwZWjeGqZlWOQqrzGbL5hOqwZpQp5IY
L5k5hGWJiK/1Fd2nAOVGR52Bln9SvZfKK5GE/eySdYF9naWtxO/qwCshljUxiu/s+jHcdJQvPAj5
wgSbeyZ1Q0f77F6z13jP+oS8JuZNANlGiHlrj8IueSWv29VIlITlp2t8wZVpIkpusahg6+MtcmLS
IIYb8w0Ku8JJ4Ci9g+v+jlRVh+CRHxaJWOCY44c/ba1z9RluebRm8NQnmhB4Gwa7u1VKVm5iIp9z
S+uMY2SFHu5RPxta8MFh7Jl9e3xWsLugU7vggaJDOOhXUIEWAP6Dk+41SXbmFWHZFZnrtX0nS9Cp
qaNTr/xkxxZWiBV64tauypkThJNG36EaUitkaADhNoWmRDJrZSPwxgriQno18dEF5XF9nV6bm3YZ
9vU6TUgIsw0q20e9ZoM5d6on7K3XNNjqhGsrZ05m4I/5W4jWgYMoZh+PpPYRbYjmEZiFqheTaMVc
T2uLsGfzWRvO+IDrrh/xw7rTlLYmiP/Kuge0QZRfhN92u2fqH3Ns4alrQYz5qrWiPoFSnf4iy7ae
pMEhGuRGMj1O0+RWl/oUU3PQ1mA7TqS9TKXsZj/tJ51q1BPCbX0so6wYTXAsbNuMPNQNudDUk/6w
z8tTLG70b/07kZnYYoie4hSPLi3ZQKNHT3qq7qlO0CGuDnElng2K3cxOLsOPiInVLd7kJ4UHs7ON
T+HCSZcp5yx4r9CwKCwulX5q2IjToR02Vv4SpddB2fihV0G1Upj+VvB/b9QQBLNRZmDrDNoEtnIP
vsfElX1gDpvHh9WYmi72OAPhpZI94idSvxEBTa/O0VQBp0moZRmoA9wGXYZ3BbyCayJfD0HUsdi3
azv94LUmyiq+ztbSu7q+M94zyS3Xw1eUbwkQQ5C913Q7HJeGWsmhEpYNeSb4lZy3zM04rMPlAA5u
06b9HdfyPuIJ6hduQXtt3hIkqsEmLA6mb2ugH6pTMDWcHvFFQ0bFzidA6yPiwy46JKZ92oWHEixj
XkpYuhtwy8Am4zvkrCIr6hoDmg+PsT0TEAtt2m8UBRnqgXMaWtoL2HACHCJegtlRxl2FCELfkZxJ
RcIbztKn5CMZJaRWoBDtt13hSBwqkBHU1vJy+SsC2M/lsM2EfT9e2+IFr1w5O2blRmFCabQRGc7C
A6voob/k086E7YKDLCAmdmN/VEh51PEDRyz2mEzgGsYZ80WGSC1EkaByewFDKNkpu2VMCDz2Sm7H
HKPVIyVu7SOqm2x5IqzUwdEG2V36VF+sy39JrgkTrhDWuEUJzIat8tKTis+AYOTxoBEnmjzYmCN9
29/1r/7yj9jvFor//zz/v7/iMYT4JZOE/7QA/74vNIMFHanRw/EDox4QnoTz4rDW5HD772uTr6ue
0RqX3s+sLSOVbtYBjMUNT0IpAMrpM/bBUTB0QCn8yShR1A+TpG2r+mAKKr3ivy/9+0d5zhFstkDb
/74mzbgar6zlJ/793apVz6wYimpVdPVZLDcuBrQ/uMaBRP77Wr38Q5Ugtf/3v6lh9ODfn/7/D/++
778fMTEVYjeP+tbpVeitf9+UpabCjre80L9vbYOCxiSWk12vpfU56LdjSTdO/Hk3df5G4c1KemSu
a3w6PD9omS/ObDlm2nYc9MnRcze6J910xHf8ytx56wQmd63IFO2s59E5TcNPS8leFFX4lMW+9dRU
VW0LeoMxxW3E2FHN89r55zEf8TdiYBm09+kLGAIZcTp6KXq6JMDVfm5JT8jigiYPBMHKoRpTZLGT
EpNdLUi0NKZBm9yhE02V+CREyTPrsaLtI+pTJk44+nTOTb2LIK6abtxkWCKm0fCJ+5G8V31kUU2w
mXBn565s45xrpIm910imtupaoNHhwlSmtLc02AcmJn4Y3QQQULzSgJ9McLqtpw+mQppVOlNwdD2D
zj6SNCGgMCJNZ5mlhQFGbdH0Fdm8HbLGZuAgTBrA5gErn7QIn30s7wrUqcsgiQ890FlluRG1FmAu
7jwuSG5rRZAj+a4QXloVbjARIq9ZjRHT9f0x0OXfRkTOTCwj/bvkzTN8eclYni3Pxk+caZ+5BZ6R
RppvF1riaAbKhNFE+1ID38SoKVQDaq9XJMmRBJcNTxBLc6ULA/Z59TkLEdshCJzyH3PMY8xb4N6i
l5L+oUEtVve0AfGEs4k6Dw6BF/x4aKX7iNSIus9f/CJB8BTKV+z/QltTtOlghEW+zpc4LLFJs12j
fY34K+bCbhbYA6eCoXMuuduMSNylKJ3dKCMWVwzLbZn9iTHKB79GsG6M5ETNibaz4AJ6hh4iCcyh
bqP4FLeZ27XLXpPmn1HFtIV0iplbBzQxES3MLR15YuAxabRr2de/rHA+TnIKKGVKKI9xd54i5LUJ
nyhQwTblUB9PmUbWY1oQsBCaFL08altD6XD2H8cNGZWouUMLPBhOUdGLR8VKdKVBAoestkxEIY4k
MWAVm+lfPYT1vjSn80z6C/DsxAad83z4A/Yv2qxC8qTUrsYHW2D5h+voT6zXQGspZ1siAVHJLNkW
DE2uhP4wm9POmEkq8WOqATVu3gWTs6AEQataCKJaJadE7nQ2Azn91KoMqKuOn0ZElEjro3U2ypuY
0BL0Aj5uXQ+rio3PJYg52mLFunVqAOxXJppTs5XFZaadJbp/ebj4LCTH7wEj5MB0qjJAnZui/s7/
BiHpDlLCzs3cs8PYLBV5lEVrHX/pHd5MSP+Dce3PBSHSiG4LWUVnSKbK2KbiesbymAO16NPCmzR9
r3MB+gr0MOtYZj2ZMqtgCNUNQQh7UnRippIpVLKGqi8vk+sQfEbNSMo0ui8RkQFbbLAhXsKeVGiI
KBl+ssVGM4mCZ1hAKRdGKq0KOVlPStPZUZ3Ma8ITcq8xJx4TlKpBz4zvdz2rEQ1w8lbP80NNLmMJ
NdXCIY7JhPi5YwWHtblKBUCsAuIzsgQnSybxaqhZey5kWphk/BYN8X3EoQw625pcYUpcZNlfTUFv
v/NDmVs7KWdTBXIU1EeuS5zV/yRAE4RLjCXJkOVocLX6ZcwE9R2r1JWswFUaYMFB2HupKuwGigh5
1DlwGrPdkWD2kXZm7DJEt1fwQ0IVOcNa9xCkY8BYgo9KJJqw85LaFTFnKWnw0MRxReXQSoro9BVO
tLkwneV2cnFxDJzE9Gl7auWWdmmO+B3M0BgLjJbGaPa6uWb8xgjPOTl4J1HunrXcYR7Kc9LNhduO
pODKBvhEGDThKStpQDVI+1kTV6pIcHtBN2cMZcnrsr/Jgv8iMMYNZywkO7SIVavtQ436IrYgya2D
zxZZmE8xAab0sxgCnwkFibDETTMOLlOvdwtHPfJUuw/sI/2taFAOD/pXqjOF3urWWhuH3tZFMHgi
2LHlJR8HaYksZ6HD+Jt07gqk5pZU4AWl0i91zH3LcqCv56C7RmUTulZoPdSC2fs6BafgMUMp14wI
RczZYbh6UfrZTcB8D4zzkMf6NjW9PkBvmItNjpnA8BC7l2loHk3xsrzFnW+ELKpQF9bK5K+kWNFY
J+kjspQQ1w1N2skRHE2dTwM0DhoPyQIZMVsexbSYWgzPKaZziI9eFzok0KLdSBMhzGHge32vnROf
atTQ1MK16nnbkZvj6k16zbJs2uTQPIPZrA1ihhwxnBE2zEMKXTGROZylYIzGpHlZ0jAgwouMdDhd
7EhZfc4DljxuXv0S5hbxY4hUI+4p0/QZYwloV4RSWuk14HI596YtTGBf5BdAQrTaWyoCGmTmYSY6
11Ur1BPF0LQol+ZNWfbxrhiZpNSC1C1ySkgrY7QvDkD5S80n49U3A8+nC0sEkpqKnhYG4cmAZCEw
QQ2VqU48o74qUim4oYbjuzLS2McqqEej0/v1nLArA+IpNKyJCcQUDpMQD/hDZiX6flXpTbkOciR8
hq6dJsLK0bXiUQYX28HvR4Zqy2z9XlgzKJMITOsHhhZvIoh2acT+y0cgX4fym2SCLgusb7cFUCvi
KaJJFO5W2piOb2aQnIMG/KFmN4atH0IVbHDgbaG6mgEcnmZEzGWnCxh6yZuYuSUOk6w23ppEkx+Z
epqUmjhRoyQgAQBzEhMmttrihytOy25ab7qpDc+pM7/9NLuNcjufsq5v9kOwVUb4AFmPhr0mB4v9
Ck19n4FC1ZZ5sPLsUyOZyO5FWPwivoyhaeyUubtPrEAWK2UN1V05NGsmW4FeYRpjXzTsjNoLHdfM
7A38U6ZjcJtBZOEaYMeGT+MbgWEpInmIc0WoUaI9irqSnLEU3XGYDpGP6LOnf3G0vk2dUlLXeYJ0
IWxeZsPYRnrlSBGiBqz512YVABUGzPwogf6hNENF94UFSTQCYgn5qdRGlt7MwBjkQZnJniVIwrnj
/TutFtSnYqpPvhC+T6MZbnSsm2ZnijP1qrbiJphAkzLZmteV0bs9rtYULTDbqpiux7GJt34079Rm
uFRpEa1zBV/HCPRKClHxF3HFGFLUMay4tEBCnbohtUDTc0xH1ikYpGlr4Iu5quPCSYTe8sQSkj4N
YydXj7qQxbYeQK9qOoOMovSnDe03wZt8W3BBBj3tqe+4YOWddAZzWx2ssVVvs6wzdyutyoyRtJni
ZD0/sPFRPSbA540l7coIMkf1WbXSrB2GUINMqYSVZKAVMuR6G2mg9GMjV/Q5lzLIGLidGCUlrNYw
2wltbRZiJGWguxqOIzY/7QD301S6ZFsTasihexBWFG/TNLsgRBjlmoFLBPWVxK2O2lFxRaEmqQSI
vTcqYzsZ1V4d1eCljAlqkEO7qZEqkhyoe2rVfhhWORwyy9rjcrnrLa1c9+NHrh3lMjo0jAq7Ankk
MFQRfbTxFkrarU3HzO54r1ymGDVh5icUkMnrFJhfkdZrG2VSLNw92xeM6oJDprKV5VPyriXCb9Jy
QTVwUkvrt6FWvtcVEmMha56ZHMFriMUp8isiSGm4yXdvnEyvV1PbchUiTaApSRlpUm5iJjpl1BN4
DLYnkTtuip5Z9NhUUTlV+XwYtPDHGIhrFoIvPwHZ8ZNJcynGvLwtp5NiSFgWEgQq4D+keKpUIjku
AdU6ul42f6u6ihaMCg5tzbpclL1x1W0to8KXXkH/xcCmNveAGAG1Z8OESKVND3UklGY0o5bh40Zy
La3aV2LmFo35jvdIthpSAe8+sKMiT1AKNYBv0yRcakYLXkVIsyFq3rMxbuxQGdBNDvihagjzk73e
y7TQcr/XFc6PllgaWJGMP01o58RAqXEmRZ+mKbUbRUg16oggp/5bnOfYxnuOT3ptK2agB0bKQmkK
XF1jOHTAwnSlT0Hs+T6t3qwkNz/UIyft4Gq5G4XdaYnbp2KDKyaMEV00eL6ZOBFtx1YR9ItkVOBd
jZeI005ANzFm0EMmJIVCl4qEOcMfEoEajfyWJ9l6acpDnXrh1C2IG1pBHh40TjjWW+GwVQp5Hfo1
tDIpKFcwhbuQSsxtZMJG8bmBglSDgYzdR9LlBJSppks1L9hNKx78CbZW1DJUkMCNE2JpTb/qdEM7
SbsOIoRYPD3ioNtYSQx0EEqplwVkLWs87LLpxsObJgkEXfkSslprmZdtHgx3j3u5RG91VvOcOKpi
3lSp2qGI1cK1oo/XvpfovGuKGV+JgUIr84TNz+L6FRxnAlVc7EJw45FzBDnNkXWeOWZAFstkfZmL
0fLUxntJ6C9xIB/54LirNzRswtAww95XJ0OMPxIlwbtE4wp1GZtfkaMSNJIXeUQ93ist0pKJ6ysu
991HT6pI/l72rfRN1H1gRqHdx+0yp5j1MJBTmq+ySlinOH0NowjvMlpg09xKtYXY0JI6PY4LzteU
wqkOvzqsdOupTfYEILA6TBVapw6Y8kHSatJWBJMCaT0zbTsoxjaMX4oUGQN2I9+hiKaiBhyoWpoe
C159VFtHNJjtzweubgk44wUdgp02gvAWCpoLvWJqa8LtfcMpwAA0kUDZhB5Rr/ThGBYkclvasEAZ
zHjLiOIi2e9cfVQQrM5yvu1q9HUdLlN026o9KKjJRb801x0alxrho1aoWBj39d/E1qtZ4XTIunRm
WdQ6IkbUR4Ol+Y7q+8OpSULse+bjLMrJPjfR/Y1zube6tnHK2kc76BMGG/vXpEZ8LczyniS7xaqJ
jUnNmgfmX1BwoqMPb3MQiDsMQR69qiDm6nGM403pK+5nuFEJBcS+FMo9J5BNyTsGpVq009PEus4E
T9GYa5gehHAyiirOox2XKKsajoOAVT+QrOONeeg7dMFvSDNKsZa/5+oWyhEmpuz6BjeUAVO7iU5y
FDEbrETXAmFHKaMwLKdq0yQEJUuCfxNrJkRmeGE+WCqlb6mueIsZccNshaBEe8rCK4jJjNhiWOei
/MdG+RPOVWUbOd1d3g04PinETjSqsKqJdlRjObUxKSpcPbJoaE3rNV9Sr2OdhWpAFg708GeZzYbh
LON7jiI0IQjfu0ak29GHdyaoWm5iXR8mjQ8boqiuynz0hCqG5xDa8DrpX2bwwohDCSZFYHlnucYg
f4gtZAqh5qtkehpYDXmp3nzIIm1d6TW++vQLZksZwdqJLTqPtAs/WxFQKMYzIC5iJ5IJfM9iSMqm
qp48cgBMvsS8iKi+10o3rHD1Q/Kk5zIyd/FL0YfbXMNptPopqQukAI2JnE9CQDYkP6ER5ZcZqb5c
QJVhNL4aNVo4iRquHIKDwOAEWX7EXKfSwZ8j86bVECID5NUE+BUokXQyCskpNMaomh6pZlKO+W1W
xC+zlMIvepsfDaPBTNJfc0sD1VSaH86390wHe9HagCrrXFRdvQHO1MZg9IIqeldFFV3Wths4UCOV
Yd6mA1ZjazhkKFymnLn9VnYiJavWWkARY+DVUCuDx9EFNaEWO2NIyYiR+i9fjktbRile+FQnk1/7
TF33m1BNJW802d7ySfpMfeuezzHzK+m/zQryyR9P0Zi+m1IzrGc9aw7VqJrwXQL5X5FYIMipPvtB
XS9tBubk2uxOujrvLatHykHdUsx17vWSf2Sji/eExeMGXOaAGwSzllZFb5iNAlJPhuK07snhFV2T
sZ1ssnRvphFYrj/7qP6r5m7muaNPleqMRcVYaqHc1Jb9L5fU2kmDcm0IorBGoyqXjD/5GOJxzoHx
jOx9+Shil5z0upfV6q4ucn1joDxQyPcgfpQi1GSSU/FzdqFMZB6BKkmMCubkafX6kB3FbNWtoHaR
LQSlneSxtVGoLXZBoX5HmWCdo7i8zCJDnYOsjJ6V0e3NJhMvWU4hT3yXHmueX4leP7VwllbenpSv
AeFJxsZv0xFWaHsTJzMaWAf/TclzIjQVRPo9fEYYf9bY3V9M4Gi6hmml98bDQnyXMerHzIuKR2Mp
/OVqtx7IqKVzE85GV/8EAG9uUaOVGEoszCyUGERw4JbsU3YvqD0OV4UXGAoJHGFgbAiqPJF/o6x8
A45U8ycKORLCmFFBUewLaBAmmR1DAr8K5lpGyjoKttF170EgPOLC0JxUp0sOy/xJIFm2kbVkj+2m
aE8D44dKt4gs29bJJub4STBK3EICbFaaSy2YWDEEGThHgKN689EJ3f5/5J3HcuTKlmV/qP01pAOY
MrQgGdRiAkumcGjh0Pj6Woi89fL2rWor63EPMozBEBlEQBw/Z++1dTMxTZoHTB1SwytouoaLlYD8
ZuLlMQoIci6Mxpt2ph0xcoVbJWaQ7RPidTe1xVYVo/Fddu6j3eTuRyDQWPmkpiRy/Ga04s7S8sy1
9jLwzb5WoXscDRtqddGgWGk4BvPM2SbF+8iqeB9qODICNUNxTgeM/AnS93zg5N9iy+JCMoKv7bk+
y/r7Qk9cxWAD6f4v5J3//sdo0g9DuxiqwJgfx8Atk/vr01Xt+ROD6mUR0Q/TmoV/cfz9pOWZf+7m
tYSJcL3/+8fry//bx/+8fO41n+vPfc9nwjjsTDH84r+M8EjYfOLl5vrT9YbEt4JsONysf+5ef7r+
7vronyf/43f/uHt9Xghtpuq/mzrcTClW4SAf82OYVvw10/In/v7x+tvr/dkeeUgAX99aQfnE+qQ8
Xm/Yu3Dc/rkv5vA/7zuLzxYfTfzu5bO7T2cCzIXRWCuHVuYxS9uZv1K0ByfMCf+afDKBSTPwfaan
xOu6x8iI3CMxOf468Clprnfbev7rgXR5CohFJg/C3v95wfVp17vklSO4G6LT9Vex6zjH0SK+C+lD
6uBfhttzfd71ketNmROQgyRNPCaxjXFbFhi6kuVjXB9uQegdSus71D4XwXDQ426VaAViKGInCgco
WwutyKsZ5ocZ1+K6YvrrJO1TmzCg6fWkV7KU7fF6Y40tgoio1DP6xhmFCNQZr2x/jAKtReG7dD8T
Mz6lXMAdzcQsahrGhUKsUmBj+3ihOCULKKq47uDL3evv8nxAut15Wu+1Invb7LE3XB/pFZlrm7Aq
fmYDXfk/r8uaiAvq1MkjXL1sl17f4frelSJRk4q4P/HnxLs//9/v/+X6tr+fc31obJmkmEOBK/Tf
Hyr99ye7Pvv6wN/e+//68J93qPyk2QVdc/jz3L/9n2Xs7+NUnzKTAhhmFqc/Pwek4AbJOlLB0+Ag
XLRMfHbe1J5TWs/gpKBn9H7BMEzEtC6/pY5Z7706ZCpQRgcvJRVbktp4Ft3AVClljt+qfR/1m6TN
DkKhW6lLUF4gVtZhIL712vglnSg/9jWDeE2UNVTwEp9b5LLKhlQgpKQnxszSCll5BoU9QoCBQdQH
zS5k9iEkrYAFvrclOYMCrLxLB05pQW0gnTUIS2/TcF2pvsasxLC+LzTCT5+1CHk/pLTA8Cjyn72K
xUZXaKCoBdZdOl06WnRr7PKoi2T53EoGCHUEGYRovJueLtmaopt5d4tfMc4cdahH88nyinvK22Y1
ZgZChDjZZ1yC97009U1bwOAxWZcZYYycysfPVXaXzCy5mMVhdzeaDJY6JpimzZiuW9TgmQqOfTlO
axL+RoxraInBts4cWkBxPLTKcD9AzN74ldCXktlimJDKOWdkwAdIaMz2h6tSfzMntbeGI3kqo6FD
fhoiRiciXfkYQAwveCOWAoaGE6+VinEQdSh6iobmvfjWdWm21UXzZXjbNINPTTHPRD9NL03NYjtx
KzTUEX7dEDWoxXDt5Lifnmt/s9IO82xDM82ZzL0r0Y5HJcKA8r5PkRt6Wf2GyyC/CXw4J7pV6qb2
6ZOaaexyCWxmgBycH4RTjofaY+0A8vUmbWN98gZxx5xA9+1zbVAXm6xMQeU+WFMTrxgG3w2peR5s
30U/1gH69ctb0dr1dnDDe2E5X+BU6dvycQS7MM0RS9yIpAMZWGCMScPil5fFpywcMI6rWtxGBT00
LmcwhWLBNsmsOwVlhOBivdIN7YAaCcxUKYvkFfPdaO2fMhX7QmGu4KW3tAM4YKL5kgv51Es9Xug9
WopiLXVRgEnXC/YePJqaZshROMaEaypND+SUDJsiECcvfEqd3gXXav1yLVz8cfaiKFBw1Bfodp2P
ngDdddDOb9FeKJNlwmzBAE0XXa9svzMMXBZ+g9j4NWu9tsTEZ3fZpko4q9m5OTNcoWa1C0baSGCb
wjPWjLGsTZl631Wvo1dCLFEtB9U6GuJtPQBuC+nrbsOcALk0PtDMfLFqJzzUbCER2IJWZ+m+mGV7
zvIADZzPSdTJB2x1jrvv7cjft1V4S/6CPjoOYT19mR9pCdwamLDGpv+oM/1pVHyCvEIEm4cPVWle
mmhk6cf27sWmdykF7W76YaZS3OoYn4DV0MITpBn5ETqsNEYGnrjhOwnizJELA6ZORJxKjge4jcLb
cpb0ejk+oEeI7yzXUFQYhyLA4Ku6k4PCbsDY02iQSpzOt/YAja8S5OmMSV5/5ZK2QQMhcW1L4HsO
+jaT1h7il7TZeoDNn/JWozJMEMqwbREwt5G4o6YH4Gciup2KU+vF6uJ1XJPJZmMrxGo72uannwQG
apgC/aWVvkxO3O2alGW4GXnuHZDg7y0ttM50QWJYyLvGjs9Vd8klbivwgbONezbsOLrHvkcWM90E
PZ0pVyGa6odw686jtam8dnjuyoGx5fBcNw2hHn3007I7e1XTLNi2Lprf0bRManjelCkxGpducSIO
QbDSeKazJm/hnSTWRvT3fERrTVJPi2KU1oczNvWugFHJGB8lLHmDp0INLeg81KQIOXazEFDZE0wV
0IDyFKWxJGvkYNmAhVwR3UMWHdBoLSQEpnfbMPHbQ6uM+3pGF8aw6qWbM0xN/cPQNPPK8ul9TJWJ
vdBQznHwu+8JpFQabcWPMQFJOOiooEozXoVRN2x1oMTChZRJxNDJcH2MbZ237ZOOFn5p0+CxvQUD
WmC2qMensbXQgzsx3WKxnsHjn1rENZmr8ttFZLbETJV9fE6rOd/oPD/TJ70XxlWAHjubMpE1yw5P
77oW/f8wzulxoeJuA5KzHBUDp6n6kDbC+AG/mnHhON6n9O2PQ8VgJfexcY2JjWm4DA7GmH4MCF69
cfzIJMN0Qya33SzQR09YLaSFhcnQ9kq5SOGnfjpDX86O5MoM+UNWmZxTi+BbVTQ081ssvlK/pr4R
o5mpniRDrWKOoYhKrsy58H7I5VCVFiOcND/rgQOInh3V3jx+hUZ9NxhTBTSHvz7B8W4aWLL9HAty
HT2bQeOaSHWD+oAuJ68RIkAB5e3y4yCB2zFmxga1/O76wOzDxqs957lsWnUKIvc9ziAbJppg2G4h
2AzLjTmkmClU8RKJKDpGuQ6OkzO+RwJQRVPY09Gk2kNewo0Wrtq4OXKCBB3UKa0L0s2CeW0t3cOw
sXbjsgYwPNYFNetI4hLNnbFAPq831r9/ut79/RGXFzTEAB2LzfUXfWtRzo3LJ/cH81mkGZAfbzDW
Pt5ydJFv+dieqmICSq71TMNpStsjoTD8yCC9vCllYa9NQuL2ow52BUzEXH/YCu2/GaDzvJb01xvH
Z1ewlpvr3Uj4dNBZsK2dVnfHNPxUTjfOvz+U3TTDvGmn5iFa9vDU4XrQAnu+kRwtLC5ZRNQW6JJy
ubn+9I/f9X7AdVNiMNJWQnNyWTkJUVHSKrtDfZm6d6rrWNAVy3f556ZZatQudtXKYOK8cmqGnXtz
gbJeEakqVaxZCmM3Ni2shOUm8VykTNf78QJlnWu6MUFm76XoU3T1Xl+heIHMmuvHvvXNg/QgFvnL
zZwh5BVtna0GY1hIVcBij12F64xokNvIKzlBSMs6Tl1pH68/aUNYx2qQJc0MWrFqYcTWtr3UYi5L
Du5dP8P1J8lSdy0dJFxRfCY4zzy2BKod0bH3kQwPbg3NxEoR/aoqwgSfmc50iOxHxiLlsTD9ehcl
PlC25mMeqPNY6xE0s8CHLb8Ezq4Elh2vsY+VZdrHxk70uuMaetNK1AdL5svNgk6GdRkQNZouPLEs
hKZQISitmNZNjWOt7J61DHPMSxWSL2XmHrtTwJJ308bi17CsY6433fKTOYSI6WebxtB/EnK9IvbJ
+6IhorVfnIrexL4kuKBB9aoChLhJjMKZG/qrh7Kdzd3IfPQ4LzfX7X+9a9NSzHKaOWxuBUBv+Q6o
3P66CUYYKj5agdUcCBS4GQsiK7IRlQ67skPxUlPwBgtI+M8OeL07JXjKy2kO113jP9n28FFVeOr6
edFKJnPSbCNj/LKxx3Pe9w7DWJ3+V+70TeS0YryzgBHOwYHmDvBNxZWXnjXwyXRXppt04+EOMz7n
HxELiIQ24QZ5NTzHTfBcf4nnkoArtIRr3OnBUgvCXE4oiFc4mrxz9DJ/gBf7Md4zsQhfomfCwvyd
N0E4XeW/gCguB+W4o+3JBLHCl8QoYLqxnQ1DEOjWCeBIpuHvxQIcA0Gy5aQ+P8GT1gOg121n7KA6
Rv3eeJzv2+8ldydkg0RSb8iErJkBflgcvuYaYU77zn8lmcUh/9I3xiNmNIaEOW5whDfyHH+Buke8
XAW8aEbOgN9YnPBOtcmGylmPOxwhlrON3O+IYcDbVoBGn82PBwBWm/jSMY67wWaM0OJZ0CkVW2zn
yQKa8s/Td3WxzqjTABds8MdCJMgYvf4gA3fKVvJJ/nDvrCfxaR/DJ/rx1HoNdiwb9u4NQYHUDJxW
rI/kbboPf4x4w98GGNjtTp3N+OBg4O9WAydtyUJy69RrwRQLOfkZ+Oxcsei+Kd/ZD3DAz0wnmBqd
s1PyheOyWhXhxnS2SuMowBGL3gJjL4CHTtzUMSOsFfI4QFHDhUqM8waS+ODhjNpiN36p+sZ9/Bm0
23ZCKn+e8Hn7NRfDvVPvA+9JZP9DoqHlw3P/PxjovuEalBOu5yNNNV13Qfj/LQOkqschyWwTo6Zx
rASSlU36S5zKffrVHdUjlNMM3cLWCC+xt57yHW1F7+zfzt/ZQ6hr0ehlC9tlkmsSU0PKpoPIFk4q
cb6RfwiLC8zOoYKhurbFTgTETvvUDTsLyd87RBOUga/zL+h+23ybf0DhuMUDuq9e+4fkMX+uXls6
DitrrX8mR4i179k3cibsXX+XHbn2o8M02GEx1u/t3cREYuc9cDJDa7BHNoOdGvk0vn0bY9O0s4aV
s+boWIF5Q1k6O7ij2lfvFgzzSDf7LPtN0G1/6v6HfM7P4HijXxgTMDR4v3BAufNKnlilrQGmfSRf
iCGNH/Stkb8OTwwWnmu+dKw2sIp5hKMaXoNA1o+UjLyibXh2H9hlW8aPj4jN6jckFv5dub3DKIFX
l95wxvY7Ion68GKK7H32hVZ/Kx7sVyiYW4KEfs5fEmO3vYufs4XTaL379iY+dwdjH+2cO3yhzmdT
rbBPbbDetw9gABE8528lZBFcLyibNsidMUdynHq4Ab6SzSo+FC641huOsOl+QQA828bqJ2Cy2NtQ
HazbVbzeA7ME9skEO8JAeOoW48UJnwI49Y35yLDSjKh0zrTIoYsv9AZ2W2R8d9OaKmMt6j1EhgN/
otraF/NHnh/q/fiNJTgflQv4zj3WH9Mp+GBduaNy21Kb7wWOofUCWrj7cD9REqIQ3RyTnf8/BMJZ
/4i8N647vrQM05GeDALrH4F7gOwbFF3WcGf5/R2epWi9nGPYvV684N1aFKbEi66LT2wzKJswGr3g
SGoW4veiVf5basLld+TA37MIrH8khVw/jEn+r+cbhJp5/zwK3aQdpQ764S626BXyrzUOUbGZ2EQg
2nDYcP1Y47NLoGMwB7uv2nvFABeb5Qv+kfh3UvBfiRJ/fZ5/BFz84+7/l3kXtmtLdoP//Z+pEv8l
7wLtuIqL+NvfIy/+etFfkRee+y/LIZhSWq7jUzybZE78FXnh2/8i19TxHNTGnHADm7ilv0Iv7OBf
jus6dPsMW0pW2n9CL2z5L96NbApCUX3LsqT8fwm9oDz7LzFg/P+25/GefAzD8P+x3/u9JHF8Uua+
nesHGSBycZi1bbyzS9cNKxCpg0HH0VvXu2xG6jysaPHAhcsZwtzkNs4TKiIWQOZkHyzvrgQhbVrj
gGyQ4Imy0um+R3bGTt4D3hIvjY43Uy9eZrPj9NB1zDIh0dqEaJKYyjCrx8Y9PnqoblTnH2ujeZIw
cvwGU2+xpASXt5kpu40X3aW/5lm/VSFECa/CzxvQRSI98XNoLvGrdlGIMCueaRShJ2MG1aivMe5q
iM/BSlXykV4Tp/XGXPvS3vTigKut4QrtyXCrmoIC3/P6aU8sySpOLe84GOCglEVOV1hICDSedWyY
V+99D+qwG0pMfYzmbkzHP8wO0DTpYSVTFQDQYJrXoqBTlwPOyXlxrYEHsaUHeCP1N/InQ/IYkkdt
vGbBD9sNnu24vyUL6GXEOcTAcSRxpGGQwNf3GIc9Q1XbIv1juaEDnYsEpoQL/1LnlULfrHC7tcJf
lREGLMsoJgqMlJpRGCFj3OAo6RGvtSaqPRGDAlwS79oZIV4a8/kt25YbzW7/Ekb1e+muOzIyT5PX
/BoDrzpXsTxlNF/2edexmqR8QzQSX6yu0SsG7eWpd+EPmkSCbYuAOeOk4vvcaH9UQ9/tojFhUhmH
wetEl/V1ms1DNZkY71G1WENOisMQJkQYqHztpNLc+8mDnXpAKoJhWzPKue/Jijv4MaxEW3ct7XPs
KySLdAJu5rygZ6vipZrYUmR2Y4uPUCWYjjr18WjhncbgrjFWHPQoeF2f7fDAORGEYHb+zy7kshfq
dDjmjfXKkBNaJ30YFMY6IGd6HxOXsfIzQ61zH6VCkv10h+B5iHBjK7DAvviKWApuBysFghdOPn6H
TZKx4OIqPBUugdoMMrU56CNZXeU2jnyW2pza58ZlOEul1BfpY2maNvT6XjJ7w39qwy4xBqc8jBMu
ao0VuNeovUqZP1XLOoMIsK9xtMBpWgmI2a4/K9mnO2851NyR0EIS8qBw/ntZpfORQkf45Ass0SJC
TdZaLY6G3mTl3y43DjVpzlgFhSa9BiQIsQ7QQ+TnULviBkQHLoLvqe/vGFLUN4lerEQOq9Fcc1Ev
NIB/y81+5ViGfu+ycaPOnF5iNnT5I/PyN50b4TbMgIDXpKvWLqTGkmD4gVWIFF7zOzwHdcAhnuZh
5zYAhHELEHND5WZHK2IjITAJSdc9Qnmc9vTFgspb28uGYWB5m+T6JU1a2I4MgowUyUfSy/kYFolx
DHPF8rrAgVrGqjmRrfqgO5nu5kTe+TKR1+ZBXbtiJ4OM8j65kEMLGMmNcDygHr4uHhmmDUfLQQXU
ZvOhLYMtPb/2MMnuPkoCEBoWZUNfjQi1hpyQC6gjuhHAQzrBPLBZnL8OXZGkx8Cle7qFNVVTLJXJ
VD/CFbl8zth9IpJq2PaYFRDo4wy3yx5A3Ih0fIi++VHTbRuexBCsOmrsHfsBeMf8w0iD8WgtN+Fs
o/R/TBl4r4bOAGlNH7Sem6Pt+XeV8ti00KfSMskPIxDAZvSm382QWgA3ykNK+a6ryKPTConHgsws
vg25TdThZF7UgMCy41SwWkYtk2fFW6QSFEMdSqferB9ckzON8PiW6hgaBWKHcmVZyfSY+f6ZRg+e
4VzMu/ZQ0t+7OCxS7nyDsXDmzSfcoZKdd+uPGqd7pZ41LdZdFpSQvIfB44zgrxNsjsfacXYyavgy
3PSHNbEyk5JAF3egkds2WbyupYGMkunEciEatXPb0D3Ai1sMZ6KLnoo0DHdhk5LuoTXTLKN81IBu
lKn166RLzlt183G9p6IGHqGNQdZu34bCMm8ts3HuZjfWLOeE2pVmau67jvCTIlRs9VBGaxUYgBtT
0zmbNWDHHuykLvVD6gPhh73a+6R8W1F5F2my/fLcxqQwEE0X1oH9xqbFBDO1p8moxnNBD3u00vYW
nZ69LWYLCxVSM6RZdsxCO8ThcuMMSb1SQbD2J4vYswQ4S5q27HVjSM3qiAEvlwj3jZ2TPVxK78iO
32yDBuRXM5fqoqIvJ5zdE5HT2XbSlbmJxu6Cx8jnlF+TCTJM043LMXVbjuqrotdN/zwdiL71D65b
ekdraaJI+lHaCWg76AE19Ji+Na1jnN2QJB9BN/FMEDFejbnBxuIzvxOMhDZhBvawUW2zsZrkVU7U
14kNjYkJWEekUUa0S5T5x6CO3iRR32fVIUeuYtr4Kf2y/Tj51rEtyd0Z+6B9cicEillzHxbVfRSU
5aHzDLlLW4sQzgiWUmhCSMizH4XNVaQN+E7r1D8NMS469LvP8WAaexrAJueJDuG6b7r7DBsGwbIK
0BbvBWmfB9iEdFmrbsdJaQB1ml6i2Lokc9c/4ZGQu7JRj53AoBQn7XQng6K4rTT3YiN5zDoj3oZG
8KxQSQthv4YMfD8blxVp3KfVLePevk/Sp96ej6bn0NIaGUGao0l31ovbb3raZcYgjhGD7Y3dZMTX
OD5G/zzr6IOBuTd0cmp7RyBtryQ4PLs5eB6e+KEMHpzBt5G51PrUnAIbRyLuC2ZFnt3sy4lvde40
ZZwZ7NHoPJd+B1U7h73rT8ytO+CfpOjep1Kjeu7rs/K96VxU5y6AP4Sv0zp23njrtT09Kh2QGqKc
+9lbjCPpfTfa6uA7vdronifNkrqMHK2PbvbVxWxxYlp1gCMa4VzFLhv29hNfEYoQeaY6bR/FxCBZ
muIdW21OW7rIX3LlwDFNdipleh8OKUkjYzOfDP0UzRpFpDVkd06IcGmiz05GhPPkGqxf41yL+8iY
olshObX6n1Oh1IUiwoBqGkKNdiLAsgldMky1zNK87qV3yOthUFEezSbuXjo/dTlnDhYOBCKhHI62
yS/rl9x8nzsThObA14MkIGfAd2sygyaPZuLrsDyHkEk7kfvEJdQAGfq5TQEmo6+03mIwP3YnT0xH
cdl6o3uu2vhEi4SLb9fm5ySZb8OiF8eqWdgVUbC43FKu+zUfwRZRtauc2D4PfeSirQnOxmhAJXVb
+6Vm/yIbnJVjJNU3zWIE6dyA9FpX7j5RpAs3NoYygpQxGzu5/zD2+j5Ipgd6mvp5jqxxU2MxBZ4k
1DFi6CGyU5VMydYiYu5F29Ynp74bu4ohMY3t1laY5/KIPY4qLN/MI02sPIqzs1fn35MEfJMtUAzM
See+p/BgYZ+lRX8fUSJupgbuJnLBFkpA799Pnf0YTAFjuInBGaamZF25KGJpyYJVykK9E43H6Gpm
oqZGt10JRg57UymYAaltIb2czKey4u3SogkfxrJ9axvk1obyqhfDGvlgvRP9cHv6d33lv+jZIwEL
4PDokYWRwIHMx5Gzej1XHw3aYnSPQp1yN2N+7kmLnkD55eW6P6LzBu1RFu62aOoXpPdX+SmdYvjj
+TqeONE7pSXX4VQxIo1p/3Y+/IU6A2Mytix0Etm9RnlqHEK7oJHqgl1NZ2MnOdtxmtIWcbHNfBt3
P5ucls0EmXesIy7nbUpB3BNYs2xXgeV5W4AROIT6bULnenaUYinXiX7bC2kf3Hxy9qKd1lYSyRMu
Irwu+dLyxajyHuWkzmfSfZgmkn9tX59TXBnE7uSohLx6vCuDBPGKHZ6KWvorzyvdb32grHs76ptN
HAww93A7zuFovresDetZPapRAarvi2Jf5hGCRlTGB9NkuycKyFFL6FBWoCckfVatghnWj8GQZJtF
nrlzs/bXaJfw2tOFbe4Nb4UmJjS3KQ4N1KkYkp3DPNu3vhm127x22I0Re8xDHF76LHzoItflyEGj
WeEDkgLQVnlQCSLoIk/1ngnPvGVH61dxSypArgasvFO1r0iwB986nRMunw0n+3svgcKd+HR7ipI9
P4pzuPts0dhYJvqItFUasTJi4nKj/ebARaI+io5A38J1v6JhNkldkKjagwVhohoPiNCAphXl9O2Y
yYe4g/0cVOme8tffjD2DlEyqc1VXPlB/q+Sd6eBrFeybmXf2avuXGyKhrS1DrwOngKw/0KxSldk8
6gS/7BRFJDQnbbDhLAnMI0ygv9oeBHKV9ytBhbGWobobc7+7Cz9oQQw3aYD8MqeJgRvXgPmRO/ah
nbyHuBHtfhxhY6senZMnGbM7DL/OVnY7uzSquTJZm6ZDRxVG3vuE7wwzYPZShMa9cMBX51F+RgXf
8f2kO2dxNwZ8a0mV8Le5Y78uB/jRbsr0ztOGdSzq8iRUz6GOgvo45Ok5mMny7VJildKQPmqSdg/C
Y8fEehgjs9/YVftz7pz61Fu0Z5tCftOK4f7g9PXaK1rjKOaR9Ch/CA4mygDCEpFrYbhE71x9mJE1
rbIqVlR9NtSZ0sl2IiGiop8I184z9yZJE0gtoWuv/aof9/g2AUlO+SWOen9TlTCyTYm9uZp99A5B
eXInQS5WYZ1ClylHW6fD2QsHzDHtZvDm4CEgZvq2Lxld5I/4h6Mn6av4tnbMiyFIqKz68lHokqlD
oPDqauHcjnl/zhMKvchhABLJ4D5y0UEVPYLnOt5NreOcmIQbJTIBK1Wg4LD78dnro1E+DR1zvLTn
odBSm04CDMpFFh9oc7LstgBRK0FKY2OHz46P6NAjXwIjx2ebN+xB5qXQXvSBT5AuTr0dI+uu6RlB
maUu7qwSBJ5t6HwbYKKAd8sV1wuJa0JbuoAIjBIGe/cwemgfWFFiYfTjXePgxsTfrFeV7mDqOyQt
lT4OnJhJc2lSIPrN84SrFREcoGSZBUja+sjaWIYbb4oUcjsyyn3jYd1H/fHJpRrpjQkWRnaE30Wq
O0SNs05YBR7o876oqOh26VQSLG1BDbgOWeVLJlbjWFK51Fm2HQM8OGnjISVOo1dUz5Q1GceTxfbe
cgmANT+kanwYZ5fcg77/YY79c1TC60tSTHxD7W4wVv2sjeCnm4Hqy838O9Fp+hDNuKCrRN6yGEb6
IpfMFi2tV9JaIjMIXqwAKeIQ+vs5mClezUpBDKalIonOK0Ae4pMpTgwiiUhruupbBIicLfHu0KU+
lPGJUjB6KGbQkFx+aCVk71F7RxTn9Baq2T1wzIEoqZ38Mbf9Q1Cq6SC85Nz33atJ74N5VMDlICrv
XQ7xkxCDxayVFPEZSe5DKcALBdZBuU37nRvmW6DE68p7ipB5MODeioFutOdp9vgeEoemPz5SLt3H
pOCunR5TsaLtJGGYpQ5bFDH6sAql/pAegvModdQmsvEkeMn8WIj4aewpPSctwl33PjVJz/K9I4KQ
bAh+l2xotDG/gL5jCMwqMbTbFN65aivObm1MJhMRZJEFJjWnuYJGbGb6PxPjzddEhL2k4deb3+qZ
nMOL5Y1v/VAuCU0ll8IOOUo3Q/LNhumuG3znwqnfvWQ5Xlcz40Ipu+ohbEqfAFEPnrPwqcjcEfJo
FX9YEQ6/XGafOVInBxQM8586us0DO6ZSZzSwoEOAYUU225ZOTDN2zb1p0H/x+bMAsIew4uEqzJoJ
vION7Mh8Lzn0SftQ4ES4NMJG6eSLfD3atD2MoOkgE/NHy1ggfHPJJEsLM9prdjnwCAyawLHa1c9c
seo3FdZkByd8TYP14ijsvwOyXq7+aEqNIHZvA2lWG2/qPFSH1rcMHIau1W1WQLecuKB3Lmdlnwkz
cpjyzkrDc5zh5U38YtfYXf6MtZPjX8bbrnOe4sFfnGxAOeNugz/2uawZkCOzh3ks6+ixX24iWXzC
2cgf3JwdlFWfVBV5ZoC5/R7OZdeY99AqvO7YJHjtxhpVmFqCLyZ1i2wL1xeG0FZiP2xKfOgi5SCV
Qb7SuvJWpWAPK6v4SxDYgJb2zeycu7qbvo2x9alVt9Oh29yMurjXA3pMdEs+mrp1lPX2C1sZeeTQ
3btW9TGGzj4d6XXn8cPMdZA6B+Vo4du37gx02U6/XO+Ga+eLdoNL5UfP0hrsG4A7dJ+VbH45MVzp
kmgW31As0al4sPVa96O0VilIyG7oTrStGYazJ5KiBKI9jl7UABs2q18ihLnrEjt+kRHqVdTwuSwc
TcSMRBxy3QeeYdAj7i2uKTiCMYiDzJbutgess+j93gaLwlpV5ZtLb0RQb7hDvgMfcO6KBXQ+8qqq
RCcQX/CRVIQnvbNPfjq5MdJ/tNW2ks1HG0EYQUL9GoTJd/Qdzi4VxqmaugFemrda7LEWU1fRpBTZ
FtZKKzEfXUz4OT0KkivGYZ1m+LKXndeJaK+IR8+sSSrFAXmi+faqJoQdWYRNsxgdpLG5tXMm1ADK
T16csjlYGb4gGtosMksxr0mSZ6LAQL9rBHxmepal5usziuSjoz+IhEiGlJhIggf+2Daff2XCP6fg
yJAQUbCPG59prr8xF0xJ6VTd3muAEdC//Or88csT8DUL2gdpxal2moy9zoV7MmHJmkquvRaWaE03
WY/1TxmHn7Ns0LyNKd9TdtclPvEro3OiZrACffSCem86RIQ4THQdQoY7RViVOxWoIUzvUqZ0aXrt
MG8AQ+djv17PZfMZpv6DZ4LYNGZW7yjTThPjEJTCpFkf66FfTDug4xVtoyApCUiOT7qqviuPQg5f
4BbXLPRD7xQM85eR5fgG1OLOT7qTO8RfyhkQ05M+Qv/ukhiTeTBrH80GWbdOxznK9+yz5CFbIgcM
I+QQadX8xF4+3EO1wTqnvg+W079TqSxqk+LWjb3dEA6v3n+wdybLkSNZlv2X3KNEASgGXeSGNhvN
aJxJ5wZCdycxz5MCX98HFiVS0REpHdL72oRkRjidNihUn75377nU3CtphBENbyq70uajbSrt4Hzq
6480IG6kN7z00k20HGpj9rc+741g4ZDJNx3vSfEE8MUN0DObg55LC0jsQjcJfVStEuVy6qWngnmH
YfevCK+PLqjrus8/hG0Q1Gt8G4mF/G5mxWVLd8EhvXI0wDaJLp/YqHSwnQvY55NHfJEz9C+R0npX
V+298pDJx1Z26mzDP1oZfI0SaeU561gIjDdq8jSigzYNTo6C22zJz8ihBMndwuyJI26fhQT12M7N
j8StuLfqwdgHzmyvHYMBrA5I4kFDjRR30P3eSJEXqLw7+7YDyqJ6oLqDNnuPfUatLWMk5tKjC9MK
0khr5WM2A9DQRlw89VDcFdX06GIf2aaLvIq757po5YM7EpJQ5s9ibrhtKx+FfSZRhI0+mCWDDntd
Gvd2eWe2bLwW0ct9X17AqDzOoqtwcwMJTO7yBqexY4FqiVw/IuAsuoR16B7aYf4ILPGzX9LOG80l
iXvMT7YbswvKnSFQWtjtT8gR2XaIzvEAv4SA9GnrhQ5I2xY6YtYy968DuyFfLvJ2LesvycKMbLqs
OMBJoNZp1VaO2HcDvr423Aw9CH0SA5ErFA3LHeWP1QTfgC2+p1TKB0cwzlGJfkh7bpJxyqGwdK2k
C9vfi9kDBPi0tdMQKFl/6IqDwZnD9wjBn9tWN7rWD+bkk/FgWZ9uEzq3eWzcg0A7dLpETCJMhN8F
87ugtu+UVf1kReQmE5egqs7YkNHdCDM9F4qKgsFSCJ2jexkHjNJTP3cnO6sOY6dAMflAz+J6XuOL
fU1U9+jWBLr4NUO5vCM2zyGhw3OzzyIjN4HO/OtUou/WCOzWfQxeaWgm9+RV3XruvJe2FiYi/5Kc
JlG2+4aEQFugvgBXsLMN9VOVOemM4qOMhmFr0w/YT+jmUW0b5n6eB7IUdBvsUbi6COmrJUTPe7Pr
/Nmj54xEqdVv45jg3GbEiUxvzq2PscTEV83RizksAF3TIH/d88B3xlb4YTY+bvI8v3h5uGcsSVoD
0JipiSD2vA+UleeEbKfJoAc7u9ktPfh8FdBGmHNxqEwqPFUB9QyAldU2U8LRJzbatB4N9kjuh+Zz
EhBZpCty7QP3OEXo9m2lm22l6SVIflPVT+T56PKrQBe9Ld3fYwXfIa+g2JYQb2iRUvrXpA3VfGId
4jYiy2MN1ixnlrTHqhKuHA3IdZg1L6OCHF72j50lPiZeHLGhCKrB8fzO3ag5GrmYHtzOexha9q1a
11vZOBxibr8MQ8bmDgfSykeZHVn9w2SVtKqaY5Dw5xry9Bi97mWB3mmGiuGO1i5k9oZ4LJ8ODm7g
KhlydI/9m2oSDPHWa9sOoFS19zzM5QsO9yc38TZwnfZh6u7DfMwP4SDS+2ow0vuEsvDoCPUUIha/
Bf92TiN3uMPMzBbsGhdmX251zpuuPA0dh6zw4oMXGXTJLK7S6BGK98JgYwIBINPWv9d5fU+pXa/H
yD74uDLujFSku7jirMrj19SxLTgAatM4gbjnGaYArjm3OGhWrayoLvCGQ3pYLvSAopymYzvPCeoR
9Mqd6s4vxss4c+vmYJ0qfXCz+mGwBXWhxD2OkVcM+2J2PxzlAK4ROB9Enz1N5Ai4I4goyT0d8f7g
r3vakH5Ji8LEBoicOB3RCuDj4PYz55gIEwGRbLIeGjPGRIpURw0pU4p8gKPE19Pu3UA9p1L3Z8WI
IW/IgR0DGCFNVpE+YZibHuN0nKjo2HqM/ZN6nVWMR+pIvoTE0nKosWek9m3iUXrhopkNJqJ1AnaR
Sm7NEJKIOcwPu8hZLh3AGc7TNmdbf8Bzyt4eR/NO6Po8K6tZm+S9OjNTAMYH1PAszKj7mVSQD7ED
gP+DczKb7NCYdce7Uf0cqpBB5jw9uyULJbRHbGFcKmVqfWUTZWw6L+EahvvqJN99Yn+Nc3OqsEtu
dBZXGx9/LG+Gpp4fN1xiAdnWo+k9eKF3mICG5DMdWlW/0l/Lj52NCq4yh8UBe4m5lS6IEvuCu3pj
j8Hv1AN6LgvHONQG4Ql6TD/7PC03tfNomuyj7UiU9ew/6gAK8oR57lT5+gCvQHIzHuh9NuWvuSdW
wp5RXA+eb64Kq9tVo823QbnbKhFt4l5/DiYSuAGoR+V9aq+n3559KnMCHVMrrNNzvvJKQb57D3S6
j7F+ez0We9sm06s0krsBPJCyMGY1w8UXwQOf4NYNAhIWiKge0m4/9MG6GeeFnA3ok/ULmnLq7o1w
mVw5/kRRXa16RQglKLGDOdt301R6O8/vv4yUoGgOZ8+vto1r382pjjdg5dZoPpi52A+gB95N7HsI
m/u5tTe+xkGnMpff6twXfhe967khXGSosDNnwMgEt/qdXwgszo6GSQULWc+/jRJDqpjG37whsNp2
b+yi5rEUxaN6mOdwfGHgtXVcvzq7nXPnMEKcUgcSqeRCCyzrMc09n2ZnuVlGezdRQvyAldY7ls/Z
rZsL09p6HXTRoxmHZ79GZ2faulrZjnfsIpQweZJsrFhlGCTat8AnrHWQ4y7u+YJmahImrfBiBxrY
OMeODNfmmzKY0bV7NDJAsqnJC7n4a/cmQQkMVAJCjlsjlkMck3guOIO6GffGSNL2ZNVEEkfvjPxc
4DwfZQo4Oyi8SxY4D7VpnQxhP/Z1SpEpszMmIcZhFr2gPg+flf6V52G8qiYLXUZAakjGDdAF+Lq2
lVuA7OJ5KziOEAv3nV29p9Hk3C7aJmpXFMx9Ow6bciCMBRjctmdF7BohSBioe1xk3oi23Cc5xUVZ
v/a8kVCUyEUtPJDjadBi4LaXnoJoesdqei6LMbutc0Juwi67yTr3GMbmPjG5dkmtkaBk5a3pYkHv
4wZOhinv+lwxN2D+ROabInawwIcfcXkCsIO1lOFK4B5g25IONHGy+CRHjci7RVV8Lv81HvVZNt6l
NtQtF68NrT1izl8TXrmL67Ry6UiMAKzIZHCi8UF37atgtDlHaMmxup+yynoWME6QIkfN2bQZVbSp
AhSDKj5p3UcV5/o5yAw4YmkCFatItnVNbBysnJswJKQdlyr9gSGkM9uBNy4SXqA3Vee5ZxCwlMAW
enBmefGaq/l0GdyIoVj4WXO5XtkTMSZXkhK5QZ0enrRJkRQqSRSayGCcCjfbZa3TkISRqE0lkTS1
KYk6E95avjYh4ZpigqWpMt+nYX/2RpqiQRzF5CU+Ocg+iJLiWCuD4hxEbcS8yDIPMWVXbqLDRapR
DAikxrS8CC9VHCkTV49sPlmBvsUMTrHgj1s/pINtF+PnODF2diTNmNbX5WHwCV3ET5ba/sa2VbWV
Ro3vAd9Am6U8Z80eL7W3jtVM7P2PINVvfZClhFtIwhR9XMJuc8yi3uWUuw0L/xxN0DiBMQUYsj2O
LQ+u4KBFsUmS4NIVzqcgpsh0UJnPy6VhqmlmN862HNoEyt7gHtBpp01/55qnqBH5IfabT22m8LIC
jXtT4pm2RHjpEzq7fpB9yWlOtlJgVKx4rrmq2cmgdlnIHdmuhv7BNfYVIql9aYHAT0wYDwxhBgCa
ZA0vjLMsWKWGPW48V6A6QodfDN6jkGQiUXGRah/DeiqrYQ1xhIwop7sgZowPVhBTfPvEkMJqtOmL
8eQ/WfbSuomKvd11tz2U+jZjqDDoiOfEqoCXF/BokpJX5lngN2nvkUSEd8+tcdjhaxY43Dh5YZlM
7Rkq3ovKnZfEol04Jd0OQcF68GgaZQNpqK33qUoLdtHPbnLfJ6YPN7FEvjPG5mOWJ+7GmeiLqNj9
GfmZCcSrLjd9WX8jJtLGMryFFb3OHEr2mtuIV+YvYMB0lpwhZNU+wOMubMW+V/MhI16+YLxMpVXM
zmeaAK43OCSOCROvTdRpSfurOOdFxPWS5wngTvGepkQOFslvaEfHZgy9WxvQdaEoAjXHVUsfdMOd
+ABDZnqd6nPbTAPBaA4RpalAZnmgFgPykhLIoJ3yXIv0JOnJ02F+KlT5YPdWe7JwNgUNb0CGMFpU
aHP5VBo5sef5+7JnOVF24QqaqvKzMWIiWAg0ddi9Dkasdr39DdFD3opfBffTtegN5+BUCDfdHGYe
cM6eTQAtV2rN2zBymlNEnu9smt+xDgjIi/tnUwS0D1zvvQedEueueW+CirynOwfRK6QxbDMWZrQH
fpeR3I7+erPRI1ZuPTjvgtiVxQQuQq7cEbGNcnRA58fjJbMetLqLu8IilyrhfcMcuYntEMDF3NNT
8a1N6KGmSmN4yLKDgEM0a1ryvVYpvVizXZLnFBsZurP5Jkvs1274CBgZ3uJWzHaT7h9YRYQld2Rr
tMEpMxqKU29p1jJoaqv7eJjdDUgmSJ3c727SJn5D1W4aXf7S6PzS0SfeFjhbYdg2m4hx3ip0u008
JWe+gvoJZdT9FEwEaGQR1Wn2OLn+eaiLH53nY11RzSp1yPHoUl0Q2ktJbLmMoyYUsV1FGFxr22uo
WehLAw+XVvOrTTKm0xP+M3F0WsdhY8DHOs3GwwApmB6hYtgdpWB9cN12hNFLFzKOVS43A5DFUC4V
BRaQZsDAAJkIiauZ8lAKqVUVwP3KkWsKSbhXZ9YsbLD77eTsJ9gfhzwi/CGxHJrLPXvqgOBw1Xnl
z4ED/zj7C5yYFOc+ob0rreItZV+ktx1cUKMQMCWiaU/XoG3yfRbVBc4wHHYYize1Sw5rUiQHs0T7
oroL5J+AKKEFyVQ7jNYC2ENAtPNoqHepRQp5kw/sy3zcQLIC7P58/bMHzKaKXGwcUeLdKQoof4bc
lqKnWk9+RYMl4hGcFJCFpDqUnnLW4eCyEzjGua3zryBJSP7ZWlr8aKB163yGJNg8Ov003DZe02F3
MfdNOVDf57O7Ym/bxDYQtVD5RL4gjFnY0clQgqwaSPgG9j6AKbqLugERI300jlQucAWyPJbdTaZZ
lnmXbRgBcRvrqFxm5maTTh6rAruZ3QYvVvt5de9d9cBZNgFBilvCpmMmoJGkWJng095UXo12YtH8
FXFMmkjWb0Rifs0TwZ5gtJAqJ3hdJ/pUUDLHg1F1ziFvojv0bS7JMxZIwEY0z5kCTw6Gylo1gvVy
HagNCAhDHaRHjMjrdCDHlqFsvM2yOjo4IBFrWdVHlFGES9Q053T0KuMnzzTB/lZkQ/QZMaqLxLPA
NJNhfSVHUNdcD8kmuootOQkuckZCpggJdG1r2NHv1gQlxWdazzRXuuq5XRA1cJ7MfYTL16F36bkm
uI2ABvhN243i2EDnAC8D92J5OYHr0ZPk/67T5GlsiDVghgNdBmrIzR/q73lRDRJg8Eizu94aixHQ
sJasviGARj3MI0QCenqIEeYAxJ3TP/RBNRHfQGGToOyogSMJtTyaOd+qO8HYc01FS1whQAthwpFB
XV8kgoBtKeJfFSET48jD4RoOmS3AACigCeFQ6vfQDtijByTjprsfk5jGZIuNJ2Uhtnn+2HMOLyEN
iEoXVP/R8AqSBXKC2f0IjNwg1Xr2oaOHwfRjUWIwpvGeZ9GTKJij5sT6Gcqd55T7PsoJpJ+ND5MO
BOOV4gFOqLMe+4IYaN8/o0NPGItaH8WsxJF5Ef+ox/IQ1wyII7zZMqSGUdYM6U6mFF6Ov3atxxSK
/yaRzR/OzKs9s06jIw8cTFg/m45jGr+7BZJXU9y5oBTHib52H+pjgtVbO8T/eGhOQv7VBsHjpfGx
Onqftk9ghLtIhjMld7aDn6qSziE1re8Qhi3H7ITkTwUEWWXJQgsnOCSrarmBT0meJffzmylIuw3y
QWyMDrLtzhxfbcskl4xNTnkDmET67sCRAv+IiWNtFZ4BERYuAz2pRUsbTRC8QeojYSzqVTSxJLrQ
JbW0qz654r75mviSKffOHIAxXPF+OpYZU36/TOS27upHpNPjJs69R8V1wOFGAuBql4fEtmQFXc1p
AoNeteTS0WZEdLUyn1pdvs6RJB+vNN7dFv5QHwfojbPPq3LYo/r4Q+tMKnazk4l64OJA8TR9Ouli
DuhmnKayvxhKhcdZEEsc3qHWJhN77upVQi0chjNU0qDQKwbN8lgUK1iZwxHZ6VY4PAk9RzTjLXMN
PgMdpuM028bOnq5PlRnQDRmtqN1UIro1ZHBv83dvrsvyqnq+/mNegt+z4BJqbBCd8eDV+EzoiAvc
Igtxyp9eM1MNW4qOt9GTeDhrrPaTA33CwIZtBlgNxzY3j32A7m4SJ7ZthMnLq21K1Cv1slJEIJJb
OYUkVyX0xrU7LqfD9CMy7fYI1Zq/wsHyUuEmgN3GETMGNeHLXFfqMngvbOMcuEm8t9mT3CF/zPAn
kFs+A/PP4KFtqiH8UsXIOdck1BgInFGNEtEFfEAmlrHv6mV1J/KYLs5xscjtuyiUewsfqnAZ/oyE
S3VOGOzqWaK8tPODop6iMafh7fTkJgbdWu2vdu+m179pkHPuO1i9XA706wMY2mwJ5B8wyTRoVseh
XIXDsslZ6VNvkvNuQIBP73rT6Vdg3RCGxeHjkDJQVUMWIv/Yeoh9CIFpedwgIeVkE3JH/ZMd6j8Y
2RZ705/tpJjXbMfHemPTlTPxvSzuoz/ZSUM19lzMdYNCPfmaHVg+iQOVoHAZJk0RhrVkYP1avgOu
a64sWihMzSb3U9HG+0dvq/O3FyNt03csaXtcRSxnebF/ejFZNEyuI9pyLwTyac+RzTabciRHqThb
Vf3EjYT4XSCzBuorWkER5tHOLtZEsczolssQvsxTyqN18uK0OC1KaFrNj1WUpncunbJiaNeJnCK6
TzrYjJFfrD0rMi6ScjIBNLVmWmcfuyzv1hgLWliRHiLKjkmnGXckvPvJdPQLCqcxzXexKUEFdRaZ
NfPd4qP/ZnL/UwzC35vQFtHlIjXiyOl54JnHirwIVp3Ry5crG38KV2iCxQPoCXb3cXAOsBmKnbNE
vEiH+ifMODZDSVbEmJhblqPxgwA6x8ZQv3RRxhpcn2ZYmEeg5v1KxG+zorR0yaFEOoJDhXioxPWH
Qy+7QyAqF75K9W41Y36CGFjexjYXmykoHo2q8cmwBg2DUNK8K3zWedXEbJOObgH0Lifm7NsXscwX
Cx2cVGKErzRRspCZObdue+s7yd3oeXRhWqYSSG7tXZYFCNpKgjQF0GGm2pnaWWylGxo/3Q7xg7kt
DfGeOXP+aDj+o6yz+VzSjF53lbQ2dVwN9+xLhAwgHKbYaH4CUwpvNWpfPBIQQ0wrM050Dn9zVJhH
uNjM7xOaiKOZE2AX4Lz1SJDyCjZB8g70GaUgXBvpXAA+lD91lIY3/gOnRPGJ0CAmOS3aM7V0PhWi
x7VvVa9xoNOTwZQSVZtk3QfpKZIzBz2txTK3rGfLwOeUzQmox3HvVQSPoWojX3yQ81uuymYVV9m3
XVnWTpCFcMKPMqGfTptX5XUfZgaeqxlohY1TJs7SbfIFvXcPxlScExfOIbwP/mfBgjrbVkcueVUS
6u7XWc168WY6gkz7he4x5IWepdfXn7z+TFwwyeqnIvrjDwrPAEcxTGRouXQlkJ+lR7kglXu8bIRb
W5SkTox7HBndIXKUfmw1vDppInPTLS0f/1Um6AcKBtFQ/eWqDL0ZzWz2VE5lfS6VC3oyTQRPJb3U
mUoKFQjkPp7J4qkdb9EO5fcihyNQuTb8U3/Cyo9zH6wtkrDOPbgmQcGW0XzVRkQooNdyApR0MXB7
QQErG/lIvYmqOrhkNUu/7wN0vxEIgrAMsEPxwV66MSAva0z9MyDgJYGMVEiHZuEj+nMSYXwFgV+2
DLwDXHsD0DSzSqpLSrpjOIwvPkoax+zCTZvSpUOZ6dzGidhmAcaX1O9IpMhQ+HpuQi9w8oD2ls3e
twZ5CsL+qYV+etaDyxzT1ATqAJrtIA2u/X6mlVeC6eQza7aBJEjRoZEDMRUNTQT7T0NFyKiLo8K+
S1wxHu2y3GRp2d8mdnPtMXXcEXPc2CWcxE6P462nEJUynG62CEbjnefOP2nxNlBLkwzkA6HCmR+v
nZC2zD8cFN7f9mbPcaX0fbZ6gS32LwdF2pgkILWi3KMoAOGPn1CaRXIUVp6cnNEiSztJvxrWMY6Z
DMmADyqW0X9KRpOIT9ZgXMyai1JBKsUrs5Zvuon/8BKvDvA/vNqH3//+l/OHEVu5Ehev9G3rr2eZ
37g0+dBA7TVxKJs2bMzV6DPAQ+tl3YqMvJA+z5OvgK1cptBloaBRnTq2cT8k49oUD1lB6z2ifQgt
BK7E0GigYYjV4hL+G7okk0Y38yp6htVNS0FPqxPe+z980FiH/3Iikw/mK+X6UihbOX8FPBhI6cWk
S2RjEN9k6NxjwLtxuXzA73DIs82PVTmcQvZAelj1Ltakkrl0/rbsPiP69upFNjHZWPqTcRKqubI2
0OvmeML+369U/gVFweeN+90SvrJMz1Z/+7yxIRpBGTQo4RMXIRTxGuu2Eu7e8sc1tDscMu34S4fN
Q935zXvn/tITo3jPbRswJxg7/CAnDACAsQ4GY1fm6q2ovdu8mDSAghysXspR7zS1osC2rBsd5FxY
iso5DhIPmcMA9KbKPfASI+Bdlec7izvFW+Dqr2G+GJOvHyrCpuCmyH0YKxe3LFJ/0dHeST2EEXT2
Y7pJ+0Ywybt+NP9ryH+eqq9//+vzdx4X63hhYP7q/uyttwRm0j+tor8Z8s+4nxBP/P4PP/Q/hnwg
mBi1XCFx1yvB+v9vQ76H614Jh2fCEQweLcrH//HjexY3O5rUvo0zW8JraMu+i/79L9v7Lx+JlImb
kdk54n77/8ePb/59GxSujwtfKAGDgg3x/y5RC9EnTR6lJA7NKJp7+gwQ+9vjBCUmRR1KHBAY0pS5
GB0G5awGPQZQtzw2oRpRyuT+VswrkJuDU/KSf0BkmH+hUvDhCFABgDIs3qb/t2K+y1TUGbM7weRA
qexJUsYHhqdON16mDoiQzBus3d5uGboDfYqYQOHM/tP3+R9uFMu38Jf9ix2Bb0NSpkoS6xaOx5+K
+M5pBTDgSO+nDv27GCZypasRHQ5AaRTozxVNjzy072hyf/1MSIPYOANZpcabSHmJoDJvpMIU5DG3
TzoJEh2VSiWyj6z7kHDEVqrlNRu0///hKgQe+O8v3XSFpXxb+hYfpvrL/aPvJ7w6k9ftHduDJdu/
ITmpNpZt77MgJJBI08D18/iW3qQgz6Aht6S+wb78Ixa8y87I7kdIg6vrZz2nA7x0UP8WMDzgtKhW
nZJUqTF/GUzxrC1ELGxK9BfxeAzkzSbEpnoFv6aL4odODeO+GpipaIwZoSAuLO8xQ1i1H5MZxe45
702P6FQs49ZG2AnD/DIhAD1LZypFmmK4qwJpplsX230QJeNm8gyizcOMNuaMGRlgbpGeddzAO8TL
rvB0r0wkYq1PInIzEbcaOgVUpeoJkvm9ocOKYoY/g/R68ae3FCqE5XmxtU8b3jy1EiL5rAIVA1hG
M7n2hnyX5ILW17ykSaoRD0BU43hbPsnlT6OqvnGTe5RgzIfmPt5xryDIpiKgqpUBIdBpeFt59sY0
hFpHLRJRO3sPCy/eRzSeaUXK5mawwm8VlslhzAdqXp9UEzI1PphMvJf+DBl4WeABbEfOyoIKVdnk
ciTVxxgv9r/0FsfMr0zIdG0nCAwmI1Q3kYNhB6B8JJnV1xZDeQ/Ri56JDnJtPI5x8kpXsCbRC0Wh
mniqSvvkJehIiTO7r1Gzo72l8e4n7q5QwPrAnZJg8WG2a3ilFwktvq7badeN1eIp9ldOhTQ57UIa
oZX15XoGo3cEgjdg+4gkQGpyfUqNQaCn5Jf4/BIeh9B3nmsJd833xrfWTT6cIrqrCmhNKv1oBAKO
2vZghqrn3kYnV0foxjwQBQ0zL3QfKNH4ashCuR0JAIjbRN9oO3nTTvpx/S/ISvPVMI40+OTTVPOd
L8o6GIAVQ96ZSGDsKDCYGxoeIJzotLxI0QLMSOSrEaYMA8juGophn8qCNJ20WNFxmbdexWNdz9G3
V4UnnWQvlrx2VKNV1CNTcn2F938BL8PKmy2LpNfuko0QuBuPzaOJ8T2kUX0XmCzEgni3EcXCupMh
uLRCHOyk0DcjcRM9XsH19R2EcCFuiIN7kqMeaPKzUhPSW+kSx/fp8r3Pg/xGqLSXzXiyk/F5nPNs
tYTGjiFfXZlix26LnYkTlg5fmz4SGhYFeq2NyDsU4wi/1iWNye4FnccKijFYVAZ1FL3BGdQ3n7Av
C2gZNVPKZWEMXrjBMqWhquH1Im8DL+E4/0gGUKWWsIiuiIbLHCsfMwJ/Hk/QNNc7y3MqkhJ8ZEwk
LA5z9ppQCh6t0f5pmWS819OUbsO8fGlIgmHn+Ar7ptpUJA0eknF8JbeE7BDDMVcROhNblOhLA8R0
pc3qjWmTrYs4f2HIlEGe5gepwPaNQZxa3Sq+Uq6cfF58cqVAot8iI98KPNzoucsTVSxaz4GlxNfs
ReFIzBW7eI1FCCebdSEEQQr/V7+waDLpn5BCryLqco8LraP6VxphNU8KDfLrd1P1rI9SZR/TLAjU
8nclnNcaP+1N1fOQ0KPi2hjyC6KlnWNW5lmY8meTc0Sk2bSEp0G6nrgPJYteKLkM3khoKiM6pFg8
2tdvpO/YmHHkYXw1vhwdPTaaPQIGCMIcXjXD4nwV732z6jFI8e6KAMaDNXTsbvzt0biwY8kbL/iO
Siv5LqvrMkUv43Z8KFWZk3DYMLd7mcfot5wYr47ph0mjcnP9RVQpPNH66PQ2bQ4WO2bx+LX16wu+
YwdJPV87ZwPj0DF8nC0o1MXMozG0sOfUZzJGx7IO369LZB7ZzUCefON/wV0OHTie0fbgo0Nw+xiN
vELSoz9URrThaKbfluAAqloOjz7R2MQsjHiDmV0ch2DxIXa4MsHT0ssXaLs5r3edluoSpKQTyEWr
T1yZWs4KI0cgYFq/Qlugg4sjdGusfTvI2QhkRuJWyQfq42+GVkzezCjf2owI4E4Hh+vCBL/CSgvh
1i3mb2PhZtka0N/c/uxivJyLAq8e+qfrKrIV24oM5087Si/gJjceUdM3wuLrZPZlH9rUyZDy56fJ
IqK4r6MUn+8EnmFmwTasbRrAOcz38sPKFCqBMN02g/sD9Mq3WhIx8mWLXrD/ObNu1Fwg/GvH5zXw
36q8okFc/yow3q3qJAOftoDOIX77OVsx+GBGSHymRrf8RQMmiiJ+dZffPJUV2P/0ktvFB2I9pqxM
U2mlPg+CbwW6RoVmHUtyoNiShcNpWC0Hh2KSBLYE8mTIuZMwEjSN+WLKAv9zkvzGLM8irmpEDUsr
yG5gkqAUrh3+b2dBcuHoc8l5aWSKQl+3YhUrb309sen9pmvyLL4SZBtgktF0015jCEpuXOC8DLz7
9eDnH9c6wNCsey04JvlObtAds98Xd1NY0tD0uIfa+q2rOVSSFK/S1KbfadX/qKR3nzsGKdTdaQLz
nZjsLnOSfhf62SpLJoZ18GEQnImUoVpK59NQangvkp1FuYxVdHDTV2xk1pwfCjGtIqqW9fKZ2SL8
HOIlf4RjyKg2aY1WLCO1aoNWnjFh4/8qVzpW/eq/Hws+Uy6MUC7qhU7Jh/tHCWLiwhnIq1uShvj3
LAvupeupcsldSi6VHexcy95G8HFJDq6fhm5+VfBGeaDTUN7ZKYHmS6Q37REKWeSXqwE7iYQl0rYd
PNSF0dsHxqbMGpSu6blBklgbv7mUYPfNeFR6QBK7zLduK6l4BqV+C7OGJ3LZVs2I95ZWfDpNWX2o
kN2utvlB685tccPZEVbw5bNoictYV3nA5mMGBOMhdg1z6itAAnBXNNl2BC9cH1mC8ujJOLQ5sGVu
yElYAryn36EvmFQyeYIWxJNLIeasOsf4UrREblLSz9O59tdDsJS64N+Rn1pmpjehNF7LMftGU0kf
QrF+sEHlFBvf3De2TqVAVnEET4X1jsPfI+oGtVT40EbY7KiUJ0aJbNJatlvG5c+Vkc1be+JNFmW4
j/rp0FrsyobjuetUlNtuknsUrZRFAGJusCvCHMG9WLoE1lo5C6Zo819t3z9aNS63OuYxtz0+18R5
Q2fuQ+a4s/of7bKxJ4l5G/vkDqMsnnb9+Jr2dMfr4RtZAyWtJDzc1jhxfPakyOouHYXeTZBF35Co
l6CjVC10VLpz44Y04Pu+yT6SpLivjJ+ZBupDgNOlTK7naHnfhZFAmswScVPilDMfRzrnkNF0xxwe
0iopcUTnvbydYlq3UottiAUQcQh01RajkZmWH9flpwZZ4mHHpEDqw1x/ogDe8FCevWVTvdZzpc7v
r2VQbP3IRjNYXTfjxPSfrzXIdRNPECWQDCweArvjx1JEViJtPqww2CxfZd+3L6qhvQhz2IdB7j9X
eXyvkTgmeFpdawcH5E5HLzYR1uFMmYH8puUQwG4HlufXtfb13I5BNuJ134YRO1CDV7KmIVT11Q2j
u29Rse6XgptR1w+AxBzaAyWkK4Jj3MffsZl+MNBhv3TzBxI/ViPKxlIezam592fCuHrsJoXPTTtJ
FpNI2kmietKPedn+55RwCXy7K84jqg2fFFHP/BEMbLBNQ4hX63ykOQepnNynTKUPBRB9SoDsw2vl
eAMjxSaIWWL0EaP/3MfqWRc2e2Tn3qLjYMjO6Tjjc+cC19/lY3ysKcG5UMQdI7J7KbOPuKWqKb35
NwXKGk02JU4ePFshb3l573qEWRsOwA7YUBSI4VVIOirD5W+qRK4hnHuORO448YbM5QhQaXmi80ER
UJ+a1t38H8LOazlyJdmyXwQzaPGaWpJJMskq8gVGVhWhRUAFgK+fFai+duZ220w/nDoUyZRAwMN9
77VHVfxHifNpln8gY7MSV+65zM1btq+17M9y7Huo8Pe4QwK8rdwCrBKC03A9ICQkeLh9KURz9Up1
fclgu+EDUfUCrdR77rPpHhLqYZIHNoV6b3wJwULDN4Lz/6vqPjLBBXP5mOcYV89EuzqNgDI48S0y
/INm5yoXNtuIvvwwW55rY6b7xKqxEyUBEbrtL51k6ikxWKzTb7VFAiaoFrQXiUvv73GsrsPCtg/6
xNMqesr2rLgNEgqT8TTpY0JxSIk0mf0fSs0P23Uhaw3EKkIx66wBDeYwbadG7XNlTLhRBJubLR/h
O+OzjDMb08+l1ovkWtfZWav5IOzK3wmySA6aJt5Ro792uv8ZB8GDl1e33OX8UqJ+hhMwiBwVA86R
u3vMdJYYMdyT2a1ZlOSwJ/pMbf50tUtJKqJNQ7meEZY6TIDUQInoFjxlIdKwABWXKipVDwAdG2kY
yuVi0/9eNp0VwnfFPCxnCkKjVo6O8KeH/b1H6MnsmNLCdMNXlwvkKvA05v4ZF0nl2KhUnCZuuHUl
zGlfQ6vp66DfgBHEpoY37hBH1mOZB99D6OHDBEiNJT7bBV9mJbo96jPqJeK+x0FnAN+XFy7WIIOo
xNo5P5rRQqBBbBA6+EGTcpx4Z6ZPveFDUse55w1HVK6AM1zMoX7RvXAyQuNW+pmOcRho9rwKNxXi
+JVeQjHBReVVBCmiuQkUhD0DXX6StzKPK51pqW8ALnYfXEVB/+efmsKT+fwI6V2aKFfqCFgdSwM/
lBHuEc85VAoGaIvh1VqkO+pJhCbFyqFRf7v8sA8BGVeekWxNJRvKh+RRDJG70yeI5AOF2MkjClpl
NgCLnNGd4Iwkwmn5RzfMbZIT+fzPj/7eBEx/AN5V4fuWX2lLcJNuJuyAEVllAvb6P3+zfPXPjf/5
BaI/SH7qn+Vny7fLV//8LFju+Z8f/nOb/+fP/u1ekwIl7UCn5l8vDws+L3JwUrC+/zzO8vRazyPQ
p0PMv/xi+SfU81OcThVdQ61pz8udZ11gF//3mxL8rtB9EYErphO0thWwdi1r1zoZ4VujsZDSLdln
FvkhxCL55AIs30ee+9TXvtiFCmkYqGwFicVddGV/0uOPvvMgSUK9PoV9ROhgG47Ir3L31Ht2RQy5
j4qf5+2g1uaHyz9C5DEZ36m2ciJLO9EFY/QfZuT4wtE7RXnqn5avFtBaUoPfHBGmOUZ7I0wGKtaE
L01ravMU05A5hdPwZGJjgpDGDrNtxK+M0rcO2XDg+iLsYOzZfXnF1jWYWRh5oUSS6Z7zlheosxUp
GL6sQhfETjBg0SYtwi2ZOCQ2vCIvsMFduMHvftqmk3VqGmjlUYoiMwqHNTqCYuu4hbu10wQsCVv5
Y+DgHmHunQGYAY0ZhqoG0eqd4v538YPTEsIelxqBha0JRc63OOkTCoiWXefg3HHuP0Ex8VZGWz5o
JDyuyyZ4CPWK+IfXSI9OSHkBQIV9yoLmI6Y35vBg+dpu0uJr5spL0iY4cTz3Vxtmt9rCLGL4Bqrz
YWZLg28bxkm57p0ZgFQYPY56gqw5us3MhsHJwUfozRfwXKjI8iTiQueXO8vy/+BT/+WXzJY1bEv0
nYrfwBRAyorul0DUOw6ouBGGUSHW+yrpbk7aP7Q1PgEksOgZJrYrqHXhVUpciLZ/ZExwLTu5GVq4
C0z1wNX1vwl9GJ5bQru2lh1iA0WNIGKesssB4efegRDQ/Djig193KK6a3Koex8ITLNVUgBNhkEWT
kLNQG9mhSPHWuG25cnwvo7fjlVgK4uexcF2KlgwBtoNyY8JHsSJcQ8XFgemVxKN2UHCCYgJYjd2r
HKyaOQHIMx8M6RxAPpe4yMEXTEhUMIl6KQwJiVZC9IQz20DoHT96F2IItnY7kCfaVetqsKbjkDfM
3gBH0L1Fqj58kP8Z0oEZNjJ4MRPa0JL62JSDQd9WQi7DFoG4SoebB/Pb8rEoM1lDOtz95hmwXzHC
YJ9Z9Rn816YcEEyTKUbiAJoZfDh7W49PGePBTRQ3HU8DdHmSHeco6e5pYBKYNnuYG3GWgDgos+qT
fpy+hoK3HXR0qwHxYdZACEbf1r/YGh6i2vywuTTuMyoxErX0bU/kIdsYeohpw0NBOKSdGu/iyCA/
0PcfoLFeOYDildHogrcw2Zn4FNH9bzxZ2Tu4KGLVO6QgOXgJEVCi+kDaDUqF494oVih13twuvtFG
eHVDEpYtFgtM3bfKDa6QAO4hrFxC3ULq1eSx1eR011r9i40rLRUyv3ut+mHE2OECr7/V7Ugvy8DC
a9fDukoGn/gn8ZXL9GBI4MnzZCkJtPvgddhvMzBq664hnCwaj+xUvmgNwaZNr4NhnTXIUlxqH9wH
Oyb4l0gM6wETDRdjoJGo2jFEsc4AGypH7aktsk+jr2nIthGHbUjTBvnOSOJt59KuilysWyXwKNxA
w6ER3o9p9PJHEzeP6s6V7tweRSX+FAEMQbXnBRZxyUq6CMU84j7GWpAist0AArk1Vt0cINbsJjO+
d3VxxeeNPqxXvcfAeJTDcF0g0zMLt5VkzZrGNycq4GQHBZCPe3wOaxOz04wRr8ZFOIBIp7eA3AQR
cKbrFzwk8dWU0zEdteTYFdlNdhnmYQ2lXIXh9/xkDbbzoiXszlIXH1Ec3vQOS1Yf5QRJTO6bYzuv
Y4l5ht0LBgzMHPW6M+XbNAU3KrlNMLguAipHxTnukWB/IpN3ivQuKnvPUgdaUjL2p/dH1qzHcG/t
OeaPjpS/WDiHzrVOwUCUjDkSnqIF6IXYnFZw7HAHvNQF3A5GQeF06JA9MDxlwsEecaFrkc5k1gP8
Jhcch3fTQ7Y4YAzXvjM+kfX4y7IHgs+rhwm4gN9PK50qXozFWiDqzzDnCD/HZUGtYpNIRXT9KhIw
JroiuPTC+bJVL0Ojw0hrnUmJtiFClinZw9ya17qqyRk0PsrCfGS2BcUTJdhQfAVMCMGw3jUjSneX
wdfiS1dZW60NNzIKuUoXpMBWXC3fDTgFI6DApG4efdu64ha5TxrLBuTOazps7MH8gtHFHkk0h1I3
3mRkPnmu2EXYoxxAg7S1HIDlBmU5IW0PYyvOWRoxB+gPqBVO6j0Hu3pIZvOnMdY3I48uJm4R06V/
4Hg02qFOQGrsCKornjw9vzQRtVrHJVaxwkAcz4hQKMhpU9nAq9vce7bYc60Gzst8xmESo+dpGjK7
rDMKpKfStt/UR6PuCoHYQbCy+XTGzOaa+j/tTF+zY69XSTO8hz6CBeHd0U0HPWvy6L3mfBw9XLKJ
c0jO89Y3Xp0w/nJa90Ay3SbMHSZeyJ+M3DtGs3uqNdLoDMyQWW7Sc5FXevAr2zZ2Pi3wfsSMMH6M
E2YDi9ZpDvwgQ3tnj9En/ZTn6RnvL3tGHfUZHU87VEpbkubjOXjWCiYULEsdOjvBVvU8a+W8kbzx
U87KlnhPrV98lnMEefXm09TJ2+bopOKDbEKsZLH22bKSdSmdJdsv7A0C6JSUzPxqac6+uXajeZEI
zFdNqtcrQ2TPwIz+0BP7QamyEXX9qwFwpVAnpYKe0D/A2WRkW7s4gx84jNBRgCHB0QGX4ipwSgBB
ZaLB4SmkSo+8tm+ArJQKt4JP/2YrAAs8QPKBa2iaWCHojjhnV9FaoLZonMzSPncK5lLmD9TV0WZS
mBcH3gvW/z81/BdXgWAahYTRja1QiJgRVgxMSFYDhY8Bt7Pp/PGrzcSXqwAzpULNQKBG+0dTub4U
kGgMutwKJBhX3mVs5XeMwXlf4qaA/hrieIWPkDnROxAT3u3ZYLBKeTAG5JJqYPULH5qA3iMv6r0Y
obUrFNPrFasWvWooOoXC6WQKrKONbKkKWDu2gu6gfwNgqD3T4cbXB5Ynhc/jKFBPrpA9Nto7IzWe
JwXzofOSwY3CixWyHUQBWCnwTwoBKB1BAbH6/TJgAzmRluy7enjvFTaI/tK4aiAJVQxQFVjISG4V
nCFdAYc6hR6qYRDZ4HkcBSWy7T36ux+DyTEioRb1Cl+UKZBRqZBGLu02Lq5XU8GOQtm/AzQkgIjE
Z68S8ZrMJzazMJLgnfCe5OJVG6arC0UJ0Dx6W6Ay0wxgqYO0hAsJrxl0RwhMAGn0laegTIBOt4xB
kOTPw3egwE0bh1nXqvLjO06im4TuhL7PtbIve6a+ptYD95ugxmIvnMGFAvMAAcc+2PCihv4Rtrbj
G19iZvLKfxO6COr1dQ8fNmvkznWGF53pO7GncmcQ+sKMl66YKGl2OfhtAKHpMtuqP/O5dpv/+h3Q
+rVNed/ktNFRmfU+wAUOEJ2HAKMGYRSubsVOvDb2Q/zZDOCm//WnZlyzGiEWUTcJmF2NxfJwlRMc
1F1AgwIrEq4nDxsdd0clr741kTpbyes839T9RmJCHEkcDDcOeYwebeYqNDJWQp7VaJVvcwYLJ7v7
1aYhGrWmdxaU2c7ggoTDalPzNYrX7fK1+h3/1UGzCjhyQAVhGeE2FKmG6LckHq9t/UvinNJWlgXS
jP/XjHfZVSDH2TcaB6MWrQL+fvmV4e3U1+p0DLiftAyuzdAerGpnt9CXHlmH1gYdu6HTv9UTK7sp
Y0RJmzeRT3WK5BjMaMdfGOk54NuhCGjhlJw4UHSdlbqFerw6rk9xhYmcx3BakW/nIvywkuCgHrxu
enwAvAAG11Y2Hpklj6LcqLtTz0s9LIBrGp/ExqrXzn0IZx+x21J/Hfv6I6jKrVHQMeHXjQzX6u1R
L0+9hf/zUgOelTlSzdE3E+TPu3gaE1qH1Wij4cYOmXK08bOWCRj2O/io0XKbinm/7n5hNtjaFd0M
btpmf2+e4H7Qk3Adcnc4ZECRgYujj0WHAs0vsQo09vk18NeDuglmrs2sXGdKOm7kv9Rd6Rq9a8Lj
XJruU9N8yaq8qbtUtwmqh3x+VLdQz6ms/sQP//OkSJJdqSccVc5RPRQPcZV4k0o2z2lrLA+n7s6V
/YG7saDvs0V5DuaDjCHwEJDrltWlaH7qFUMsvyxvo0ljscFU01nK558iIe8bsRlMJh342r49im2M
EutUguebNbfexxFg9iSfbssAv+7Sby63d23kcC0csQNCe49SMzjrBUZeJuYmaMTYTXWOJXrResmh
6MfdFVgNnLzU/q6D9jCOTLNnfFw7qPJoKR1xcBC08lovIvpMaehxsTGf2C18FcOIkNDzHhcZhC04
UIfigYskzTI1FLHFHQgajDXYIZumnSo28i3IpBnCYREfrah8IejxHs5EHJpIhwU1Du2GnDSS4Un9
VwSC6FQlE1NSsBbRkJm2827YwZhigsVFZC3j+FuHXbxLvF9agPEHc9yPLmwGJjW0qPWEzvdMxeZY
yA2sxnu15vTdgnexhhuxztkwEHzBoPBjcrqXLKIemh2a7K7JtMmauGbYA9s4/eiNpXOc1AWrSQ21
otCldGtqTz/S70u724cWz1lClpgGCK64aGpeaagJDA27fN3YzGMSCKyanRD4WMVreqwc3jSFp2K6
dcQ9r9K8ukY5ha2rRmZ6h4KC+JZfaFTbbRWxezQlz7/8U/kVw1orf0c/sdW1joqJ4f4R9M1BLxgg
mQlQGj3ciq7+UdZGCacf6EGIjr2x7N1sMGjp/L5a273+Uuf0tBmmfYQV2WazKInlYkhRRWFygG0E
NFkNJ6mdD6VH76CMaXSb6PqA8Vr7OSRHgxxJMuVpqkxy2luQo7GUDme9zu1j3eigmWlGkBpuraUa
ZjpggJcWPrGnFU9zUV5VSMVWei3R/wEjHls6pSG9bEONoSXc0G1evUQhRepyoPtejIa/JNzFgKdt
jyFMXnYykzeA3WkZ+pUFQXtAP2gqqkMe7rnLftxJd464uBPS/YkI6lU/+GuZUTdqvn8owf5dSYTd
MFbB+OCdgkp7g//8K/HRpidBulseWozoL9xMS7ajWeJCtqPyCDwW/Rc8P66p7MkAlf1mK6j2lR46
Rk5WZG5KDgY4P50TCdLOPxcJx4XU3bd89CHIShqnfa7oh9Qtc/IYEmO0Tyb+0kudtaNTUaEIu1tK
mSFZo9MEzIRmLEqGfemIe1HSao4lrj5zCk+WTYKhHI4EQWab5AehBT6YnODFHZt5B2az3MvxFxVn
tZ3SydyjaSBmYl6Fo/lTNxhOxBK6mcN0ZSI+d9fL8mbF1S/m3fEK5U2wje0ax5q49W18Mdz028+v
kDl5jLyxsbnQdVbnQthzbGsF4WKR7NfwGDcMH9wVZgDKMr27BOD7yG3ZjjHqrYLANkAVqCyWcaoa
KC4qqaLi+VDkrds5+XCldTWo98kwr7edpDwiHS5FQnYsaNvEQayvMjU9tl3JqAukVJonpx63pBoX
LUMDUCOKV158ZBRM61ApF9R35JLcnNl5Vmhnhj0MbjiB+9p86HoLEBEbuFLb64wcswEUlQt6Df+C
nrrMfGSf7UKPiUAFxagjsDG8jTr27MYfNvOMLq60qMrUgwDIpbdq/CBK56PNnZcsRgekVF5cOqge
GZbNXUl3iBO4cDnMcj8n7Vv/o+ZnizBnHliHedCzY6GboFd8jSYws3w8HnTKjZ9c2HvQRVL73BFc
C5JW/yzS7MM0iptVcyyUQfyueLerlqG22acezFKP83mE4tDrGyfkgt/NQX9pO3ag+vgjjtr3WLWB
nAElTwIGYeUrjQwilLsx0yMqeYXNWBN5FVtg+GLo+W6EsDKIkt8IxEhrSQ2sfrTItMjlROjRRLjA
cmSfFyucTMGl0Pxd7ZgXOxueCekgHxlNBiYcXkSiPiQ7VCy7otlWomrBZlkv2Pyg9PREslf9iJUY
pUeVOvkRv8OjVTkfqWv+qvv2S08VVXumBgBOChWfjyCw2V9EACm9v2NGURBuHGLPjnuA7Gh6unWU
ka04+EqnpcZMfcPuwe79ncdMioCq7yZq37Ix2KcO71zjMdP2uu8y9e9/xVOy/Szrb00+kUBQ2v05
y5UuVo38sCBcZ9M46UrW2SqlZxZ7my4BrxTXA4KaFiRJGJUfamLnqiH7yPBmO00JGNCUn9RvrSlf
MiOgWcN+YwDmDbmJXWVSu08cN89lo610zaZwVbOzHpVIXQU/QUP9lCMLUJUy+xRBzCIMDGsz5Ol/
MWRYynDxv20lBs5tNiaksPkWuvP/LWhuTE40NLDdIazRUEz9MhRl8otjGesCxugZceihaGkj2kCx
U3B9i3Yh7XmTSo2pu5JH6R0L38iFXWmVRMLRUDXVTVNKRi+iLAoD77h854Tw9Eo0cLwn4hRH7t6M
O/c6Wexw8MGnec/+bWAcGagBniAxjQ3o84x7678Iop3/lJP/fdkEzxm89uDfnCjIuKoCkwW8A5OU
FRaOcTaugYd4VOPSjHPsmtXfFTHCG9MgQ0P4hoWNSmku8P1tgAcrVQDlSoX+jkQxlmCUAFsmS98U
IZ+iVQXYHHz5Anrc4O967CSr5SpKg22dISgYMOcczbh4GYhMCLhDpAbJtyqbYnWcZkoPNFp8Hn+1
9krgUJa0gkIx3aiy3mXDiq1WuMI12RKBg/Z1kRyy+Fz/Ecn8iGfb/i9vmvWf9h2I8tDoLdd3Aoa7
//am+R5YoYHAs4OWWAjg6vA+M6P0VEm0zHLH5qUzGYstYspFHsHU5VjZtOPUpYUNy8XDUscapL0O
pfYQCXO3iGNmSek1g41ceyA12cbl56yDuji4HEKxHj/RJn3/q2azrdfBZI47s0VS4oZIJgeiSJ66
YeSiGh+bCvgLTWl1Bv7/1f/efx4z8MdQ7aqXj8Hg3z1YxIZlZpBELRbe1twlxHSFfrSGmwTOgHQS
hBnQE5SYXifiAjFzcl5EeprFR5kUSgSu1OThFD469XyxhLdl8TvMLktdMRzbGonlUjCMYnoaURpU
6qIS2cXHhN2QtnNwL/OCBzRot6CBYP3RzmEhmREF81/pkJOCVBJsK8AHQnLBIy69CiKYj5IqHVF4
5OPBg5cCzm/RIaXSFiBa6qPrw8px1bXNBhC/dxL7WCkhFqADQDLAo3qL9lHCFnwfNKg/sw89RHsU
Ta8Z0gRydlz8AFxdGVfBAHEygZ6cT9xMgw06bhpg9lGgxPpvrjjd+88FzLNMTCsWxgzL9fR/s+45
ROfAoJHNIa0KVkiK1T1W5nFj2mh2Svngzi6ZQx3uYYjWJ9cVBPgO8TfX5LpH2Gx20eukDr5a6axK
UZ7joLj6TuSutYo/0pLyR2Oy+S+ZX/1dlFrjaLsEMg8i3QIj+dTl/NtLog+0ZzvZJnczyL/9jIWj
0F7os3BBbUxmKKjKsob4lLbyrqndf8xFXW9JTOLzcN+F0nHaIb0hbYhJvJpy4qi1VwB586qoe/kY
eOO2m4Hli07fZYO58ZvSOZeGBCeH3DXLrOIAJBPQnt1fcICfwmBo+ElpHENpbnCcPbb06g7WmAOf
oEAIKWJ01ORoZzc1Pn4n14stSxvmjepDafA9AfgpZ8FTyrBFzmZ1KNAd67da8Ym8w5NKkeY2+Xce
RLsOlM3KsakCFyXV8nuTQs5qtCd9iL4VMUaFRZZm+3spKKOivrkaE8wGDgTIIs4MJdxqPOc+h81F
7YujOvnppQ0JApBm4uJDbU3ZRVtrmKfxKs67nzJwfoZ6vcmcHknvEGIdCZo9bciLmKm4AoDsbI0B
xs3VuxIGUfFD3osp05zs2x7GJ1EUsMli0uRSNPTQcmh9Br8JZXqLmvywKFW7+LOK+i/NVPcVs4cI
bGKLFVq7gKta2dp2gIvFr5jY6X1FIAA70USQuOh690xDwatUXaribPMWtpjaWyIqv/h5fPQjh1ya
v/q2Xu07yoGTTi8A7jCMPyRoSH2aCF5Mq0MJ6OyYsVOm0z2EzkzCUDHvmD2hvbfrew+OZhYtDEa1
FaaS3eLe1Xdtbz35YfUzVKuQN/PgeifeEmH+XE7wuKljUEDjU5wOKABgfTLvMG91OoanqmGP39J4
iJjoAXX74UfyhqWUxYZ9D1D1dO+wJ/e1hlKuoPwzArZFhqc/j6J6rpPqNinfRMcouWN7DPMXTVGY
y01ih3eN5jlxqwBNLKCay7a702icDAatgJny3lDyx0rjD9PxGCcSnvknnX5NWw7bOAaTDqrJZGaU
W/65dlH4p52VnBveZHuuEUmU5U8JOlT4GNkyyeCayfhrn1XGuUee5miQTOC/3FJTHqfJl4fKhHzo
e4TXy3kgyox4+7nos2dw0FxP9MAhRSa+OewtjxpUqE0d6gwAfXmR0/zlZJP5ks30krPhosV4wWZM
LJ336segidiAE3bd0XFK0HvqAC8aQMu0t0oasl1i78q4NdfStIYtO3QfLiuA9D7fu53mMP7vi00V
jKpL2rFTtRncdUrYg0izhCjvbBd1UoetZ0ogXhI8OSpiCaqyk5XVYpdp5WmeE3fTjLq1GrX5atI1
38fEoMV4VI/AnczTHMzXuLQzQlDNG1g0eN52TX4K1JbZnnUEXT/rSRDQ4whIBA6hrCY/dTR6DBXk
mhOSNOvkeYS+LF8xNjQysE6aqT/NhmvukK8dat0yN7Fr3d2gmk9B9yZF4tJfQooiAWnBqFZfQhPO
+y7ZV3E2olcU2tn0mjOSh/Egwlk7J17qnZr5e/mmVT9ZvsJRxxAUmzbv3pRuuY6ToWP51xnx+sG2
veAM3ITw7tL6kYggA6FBUKY1FxvyRh1GU5N+jtrq2rP/OVRyfog8Lz3kKeGeCbF5/COKc66V2roa
knpNG9E5xwPBe3Ai98uzXJ6F5bW8DKv9rkI0LGFVNogfiPqTPryjkG3oupKWsy/8YW9GUwyTGMRa
J7JLHqbBGtoOmk0iVkpd7w51Tp/eYHi4tQx0vC0KwbNfvIkeeZ3pRMfMa9xzrYqQ0KjQ040t4Jc+
ebKjrjtIx997Bi2VjLqTQcv4FuD7n5NpM5rmb0um2TYlguRsi645j7HxSyBO3xUjFv24HhUiu4gA
XU9k0g/G0bNLhjl0Cc/StL11GjE2ZC1+CSEoZAmQzSDUkbOEmI6IeexL9pCWlcJTenIIISxbTpc4
MG4mFCOfjgn6Qa1ND+NLVM7GyU/I2jN+9XNU0hgKjT0ip2HfGvkp6qcOxAQgRYxlYI8cBV3qQ2s1
zAxR1ulEThAKJwLYwhRkUoj2GOcCPUIVKMu2MMNkcvJZqbnwpN5muY8IKe9BYstYmx7o4jyJHxIU
4hQrtEDZjJG4QWlWtsZpUQBnLU6UqupQZmlwG0gtwt4aHxYLVwVfedVkw3fkotdBsEbgpirVlDcD
efXvPHZf7WJ+XaqLYpiqDXOyvTQZ50Vd+3OIUDv6jPtQcucf/sQyRWLURld+Bqei0Z7aHV2e7SKN
zscx2YPCZ0Jb7WSTfU1RdF7k2aWZu2s4AOzBaOJX0CaYz2kP6KN2y7NcBNOqRTQD4RihErn1yYiN
B8OGaMJQZT33itDT3pc6qZm4fMio2Mcpcqs8BP8HMH2p5g0a3mu4cU/q8rloyDG/oOpvWPt5FeR5
ps9zSPe3aLMPqaTBIMoxtEiS/ETxofSwSn3uWijQMTYxShw3LZaABBNkWM3E6tA1l9G04apPKe1y
T7VEmlPll5aUazodWHEy5nC1IBIoP6X0FVd9z+N0SJ8JCSpXWk8cl3rkxSQzR7W++li0/UPMzt1L
dl5Oj6DI5N7o5R109XAkki0D1xhfm1xWO73dLZ6tRSA8NtgIGp296IDOfusJnGUIKb+tOkJT0tLn
LCz2t2KcfXJ04aoDLz6llfKgBuZh1MRDo5O16czMKs0bu1u8Ia68Oyh3izz5nkXOucoIqtfumQJv
uy7egWb6GHwUKp0utuYkbsKzD+XkYjRxDssG2lNq4771yEuoHmXRWruhRcXVec0xX7ppyg8YaMcm
bG7EJVCJRhOWCJfuKpnQQb2Zc+slVw3NWrlrtJR+jC6Cs4x7ihbr4pjoptjpA/57V/9PJL3KySuJ
OWD6neoi24mQLpo5nqzQyhjI4KKKwj9DLKmL1RExxxa9SMrIVWrWDxTRcrU0W8aQ/Yk35D+8oNun
SfMTa9oxYr6CrxhyrZ6Chkl50u2x6JGr2CPVUxlRF7kYBqx+nrHoFh+tpu3aXPuxPEDkhAh6WB+s
cuxWqdPelWnHZn1gtRU/VO259A9CMqk74QCfoj5vRfOSMbrGJEPtS64zqFu29bCDLkmj1Wtfes/5
ZD0IrbsmHirosEHp3DbBXY8SRLXMb92Aty6AhrxN0gcHgAQCefqSvXOXTh4DJfxBZgThYR5vRyf5
eMDbknM1cUOD7vMacuxvmlvo+aUygRUEr3Wu+4c0omo7uElAOicmoERZkUIdNJRmM6dbtogadxF4
8dUfot9adK3wnNOtftWt8LvW5gzdJJw17Dub0QOJhgXzJkueazhBC/NjryNFr3rMmbey+mB1AdGb
aNEXQWbYealSuWBvIcF8zFJ8QAcL3vWi+DbIM2X2EX8Du31y/eIwdPUfovMAYtIAKej84uvVj9nU
/B7onBLVimOa+rf2+nSTBjOgIi1AOVSy+yjmKjzNTX0sLBO5mGvrbDQOUuPUCULb2cC23sSDhbmx
F/beAf+MiyX9XjoiPkqHSAvbtUcjcAM9d7P8WIunVTgYL37mf/qwWOlBbVW9FBPrqQ9kPaC14h1Q
br8q+iDCAYdkT84Tia2Z2rD/XcsiPmhZpR/BmH3CXv5Txq6gG13jpO6J9vLCcjcauwnAMAlNIfrC
Ft/ExDTUAoLbWfu66tngKM9dqyFpHIS3U6YVtR9XWxJnYntNTcaDEBcr0M9M1cRWQfnrU+szySYM
g8rhseyP6pirdhQDY6ngeXtDcF+MU4sDw1AHFUkbryWs5xI79dKAW/rWprr+wIQFKSBx3wBUQFcK
Yl9S+BWqz2xLEkItTtSMRuShHw1s9qRZLQOAxZ+j43METE/L3xuQ0qpdB1SaddLupH5sXIe6l8p+
MDQb7/OTGzyA79vDiilXBtqTY9IaiLFcnylOkp9IHy25tLz2tsuH4ZxTOyIcz3TWVgumJHUVsw7h
PyZd7WGY3eeuhiTmKFeZ1g10va1fk1plM/agsgOkqpF+xEWFK2bm1pxE5cEed3WsWPWJ621ta2N2
fIqLI1ZPJq5EJfhuQoZzo10bJRv9QrLbW56CnbLigt57t2MCwNXJrY32YzuWXF1ZkdKCzaIg2ZM3
ijWupTjIJAjHcLoZk4EAA9dFP0Mst2rdg8OFkQizxmkxiMroYDs9W6Nug9VTKx+XAeeyyTXJ+6kt
79JrwPACuu9NUb1bnQbwaX5oJSfq4roNPeaVjhj7nfXVB+M90Iil7mwMagsTJ9UlvkX3d4UNYtcV
3oUYKabkHo38etKtYxV+gdWj96CbOH3Dw4LpmHptupr2G6RtMqHIdtotHR8nsvH8tX55oTd98shS
RYmefTeT/CbaBP2nl3HSVSAs81uaoBLyqZoqZTFcPMuL8ySexZEV7R7Y4n0ZuU0T1zq/m97nwLik
+vw0FOQ0IYVX6X6ZUimUGxGk74vjDaco19W4//LC+XFEty0r796J8c2G+OZl7l2Gw7WpnL2v9q89
rQpUY3i2FNchjLRqWyiXlxo3uwKzLE9+2U9qOrwGqYF2i6uMlk9SITgnbaLlerdc+dK6ubU902Om
mTvlQFzOrsyadrZoz35pIl3KXu2Il1Kl4hj0aOjI1c5VeSc6lufllCvURGYZaqhBUT98ea4BYxfx
7j6f3nIV39xxcFnpLXH032XPeUlY7m5wWTnJt/2IVOfY99C66gGyD3VJ9rPoS0srpMq8y39H0gaY
TiRRrvJE9bN2CTXnZZn0Lp8hUgtm9SlN54ZhfkOmVe8xm2i9O4MmriyqRqp0Vqbexy6H/vo4jgW4
bXr2mq79GezhZxfKJ9phDByyKN3Eh8Tl9ABQ7SxHg9YQ5rGcF0sPAdAXXXDc+qo/uZ9071nVzIg2
s80yuVgGWJ3zCW7+ZfESBVibVxqiRmdO283oRxONxPktHjUkDWG8K6mH6T3yXG2ahqs8d9aMGrn7
jBYU2QXolOIQ9wBvDo1EMAaqnTHOl0gdkHXP3lnV0r0FT4E96FFryhvcbc4RFl4jZ/FtqZmSSEPx
gNqbQmg8WOqKRzY2lVyX31Q9ZlUjGN50q/yCsCFU70tVWgal5/Iup7H9Q1J3+iMNn8WqaLx6s5vy
LHXmkq3GVSxbRVQ7gELPkx19q1lfEqNPmcVDPaT75b6Il5t3M6ERyDfFnY3/d6lhiYb/d/L55AlJ
wVhcqHWcVZ+2HUkE4NBUD2hEdbL0m0eicsaWmYSauqA/c9c61R4T3HqX4j0UsiOhmwsxUjNmXj4f
S9HcsDf/bNncziJ4xfrA4IJeBop685rl8c/lHBKGIXcewUeh4VXbqJq2fvd/2DuP7ciVbD2/il4A
ErzR0tIAQCI9M+mKZoJFkwXvPZ5eX2T3VbfuREtzDQ5PVZJFJgFExN7//g0KE+FRIyRx5kxgd05o
+l1IawsBvlDzWtJvDkiBisnZoi2hzBAr0x7zT4AjeaUPvu8UAwNtZZk3GYXSnKriYvy5jzjWAlOC
2nxe4tfhZpBK5c46Z09oPaDL+SQ/mHMT6AJ/BsZLJcaDVvmZFNM1cRbklpFyn38TmdpocI/v+knJ
5lBVa05OkkxJAqGFK6ysDOp5iwNvUen0DeJhXRJq+16gU6JsYUaW+EvXB3dVoajnEmGFoBXIX4UC
8U4bMbQiyPUUyLhhqA19CrWmtNOsimwuDd/9RFgypzy1YmEx9jkYs/6oRszLZGmZApL5/KnWd1pU
/b0TBqDYMzMte3/SMBn7bFvigESjlmBb7XWR+YkWZicuGTvdu+wsgWhnEqGtJbjlGpMv54nht9j1
UtLgYPtjtN1EmjvN+a/AIKeBGvKu4Ob8IAGRnbyueK7tDGmwjNZH1OmkIt91omto7CcT19r7rxCP
M7B3SeIA6b/wwp/vE4z7sznb4cvd1wKLYgIMGbO5fbQjHPMzq+VBOMZ/ksLCUJx1lVTg6Xa0Ps34
CboN7kV8Hm8B2pBaRa8adZIJGRhNi47anBaiIUqkeVpyLOBE39oN3BanRh87GHi6IyTmsbgXKyih
rmVpo6ON/4orKn5arLV0ZELR0anyPzDpQie4DmzJNQxS/UCQV6PEdVLA/DKNqeKXbfE75MlZVE5r
RolGbRvkaYKquOTZYazyR1aAYci3hVcyTa66vjUDAlwLoMMUhQTOrwr+HevxvmeQa4IRSQqhKUM/
ScCfdgzbOQAWxyXQptFjmP4PWTyVzTxYtM42WC45Zl5rApNWJIIQJE2uBq/UTVSQR3TPdGa8IxQO
RGzdZAYeEjYmnjqykRR/oY4C7obWflAc8BQ6MF0Ibo1+JL9KZKli7QUbY/wx03QrHvf7npilCT9u
SIP7PMSUUf3nFiMlSrB7mSnHNlR+48euBozUi1Oqx7Fn22V4YKYprFpNX2Dgd8sCOzEC+qiHu1WB
IkTx8QLKWxmIpQpqyPv6iTULAQcwL+6WhbZp1+gkai/dYh5aR+sDsU4hMZMtLD7rdWm6Ghr36x1M
uOMYUrdEMIHU57s5RpsvIk6zg+2JHmjM2EZtJ6aH1qxDnBM7QSLLsnLYmKodBd3LqnN0ZxnKLBLI
kWv8XXQMkDIJ6WljGM8xE3C3lNbd3PMMlCUHu+yM2Llmu0HYvBRWdcbmFg8Sc/myp9tdpR42GfQS
h2s+gNXYNKlGnZxilLq2PXIUrOi6nEnkJ0IM6OmIgOFxmx/Z4CuMV+eYfUgLG45rjNcJ34iVgTla
6Yvpu2yBPo7iqJvqPwQZbASyUlTgMUq9I2wCkR2kP8jDf+8NdL92zxqBleNEYorK/cmyPNnePZZC
xiUSU9uJbOZ5mmPac8i3Ew2GZWa3jHx6LFkpAUU6hyWovgKoh132sSTFlxqzRagy9gvTKrPXQdlS
LcgZEiKdpNnoNUSuKTePSSgvUOr0x0IwPvJpfGhaEuQXNXnQbThY7QoPrhDkKYxm5dJgVQLObkaO
FpJZdTdfQd8aUFJfdsgcEZSL3rTpPI3oZFKkeAQKw1NabxaFLdwcVC+lha38P6aua/FeNKgxjBYX
oNbi+82p4bNCIXZl5uZOHiJrkl0/oj3tQla/nufvs6HdWQydMn6lfYerOW/Zaj81lYGsASXXEye5
mIndnXcSkwFIY/BNJZ0YUCKD7gAKt7qhKnm7m6skWXOWqvFZnJsNHHSA++GIQxUyctHCp0yHLIVl
3kX5TzUQQ8EWet/PyvQzMWkKtBoupf6WO8k2TMAHzHFuXJxrzxaz14A2/1OKjY1S1I9xcxvt4atu
mKvbKfcsVynZElh13mwhwNSyU6cLchIbzd0qhGK8dnHzA3/9FN1dGTk7OyHUDaKOVoosywhjcFxN
Y2EP0IHXwF8O9No5SmRkF0r2fTflKCR2uEJA02gI3FaQPqLQfnF6KrBQowKz2c4F+oVR8t87p2Na
48NkJ+8wDgH3ZvcOc9aMejz0hFtntJLd3RjqzvSaSHKIOAfuxAEx/MtMSLR2lJGCAdBphUPo6k12
uxsLGSYnilNpxFprb0Oq39IufxUGRuLYlCusbbEs/rWr7gyJ8vc+roPtt126+m21qYNw3anxdhG+
DZDRBGdo7GFbdkx2Y7H4yDN8QaK5vw+AFYuJHQANFEuHSLf5EkL32yDKYKuN4Lz34bNon+aZ8h4b
R/ipQm42WsLBiuqwEBS/QS/OZuao3lpKtzs4rJpCTjxjLovVCxMSiKwG913pYMITSSoCWnnyRyw/
ZeZziIqGYIT85t0fUgajo2eMpld0Cgk1qfk0xLBnxdXn4YbXwwCy6OsTMOFJcJVQL+zutd+9d6uk
h6QIN6vNTJOEcwPNiIX+q4X4CDFbw6AJim6ynfVs26fmm6KyJcM2/Y4FpTZW2o3TqYxIqUNw9n2y
6WnJrqjfesVufMY7nmP2D3DNIMILKzHRpc3CEgm9n+7qyYfAfMcixzpAAvwU8HrVvXQ6nOt7e0PG
Omo0MUYdBvXX0LFUHYzf3JhRFAo7CdHZCHSUdMG/ZYcfgzZbyBJp2XI+bQn5rKCC6FBD0tEmKlM+
x9UKVUCjP9ON5oBbJ9toaX2JBZEWUNOIb3JFFX0nwGUdlZa1Jh/NJW1pKArxi8aiAuiJMtiZbVHi
dmzjEqJ0j3f/rmzluE7sAN68TQeo4t3HuHVjQg3vKjIXzTGUgnJBOK0ysvLqAeGmar4IdHytrN9S
ar+Eo5XoGRl8vKJp2WGMfRWeIlVinFZAD0BkasZZZ3rqPGNb+o6KEB0mOznbHfvKtVjll7v3YS7e
viOdZlmSN02GhrgTbnQ4iRTbUIOm2x0BMb/uKIsys3PE3Uoj2r5W4PwITxNogAmxU1zCZc1q3vL4
ZAsyT1WFGgMUSDC0WuRH/cnl+1T9TqEUjed95a7CXU/0YHfsCYzioFG9kILxQ7wqsBe/k12v56Im
5qJmXLeaP8XUIJOBoisXfxfhFmfpv2oyP4rboxlmFhDxMNMWMwwweQ65GxIgEzObhmz0gXuqN09I
+DjQGeOJT6uUaDMqDbcRlZW4zPeKWMDp9/56tlj0d7ci8dUL7nCwxSmZ7x1gj70CyuPsuIiNQpzg
aI6yHue9YU4hSdQppmwEF6HgZSuUNkZBP0zX8Iku+cPo2Hil1qTgxqeGK7GKUtsW8D1elxdzRq8m
WJ7rAOO6beyn+0kywvLB7kimlGe+n9ZUIjyiH7gkB8VaHPSQ+Ed+iZHw1XL4EHvN/ew3wvVBg3i0
gSeqE4eMFdsAHcdVo+RviA8GBt3JUanxNkzK+r2vnhfNeLk7SImi19TWz7x0jijwhP2glrhrFL31
D3IXf9SS9ls/6kGmV4bf1txQUVXcDxvJRg26LAGUSDsUpapAL9SHDrMEVx/HfVpOe2RSFyj6f7qJ
iBbU9S/l9BQXTJKRRLw0qqoxSMTWnMKGMShuTqWOmX3oJp3xWrXN9A80TsETn+odZaMaaf9gQf5/
R+P/i6OxotuCL/Xf/uf/+Jn/e3Sr/K/+67/cyj5hIvtV4IXMuCgpq6T7d0fjf/6jfzoa2xa2xaaG
MS9mxsIu9592xo7yXw3ZNDC1lG3hWSycjv/pZ6yr4lO8rsPA5B3o2BD/h5+x+V8dkyabf0I9Lr7j
/4ufMTo37T/RWyG04t5tyLIj2gfLEY7H/+bXS0Cmzvy+iw/68NpVjrPH+5VM9m5NvfdFbzvkL3SG
ZkKKX4PjLCemCWO5ke2AMfCvOdeM6HppZ8Qttd2Cn2zE2T8lznXpiKu1845UOpRLcDoPS60XJxve
sFskgwToeqyV1Pgje7Ot/BB7aj3j4EBw72zDB7LWp6ljZggfSXFVYumuxrB4Dsa526LJ+8BsmCq2
ILC7fO2J12ao5ubvExk1+2lGeDyqJ4hc8qYkHk6Z0jdncYiDBFTzIS9zBhh6s4nk/EtqWTVKnERb
qTaME8Fsf+yFHhWEmLJZDeZoN/UqGihzid4n88D0FKlhWbZXtSgpGzTnZFmkqoX95FoTY61U0wC4
MCyZyEk89XKnXfvSDh9qsOYVVY9nLGO5jSgnMydt3+QZG9+KKR5nfywjvcN7djC0BD6PsVlB2hD+
Nw/3D72p7u2GPLdMbnkPXA1yb4JlUHDcKhzTGwEkNkWqSRA4UBjrifSExoXRGz+va+t1ayjTsW7b
0k0W8j/BtzaOaTCzFZQm3eFIn4dh3IhY5QXOwS7Tl1uLJh+fetzPOikg667amtV80eceCz56AJ1Q
GphuIFEouMgAhAPQQH/1ulTfriRfcapodH1+FybRpoUWsanr7gU4mHplLo+0moi02zQPYpPTRyPf
HJLNxVYOaltqr6vcDZuiypMNZtOCvkh6X78CiuTkPhhIU5M4ukASG/0qqkU4yLugXGZTpz9KE2k8
sU4SxsgpfDXVcKQPsj9DklYxbJU8FXr2EX/EBBdO/NdIWSJZxJlm4OM699VF6s5ZBZ6gmXRgNIT9
zGzSGvriVM4mUhLxgV/NWOL8GVexU8amn3dtRUJcfSGL9SMMOyaHISMKBk4uaBuUg7DeFRxrNBMS
LiQxrkSlOlTXauwN1+ow1DBUTPQTvHcy2qNIVp4sjMrUeO0vmKa48I6TM0RGSkBN2agQThkpTi+N
tUQPRVNAucoMF98S+zsDLDPL9FQgUXmiiEfT7BTRBiGX1qj7sVHSm2nHZ6Qb33pcGZswRAEuleN4
aVrlKjWEf1RYPvmrTApsLzMGHswk9OX5IZpM51CislW6KCXdlWnB2Cs/MGGwA8RyEkl1eGZiuiPD
qvUtCUkDHkx4qemnlQAX4e9WEcwQ5uO+LsDvCWbMNhiFEr2WtkFGAtDJhpkC8kFP2MDjWKIMgjOT
FKLEpzHZrKv6Y7TZC42DFDhyyb9mjoC/uP1G9dpxO8PMizGBsVOooXqzvlVCrqGXkTB7rK7ylAZw
VZn9VonjMb5xlUo33IiETdSf9YGuoFloK5IiCGdS4fSC+55Jl9hcySZciHWuEG8wnAVh7/gVzYQh
lkr/qWrYwCnTt6pVf9S8ZmoId97Ax4G8NeAIE9W3F89N9xBJ7YNWPNIuHeKaOF0qdkRb5gSEqNEu
2N9t/GHp5hzciO0UlDcK3iJz08XVr31fXvK5nrysa94hPaeb3Bac6jVDLqjDSAsrCB9jV+pBjB7T
KOP1KoMHN9H03GB8mMH9Kpqqgnof+nY4HxJtIE+3adM9AeuYGuo9Fy/7bvNmH9XzSA0//W1LMCKI
9D99Xvde3TLYbdv5MLBr+hoFJ7aaeob7ZrkdCCHyyiK9ks0yu2msICYNn4so/zvSTbitvkCTVExc
Uar2Wq7rVpqaa+68xDaMtthY3xydHrbOQ7Is1V3D87Z0pObW3Svcss9yTq5dHqJnMaVoZ2J17dZr
Bz5vD59FuCQHHCBdAqYWTxvzEhNDi6NKDcnDjTxmgphAxvDxyvHQAx0WjHzxSf4tb/EUXXGOmg/q
IiLuQLFzWqe0sM+o1fexiE7VF22bxoAxRGcXGHoAAFhyDEhpa29gIJ/kHSUIOZbfOpH39bR8LLVW
B82ovUe4erpY4b/NsvIQx4OxVd5rIShv2kj1O+KovIJUCoSiFvWn2b0lVQoLDzs5LKjhzcgoHLVu
fV7L8S9qLJAfGMNh+GgoMgQxVfJi9W+1xhV+zI69Qy9bXZwusjbQZA7KFDN2td8hP6WnygI0Ya07
wRxXGuYB00V2Huy+RzaqJiOJGeWGLJnf1dZnD6Vuu+n5WczFNokKDwB2z1eSYEOlMBRTQpxh2Fte
sQN7VidO1jDtb7rRHu02lR40SwpmJ7pExiGE+LMhDHNE2m2ExxjgcCpbKCaqHQb5KGNdQf+fsj7q
DIZ/BmPLBQ3vjC/GZ7MbJ/prw7zay9BJEcat7rtibD3nPZV1DDIa/UweN9XFUh3Q6D2z9dgd370z
G0YInBt9Ph+hG7wuFm4VDhm/3WJecF3/MqTxj4ntVajpN3JSyPmCwT8ZwlNu8hJ1+WgmTfJr2Bq+
pCr73BSUBU0BsHcqArjfrCTlnrWcakz1gMss9aMIx/qBt1e7srb4jsXBYYGlW5o87xPFrt1e7OEE
rr3qLAx8nTxM339ZquteiifOYn0IYFHgY6BSyjQW07+p3M1d5VMtHQ0HOYM9lrdJA2VploGWeYQa
bcrvXWg8yRlxn1Gt/zTzY9homM2YWO4NwsEgoYrCejI+DhaI8moyCYdGCAToKfFlWWmC+ginxpz4
MjVVbkPBUVpjhjw4nqbEmzqhQ9IHCyOc4htm0KU3NBGz9K32xie6sXkMj2qibEuLIGKdR3awX8Js
18fYCueLuRlwPSpNa1v2mJ7JmLlRf6xZcbba8pBO7de6qBh9zVcktU9KE51Vu/pVG3MPrHNAQX2w
lxRDsfpNWWxtY/KIyTBKmDPteBqDWl7j7Shr4xZOY3lMSvu7HP72cTdsqw6+RTG1pEnm1Q9c7SX7
gR+1jTMcEZTIeu/K8NxFxi/aL9WfQ+uW5A/1NErnfh1xjU9xZcgN5yO1NXJsscJ1year29qANkoG
0mKX1yXvLVy2LGZg9bHUTJHs1J8jlH8bO3Pwz22xkbIc9YLrG6ZHlccDyyjimwYyWM310Wqj72js
X81UOtiirpQb7VD+6lp0NRQe66QrgiZOLrOdkGvftUFkcZCmZM4pnbSv2MEhf98n5UnxLtXZdV2H
E0FzG4ms6HHxlWZThuQezdN6NLr8GeFtBbVKfu2ZMTJYZ2uZC/llWNp9Y5v7bEpnr5/f1gKkhOI0
3NmzXTEshqcXk7e1mgZQe+9sFQc5qeogSG0yR1jZAUnXSHHc1ZahkJSTF8ZoQlvJwWYSOxZH/5mz
cdvrDLwytPmR9G3F9pOhkIlVKiaC00KYBBhMu/T9WOPOgqU5kqVnNZMmVzONF6XFnmxKRSBWd1a7
VNn2cFghCEDu0ct9i+oQoKxckBwBBWicg0jXpk1HCq6bdqC1tCYYuIhDhlAOrBahLcXN1LJExB8N
e0CFMyPASMWn7YggqX985v73pGmg/ww5hrHiq+8f7p9QYSmg3PnfL/7rM/96jYhBplZLsrv/i3+9
/m8//v7i/Y39p6/JsvQIA6zcZkPZK5v713HCdv/8I/t+98/3ef9UQ2amreFtn2NTblTDM/qcOrh/
4/sHxZHbw7/+ev+TWXX//trQavGhkT0jDJeNM9hYB4qfcf8qjA/+/Uv/8Zp+kKlTaZPxwez0rDoM
4gOiAGLTkhDhRCgD6d5fvH/N/YMBXHyYAQa9znyp4jWCOPN//Pt//XXMlMXDBTL2GpRdYlj6H1+o
VCYuiFyhqkuw0DTEXEiYbiplYvv316xxzjwcDbGFmZMw6JbucYYcu3qxcBmNC2Erev/jIEVXUvP8
Ytg22PaSJa0/cFqtxpl+Ik1fScg1PYrScMNJfUCzM39Mj9pz5Y6XymswDjtSuQBAv2IXhE/I2/pG
RYoVX/UD7LUp2S389ZC8KE1KCM+zfTKlbWqiBHBZPG5ySy94MKbu+jacEbU95i/2VQP4+kFQpVZB
u5wU6mEvR2GOqwN832C4sX7pVQYMSKHAfLZQW45wAiRrl3yRKYJQSS62JqMIHKAQy2z7HwIOMsxy
FgjTfjV+wvxjRhNztPjad3cOgfK9bqu9xQHc7inIYal6sxv+qV+yI3QsJfanAnawiwgfzRaoJEfa
Od/afaC86DoDue2szL6+IXLyAQHeNb/Y15XdAiPUbT8EMoZVEc1sfCkO1VPUB9UT2SVtfuKjcSpj
VElrvFfV9xUgEvGOjV5TOvNRsVybIRwDHE6uIQBEjsZ5T99jHpJtQXgCaPnO8cCnidDgSC5JN2Qf
ZUSewTgAOKso68DUM051T3/BVVN/mZ9S+VX6unY4jcPG3xGPoR3zZ6ggXpRf8e/aVV7+XD43jxha
uEYg2IN4He4sl2lE4lpu8eUE76ikyYVhSBcukguHIQ+KwccwvkcHgc4pUwMgV4zuaDFxbPfTL9D9
XbtZ3vVLvfmhMY1OzpkB0PLOcF76BME/RaprPL5Bur8QzHHqcbQ+QHuid9F82kNGeN61IYhkZ/vX
zBt52dUZ/fI7pr7k6dfw196Pru33O/0jfLH3RuRuzWtyJmLxt/zm/xPPWvtm7vPv5FVptuGvNAT9
m57C63fDKy59LtEDrrgA2s4h7viTWLfwgFLe9G/ytXzDHuTKqVhhn72XNrNb0Yz6yWf48eO82lf7
Ko8bI/OKzazvwwi3CT9TXdW4AiJZoWsFRBPk7lZnuBsRbVK9NjfwTMkLGJVq/mf1cIme3pHyKH6b
e0dLcZWLVbl51fjGjtjmCkYdAy0VPxxf8XCBddet8rSkbvIanoyHm/b0BFNd8m49k81vlEPCbfiC
XJCfjt3a60vKVMRXjqSR0tKy8B7neJt/tBqCA5ejDDSnmzxngx0C1cUNs7jLsmG6c6mAYXfZK/OM
8Ziw42zXYzJzpapz7s9HKQn21WsPmPSprP5/vAqgEUSHAsfLHizlaYA0j4unlvrIXF2inVe/eeX7
ppdmiwVj4/Isez15wuDK/uzVf7oTHYrq/NG34CxgPd76w8P2c05PMCT8MVANN3kYzu2lf0bQBZ5z
sc+zzjP+J9nNe8T3wU3ft5iduLnj48IA7/P+pNwyb+t4OT2qS85p+/aTbdud5NkvYD6c30xsu5S3
At239xfdz87SQ+gTWYQlAaidWM7cTJ6yo8T04SAuZnfbExriTq+ookKYAZe6PBPjboFxHKLiKB+M
H6lwZw9/0McaI1wGM6zk3dzskweMxJnOM8c7z270CUhCbvpbskHbFGSfySY7NKBDB/qc6pGCiStX
bYVHQPEYMPu0vlOqlI18Xvco3ZDhBMQAFg+fVX1VH4e/JeZXCxLvAFOdZkdAoVlsWoerVpHl8dU9
JE8LeaCsXn/CE/83m+AL/KHSBcpqcGTcgk+uvlIrHgu5Nrfw6PAmcfSv8dfo/LI/N32gE8jjfuL5
tnr230S+pJr7rWC86am6Lz1gVpS9hv4MCQYbC14RY/dyv1ouSBRCtEsMuIlLgl/cKhy0PGor7Xu6
wfaHNTmQd45eYsOo/8zDUm25KpvoYPA0vcbvw+OEO/+Fq7Me8WjxGBy237ZvrS69EZ5Imh3ktPH4
uqEBXU76+FGdFW5R56Xv2QhrYstUBczrwCqMIGdDKmDY7iXYJz1pu247vCo+RyqBPSgbpacUvEYh
GMNFPcDXF9u12szc+umW+pRX4sR41r45LDkC8cM75n7E5jAha//EBTdjyLfhGjTb6BHP3zyYvxcq
Vdmfax/4hw3aE/ceqKb6Kg6rO+8U5jC/GhwUHpRzHJDOJJ69ukNk8wc34FDc9oQSL1WfAC7zl08E
mdVX9Jg/r6yoJ96ifGuf+YXFL31m6yF5Jol3rLd9yiR7D0078teHfodV6v2/aNqv35GrHKNN0L3O
MuFe7uqDsz740FvCx/JavVavUQQysiMJiisBoWKqvCXbzOYWyy0sfu3bql8Mit1tGvAOsnXrMLTE
VaVCx8CRNOIkIm0Fff61uHEysI28iXwGjIiZ30RefeE553gLD40rb+RNtOOxSn/tv2YXGIK0yhkV
CB9N1kqz5YAKOEn5BfEPelS+y6AjpmSjfKu34mCxnefOjwUZkhQ48Lkcbclz7wSrcUkOe1QSZRBg
zWR0Bz4eYJD5BboQDMdcEz5htOlRxoeP6z65GYPppRAcKuuhhqk2yn9i+Atsltv1IXuh8f7u3+RX
Fuot9nEbiA7asflM/cZj82TPaFwSfY1v64gXLRzJIDoOX/hi7lkG79EXeTBHbd8co0DyAQBsbww4
Yg9Vd206+nEXa6yv6JhQ6ICAED2zuW9MPpsTuo2gRXn154ptnwtA18CvcMYHbk73aiOOc2Vv2Yib
qHFkkGLuv4jHtNmOoEZufbQ1N0k37I4dAWduv+wJraREY6/DKjzoGNz5rHz7Wh+Zs3k0DZICWEE5
tEIGoYbTD3yUi91SXPUxP+qcX3DVs9w3Q4yPobIESrGzhmfL3tYTlKkWJ9LWleV9xK01072hH7E7
Up4yz/JuWxsl/e7oy1vDpfZ8dhyC2QKcfntEvxiegTsEUesOn+0lDlLnWu+szTYMQLP8MCB02+Mp
f9L8BF3bZnqEbDGhevrGXqj4aaSXNoer/isIZarmnKVjXcokDntS0vlWdFWG+oDubCP9SdfqwfR4
loud/RXB3Zwx85V2vfWV2zwcwx7/TCG0WV/0Ot/IeAfjpitSD2brGYjTCHFXcmHjSVup/FFf2gXZ
CjqWQG2QW5sq2Pc53Dnjp+6DJMQ8KWw7yi4Pykvqr3A9v9nbOE8opBULO8SZCSpdA1LdR9y7Wieg
XGleM47fGWBsT6HKwruw88TuFB+GGy7Qr6TFKl6N1B0qLxs7XPqRzeOp033jqTFP4PGlcVg0KsjN
z3okPWLFXE93O3QcxnbElhcoWX3VWNocVxuTNeb35aMaURq3z2u9qwP9pt+keofd6G3aajZlxEd9
YZ1bb9mm38vki+xBTKDxLbyf1QVdcYsnBY/RyYv7DSAxUTBAJVkLAu3OQNCRb8KtWzHzI4QPxiRG
eK7kmc/DIOoddTqiJVFBglBflXuV1arOBxQYQCprfiYpT3oK04eIUIgzFsDvIXoT/WHGRhAI+FdS
8MQR14O9D+7IgEEr73nLmQCTjaudY8N4cY5duq+fKV2AH+Vp3+gu478aooq4lxuW/5D9yQ5pGrCe
IYMzeOLsfdGnHXwz5DeqZ56Xg7xBRYRhR5Vd52MFF1Tcsb45FDl+3TdJP6UJsXI+KkbC9TYyZRGx
MVuscjOXc3p9hyUzPLTX5bXCS1UN5OppbKBibAdMk0i0eO2SHZSDgXdgUqTtNfOsdc+L9CecP+Dh
VpHYXIjnKj5h7lMRvvUgzJTgMTwZT31CMIESIrCcIG82FBjLNhouFKjrscBAxMuNC0CjdRg4BeCh
blNyd7zmHIqrx6NUvebPUvbCUOewQGGZ9sZ3x0kwXfMA9z8sdDuasMGnMVN2Y71ri0czPkBI0cKX
PA1KdoPKE0ZBonzR2M1UZIvIdqrvFns5OT9adFvadVAulDOcj319YLObbvZtQvkJJNv66RI4Fkkf
QTYASVUvccRoSwpqQmZDT643OpfmwpA2Iq7EYm9DG+JqxBJmh6zdWcWxiQh48efhL30Cqib7GSxE
h+CPeR/SJ6JosRwkTnDBn9GX622O+ZezWaQTKZ+4WHYWac7bi3j8ds6lZBrmbBnHZIVv/NTxU7ov
rZ0SmMqhTk8LfqgUYZwjhs+kZ3mMmiCPT8DRpUPfesog0oYdtlHLU4Ev3UBDIuGDIrRMBYQ7TNEe
e4aZr9yAFXUH1YFkHkgLoIDIrkW2XQafaM0RUm2GAntn6V+2dW3loJEPHNkY9db69/QJc935riXS
Tul3OJXQUt1UYgzwncLy92psTIZfJz3iLKeInesDyPdyY7ORB+LigkkLOKYZHcv5Fv3XQr0svRpI
iILY2ZmEvL21yqaIf0P8ZG8cSeg9q32CtU4l9pwcMnx9iMBCOIoomNjr1vxxlvzxheOB88ntL6wb
bAcYYQcXfBepXxvw8IC6o38uduBXXuM2D9FX9tWfPut95X7Wv9pufvvBFdv8cCSv/62JSqBPoylN
vhI2puXMTXizqGl4RP8AC8DIu9LL7pJz8ZhCZgRjB5mlvfuSntPIn/HNc50vzR8vs7lJfyi7LE/j
GLNOLzXkST/P2FDtffs9vrGXIkR6THj2FB7iud12I60R0ySmyFSpfCwvxTk78Au5/TNeUYAHW5x1
xcEL6v6dSgHbDZ1edigvZb2bnuZflF+UNAm6B/ykEojzgBE81Q3s3U/4MRJeT1XgqOAeNoE6jBd8
dlcuKKgEf8O2WN8n9gnTEOMa+810FgfJ/Mza4ifRuW8b3JNoG4YtCy7j/WGQhn0FUMMzi5cVibJO
24AXsKfP7EGuSvk07WJ0Qe68V04x4UiSt9ySTf1bcP4jbSR50C8OeADRyHrNX/lVeWS581MKmoYr
KrbsN8PV+ZY8YlV+rLZC6+Oa5/v7icZL+iNv1pMTcOxVZ4r8ut7ll3C4lOnHah0wS+KXwv+Wb1f4
dvpQASFQFouB6fCqUVA5b+k7PbkVKKNr7NQbAJP0nW3C4seq/eERUzhWNL9KAHmX+1DOVx6t/kKn
qrxRXppe/6HJPnRCLbjIe+64tW0vYCUZZCvsGYOy2chUtFychIGUp/wAHCUd6YQbwGom+nlI44IZ
hB3ASWSbxbnwo6sDVk3E/ie52ZmiyXBebtYYRBv1dcZZefZGbYM/r/1BdIyP10K1p82Qs42WXVrz
kiCadZ03fjjB9VjG4P9l4wgeHdMeSaofRxv5RQoqXEE4qo1Tf40sd3iaHvI4UPdhG7tUs7p2rcKd
/GGCfZhXTJy6Gw/QHhZu4uHbnXhsWZg2r/vRz77aU4vm8oWUYOknrGFqoHghlnETBc51ZIijeyHI
CwksJ7MM3pof3KlP00t8DN/a14kDk6aTPEvCWWw3fsSewHturbdK9pXK+5oP2DUCJ7pF4FeLP1JC
+KQUo25ogwYj36/w7/hcOaeKx6veAXNlyfOUQbjzWYkV5EzHJ3m6Gk/1+D59cZ7xYz5x5KYW6j/e
6r9Fz/ADvImeDU513TFU9UiZe36pPA15wCPVCOmPHNeVp6rHHuAVQ4dqB+MCmBFXJA90oLtB9Yw9
1iyio3V05Zt23DpP1ObHYkOHyVzUH8Aw1Q/1Iw24kXL2ED0s035QiX44Zkx01xNUETWgmeB4Lp+p
BYpPddm+WEzDeFJR9YuGjqJD7NNuAvocCLDjlrbbPMj97rxkW16V1aPEMzTvYVmv3VlewZo36anD
vhrKofVahyRDXiuwGkIS3dqCDePO1KF2dyz+2Dg5t0/c9bPMABg7QnLnyouDH0KVf2NWyxUjbiSq
/xd757HjOpOm6XuZPQsMem4lUZRXKpV+Q6Q5h54MenP1/TALVYXuRQ9mP8CP86fSSGQwzGdes5L8
tn1SpzcqdIV1UO0T/GQTIZr5i4qMCwRn+d9FD445QiiDfHbt29gcrSUOteKHfqXvZLl7QqrLiX5A
HPYIq6xLhE46P/hbXJn139RGXMMfdw3icrZXBxs2tBM5/lIfWVkY/myB9+qbYMMbNY92cETfFwlo
5DmCd+p0hPAFNQ8iXrIlCpbyoATrPQPdRqsKcSvK5+v2tUXudL1U3Hbmq/tYFY/4tR4R/LPeO2VH
4nVh3rcEK34v1mRvrz3bzwy5JmJ1JVcyDaf4VId+xVHlFNwAhmRndlQ+hvI1WRuLOWJXJ/yNt8iE
AajcxObGHV54sy+SyxQkKaDYa0i+TkFXO5qAEck2V+MrwGjwE+i/otDC8UZCsOeTtXCHbWbpa+kF
u6C63467ZUA+Fs23gY2URtiKs5IsmhMRdFhMDcPxfnfA/Mx2eydXl/ecrMZKLuPXImbySqzFthYt
21W0zD42PeLS4L17jr5JXYiLqeWyQcZbtiV7pyVHEovjn0xugvfYuBNiJhT96AmhtTR/sbuN8Pl8
BE3RbKGOMtB0OkPqSO4UNVhaF6L2bN+E52miGrMTnNKvSN+OX1jQ4JAkKc0EYpv6e1L71RiDFfFV
Y9O/qgMr7QakwnZXyZNKmxJHDkxkHE+5MMh4RibUCtFbp4dzHp4NbzqA8ySu3rLI9K/2DpYMLX6e
Pjoi5KDvRPfYR/Al1X9SIUIKQc2KGAEse/oSkiuC6kAZEXQQcunXDtTUCq42kmNbIqrUWlNyNw74
V5oBNRjCEpARwP17qkp/BvMVWUmQVuEh2b8pd2qibBmogx0oKXFZPCDDXwylKef8xZMGRr1PR6Kc
14RVaFsxogBTUlKk9ECSFLwjOKy/FtfU42x7Z9jU5DUgziL/dqjQpBvKXYr6BZ/1Pf5Iwz1bA1eT
P49fvBPbCgYK1KU44YfumoGeerJIatdOuXXKk/5lYGHEBvcR3YdLPC4zMH0JIIxy9+ckvdqmz5tl
zZ1dS2NkyC3u+q6/owY0gdM6VevhBdWJD34f+3HJpP6CSerexyMLmWI1SLCLc2aCU2lyOHxKSUXR
Y0DYu3JCrNQjUV/SEbAbgwfqOnFpKSGh+2LWr/nk02qjGUr+ikkKi0NZVwQXqaeZW547T6M3aS5h
UuXRsaBeHNsPEREfrh9yi5E4Afqu5Le7zcAw1T5vBXE+XEgOr3RnFlOh91JBXGIlJ+hMAFoO1NpH
66Nwt1a4k8aeyLnRjzkeqGz9XLMSwNnzp3CX1f4I6YjJEy+ZB1s2qTXgFyASzMqC3q/HczAQaLjO
yO5XXqRsFE4CpsqdwMQI1zrFinLH1XOtvDNf6IL5TD2dp4tCpcQSmRkpt63+zAeykzEeki1lBL28
zWsMNDaF5lFN5GtSrvJZHfHVekLhFqmNHY31kuUd/cjxh0Hthnf+nM9Z0pUNA92SniOWdGRYuSPu
SxLu9DyRjaJjNkpIhEZAu5TjZuA1Sz/H7h84CxlxxstQdoxRouIbuIRByEXAeELuqaPYQ14seYqU
KD+YnbynNd449wJlV6pv3HVGsbFKXyj784LLp7LeLuGIyY806tbslJx8pNRCcuAut0mKAs0VY3j6
cgir57cgXSJHHirnPKMKsF2hoIGQMSuejjfQFrnlqbcgw9GvT0FJriF2cfVcI4+IXYGpFJjscOD7
79mGFuWHm6+5o+8I0cT3vtypyl+Dsv3ZCXeCGlq/pU5CqbJzvGXSOp4l3pgrvKTkqpnLe//zk/kE
t91zCUhPUNMwVtwZc5L0ROqA7T32ai6Ue51ABLUkw/4o9ww/H8/BX9yn+cCw8vd0xpcHGq75I+49
iRE02XI7THrd46pYRPyEX+FxDP4Y0Rpebpu7xVCJS8uaDUPHEHCNsGu4/1ni+r3mzvkjrpdJsDwk
CWxzU4BsWy0PkBx0pURL+0admlNwINkIM84eoiQKLWun20zn4YMP7u90CRQypi2fy+3wHyxA3tCi
zGNeeDzUhVOyZsO42+aVVWEae5Z8rh/xK+voCpgqFEuPmwX/xkPkzZaFEWNm71fmpqto1j3ZR4P8
x9nyYFkgfAa/yGPnDrlNBL3kprf86hZqeI9SHcKs4lYBk1z6B8BAiX43/bKU18Ld5djB4cxJV9fd
iCeUOCmeKCnFhDtzng8PQD2j9lN5k/2QILulbkr7gfsZmErEgzt7PvEY+F13XgooAcAUys/aMqUW
6CsVd8Id5iqwzufhj4keJErlFpyJNb/HYxDOgccwU1KwV7V9jkBM6s/8QaSeBvdEv475waOEUhXk
fiV8Pomee5QRcB8SpEqwdPEQS1pWn03ax1Vx2fOJxgbLAmu3Flo1y/qhe6RBGtbrZS0m6/YJW1Cq
HrL1IqhEMSgdnxYbskHuFi0MPfpUC5+rYx2bkUfkiPRHk3iqu5a5QHBy/zi7G7YTt7v17XsCTKwp
Ecba58YZSJuqbR1kV7Rzy9vP26nwS3VPa9yFYBtiteWF5lY1X3nGXCZCF6w9u7nzkttdEFxyDYaD
uDzAl69f1Qp0Y+Ytba5lYMMjekfsDyRPIBxn1GKX4V/lHhWcQodgsnaqZ2Pc/3OE2UvRkwZTyfgg
Y0gunNZr/Fadl3EP1o07mxSPR8JaZHzwSGPBFUvXaV0/GC/U8BiNZvag3AptwywEU2BrG03xGLCi
2UU5ombLaqJrrUceWJ0MwCcDyw7E6xoxRBKpwpNcN7aCLMXiwJgKg0BjmRwsSKj7crWlJvfD/fFc
mZYBfTtjqU8O2dH9qm4B90TixGREPg6a0e8lcf8LIGhRIoei5yGQ2eAmsuSm4CNj41Dn+Ncc+fhl
EqDOaKzRG3LGNdVzM/ANqpxkZSs6F1rhoUdu15TUoDJPq8Gt1j6757pCn0YDC/QYW28sRug436BU
88dlvipr3rnHjcraJsUH2QOTjASXHNggayuHp9SFEnZSR2wklFc8wXhyLDvH2Fowow1qnstORpUv
v3FmElroDVC4jWSOFfvY9JsKRIW3DLiFHBV+MGvzJSJ3YC8H3kWHEfTUBvJWMB17/Qakv3qizgaS
w3WOAs0BUVAhutlZ4LMMlvWDeo4DvhCZTJoddXcouxPf4FFX1bGuSCrQDAR8vB4uwQsjqmpnkF2I
g/C0WQElewh2ks0OayYUp2sHI8HthJbpvKbQqtIQpe1ZxWuEGdhv1kq2ZWV1zRbAJZVcdqCCMilw
rhypPZRxJufAPqxpKL/opPjVxQbfr+HZvA7okWOvaPg5YlKhx/aMSTfTkLvAkYwEWiFQZ4HWHs4O
qDEQkSZ7N7q0IQDwbaiyeLw28aFSsNJAZDrJvhw+lW8QK2xjxp/qgFvx6DzmuM4xpoQ37ptd32Sz
AYO4zKRuD7Jcp39KkHJ2lQ0+cvV81MMLnb0QNbvoOBUbs3/r26el60UpIfIQCdZZofWBvUqj5IQL
FNBkncLe2vikjIAoAHpU1Y6JyaNgyoL4pyRVYDd9YQWa1PoIsmxUodFXQ+GGMBTFuKWJNzhHfsTW
vsQc0b65KV+8dqI9bxVGCHdCid7z1DjJC/SqnIOSPmb0zLC5hxZLwxVqOy/xIOrYXf0iOkaAraHm
ubslkmbdK2A/36mI8PF2s2Hl8c6LPAHCPhyn61JjNtL0n5YNZDmzMyppe3YSAMpzjIzDlmnTmTeW
JeD0oHnBkovnLvuDxlvNXht7TfvNhKcHEug3li4eQnwQEypKHkduCLADq0JBt7raWKov2gPcktXc
88DAwHRH3dyFw06Ztiql83AjFWQE2BgwXDoa845CDsOtFLeAiIuN5XczYrHKh+ydOcOS4srYiWYo
uVzB73bOZsTOwSMKcT/K9jw0dh6cuzmWOB8X3eZ403wCCGGD4rxT8BElpMH0A+uS5eRBPJYArBRX
trEuPtcOOGNi802IdrBk7iyxD2cfxTJeMoYEZ6wWJF619IEOjulStl+aDDxW/ioPIeaAGT+7iDMs
lJxkHLCMe1HAkplfS7zHWxGCpD5bSDajZOIAEE5gfxY9sz9E7azbs2aop2X65yOYAFoyRGLcvf3N
Jv9AbZRknXx1Ob5BnlD+BFkEmX6BGbQNqL89SAuKyRzONRWmgIi8XreKcLaot+XASQ3Md1yVzcP8
t++1XrUjg7m8hnJKt6g3oQ1mBRvsr6xnV1caKOGECMkaLghFLVKvEE7R8VmHetLjvg6ScxqgtErL
uMVy1A8Cta6DW/2SpgFRFUaOir6BeQc0il9R3FRhTiF4uFeHiEa3AqklturCU+oU02YEEVAoRUAO
5RuNlTToKtLObOKjS+GstsRwmOr0KpEM2IqZJ9IMxvOwKBWHMGQhVozsXC1ugX30VBkOiVSolZxW
OIDbs/lT5+HnEHDISJ3TOZpzv7NxUmZDC51inwKaXg2tm3mpLe6jg/+Ytfzl75+jjDBtg9S5/n6r
TtGscXX1/vuzPE+n3UjlplhoQb/yqXljtQe0eBmyrodiCUw0/fc/WjgDkvx93eIJeOjwsliLioVb
G7I6hGn0r3/0xjdNZLoaxHwJN9TH//xCYiXfKJ2iT1MUNIGWf+p+wkj9P69/v+obpl9e5HtkeEr6
HosX6e+XmVrypVLKxEfJBSF04JpIbaNma4wYHto2ayQG779pA4Q6fq/WUUCE1lWKCtDvl7/f/Ocf
Ln8NspOf/OebMg32fU0O1jbUemobJOTvJ//+kyxPBpUbruH3y99vmrJ6dVU6iaMOWynM1Yq8kpNO
LgP7+8+wvPwf3/v9we/3tC7aIWAQ+7o9nHI7E9uiDyugLmhiDIt0RRTiOJVWL7WqoRGLa9mmpb+h
hSgDqD2CA5oFytw9dYljeWZml36jyOeByswMWMx0lvI2NpTIP/5tMhVRJyX4Ck2ch62+OpSB23pD
ZdIYmcG0JZTQErsHQNAX4bVQAMroxkzqtxDpooaap3QSQvIGZpMNjn9hMqdTh4PWNDzIlgO5XzSw
ikyCaZ5IibJLPS5sQgdliKZ35p07Ol95c69NCoJmLYonaNdKTLquouW0DZ0KOXFN0gihSGLU1m3S
xEOlYsyuGwBfqyFYtSPhyQTm0DdrTCZdCFqkBNTnymmrR1nixQZHWtl3jw24SknVykmz4Czzbm/2
ezUWOk04aPjBiIJyjghM5Jr4/GUDdSiJYiTkPiQtGOlw2jZF225qhIw3tX1KQ7TGp7T6GTtsaJuQ
MMii2oYwHP0xtMD9jEMI7qGN8EYTbURCVqjQlZkz2WwrJ2dQ8QEZeuqjrqpv5QAiJBdkGHkZv5Rq
uwdPHy96a2VC/lzadrwXmMwNSNfHDgVCC00c2kTdR18yaJCiDSqvL7iDoNs7Em2qiH9AVtz0OYy2
8QN+YAc0swfxr6PwHb1VE5IDeDpjHtFhCZyVyZdLBcgUqbkbdYXDKyN4jAoaMB3FKiugHzVT21Hj
eQDThnDojFvSOa+0u7ZkXVAh9g4lRKBeMGhtkEfuFacWVk2v2L4aDe8YhbOrK7iYNYpz6trRvKic
XXYXHbBxngnsAXvKKH23W6JR1fxyE9c8hR0HHAoVKPzG4auwyAzBMXd7RZuOHWJUm0otiqOr9xAl
cPvrbbPcZGIJ70UZIFNfZGfoYEM59GgK9dika/I2Dx0IKRq9UFDmo7DNt0rTCYt7xZddXLKAHNj4
fqaF4W0osEmw3Nd4KSGanjvoOH+NxT6Jy3bfIVCQBrI8mgo6LLY57NKq/bBCU2yHoQKrwuJF4si+
dSLm3IuneJOFTrxMIvKc2EbFSyLvIOcBbzO4bYlh/FQK4VyYo+FoEY8ofYHJc2wvbrP47nWxekTf
C0EukLRYdmDQYA+Q95LuPY0XLZa5TVEY5fydjB87xPJ3qCH2Qfu46H2qHfR0PoRlRvQ/BZ8m7hlk
IsO56cPQn55y1El7Q7inWlYn+DTtEd7KMQsEBjYNBBpJ4YwjgF4DgKTWPJqmSHwFkwCWq9fi0XtQ
58fWgjzbNLV2KABHQPPD9dsGxaZNJEkyQXous5oDDKkOYSrzR83LHKlQy8eMnpOgbp6HuvgYkNfD
JlH4s55dlpkOU9dVPVPJtBP6HV9OKuONFkce4rUYmkBRQZ3BH4m/DXen6GI3xBJKswXVpnDBetTz
EB8TzhG3RZd8DiB7D2TFC2gRGAiSDRlemBgSdcRb+IWoWy20D/mizlfYwbRJu6haQxreC1WZ9wMq
gTckr3DbNY9MkfwrC7SzUwBeb8vxWeTkcR00N2ugszY0lA2j+t1oxp3htMpxjoFpKAtBUo5zuNWd
5nlCQ3mvqzrmjCVHtwT9jX8L1kv6H3yr9RuMq4GaAFGRENMFK0VvwBJy5cbmfDUN/bV2RUPlY473
dawTE5YUouqpJSeEhGXJFLxZ3Y/7UmDcVkZ0kdEaCYS+KXVoOmqFyB7818MUGoMfBy4yUFqBOQCB
jJWVpy6W+q2rkqdAuNWWzTjda8mzFZbqpQ3kyQ1nHbuM2bPSWHtqp56mzuL0hmTdcbCxe3Z/xqnD
L2qI/04IuABRj57LDW6uw750PpR47k+uLM94GGV+AukY9oD6mS0QCTWgn+XI+qRKxLNSEb0UVk+e
RydjysRZKDPbJhpLWyW1Iw/hoxdmKcpoijxbeUt63g/Eza6JmHGj0AUMzbuh1F42m5YHpfQPfhan
pNF04LR5tp4lYWeJg9spI9vNUtouKL3OSOIJ69gF/VObaM0+hKFD42EpkcAdDuskPsdptTXs/G+D
Aq8PsT+ApA4JdBj2Dd7wyItqr20eDl5kmKM/9NLa5na/r8yJo9bQrK05kB7ZtbHN1exF9AgHh810
U+yQppjez17uYEdQlgXER7c9aaNObMvW0mFGvh1UrTtpEiVcROARYrzWeUONIB313axicRzL0G/j
CFUxa7gbVA2vib1m8Epf0XBrzNvQ3tgW0tNpOgFxUXSY0Vqw18YepzGh1IfWhJDUWBQVqlbLnqD/
XIdpPCl9elESy/XsOYcFQUBfIX3IiQp2XiRUUFAc/CmS0ssS0yN+Nz4DFe4zk/2xMASlctvZx4j3
73KMm1Gh607K5D4KaMhhUbu0TJwCAPdGKTEEkH3z7FqCrV2hqigskq05dL7jmWizdDqgMhZ1qloL
95ZKSTMtbHPfDt7kblOMyqhaATVpI5CmZUttzqlYM6rofMMuQZkn/RnW45gWfyHurzrG4lPOb1WN
rSSes0jI9Ny/BeNlRrLpPEVXjAPANmACbYyAWadDqmjHaU6ObVWPJ3yBVXDDP6FpEZiHdfsSKY+D
CR49dZtqGyT9TzwZwd2ls4SjAybDCF+cMSz9Dhs78JW9biLsI2ndau1IGWAu91VOSJ+K/BjVuXEz
0+ZbtL1fa4QblUMRvHbmN+QlgfDDEpbTxDL+sBucM8O59UzR024WAUfQnF7EiKtaHJ067F0UBO23
g1iE3G2SHNLwtkTzbE4jfT2WGJuKyH6vY3c/aN07B84j6s3YlS+KEtIfWKeeDALzJN3sOIoZ0+5i
qTGp5X108cxLwMFN2chNahB8TQr0+mLalzQ6/GecF+vqhPL5fLXjrjojTEBZfyJgoULgRH2DLbm8
6qK1Tshh4WUEESeNMK0YkhlHXy39csogOdVBBzooSX3LMim5jiYKD4Na7gZ7E2kbciTziHhRs7Un
8apb6XXuBusssvoF2jrnpAN6M4GQrmlsOeNEcW8q3IfU4lEiFAGqScPcbYroc6qD3FjiRsWszfKG
hKLKkQkozihHJ1TAW2p1ljS9LGwOSd9XLw2wxa2kv466w6Nl1ZQvDMkjywjoepUufSUKSsO1UUDe
K+9t0pEOmxDuYHTt407T9ouKWFOp8a5LMA4h+KZyZjf9E6mp9Bto2MCBeYm2Y+tlqfkxucDdIqPG
hwNd89kQH7VRXfNSd0FAzS1CxDgjp5NH8sjgmpaxYHIJSZV8W1gjysZtjZ0drqZCYWfKunoz4FdA
cGl8lMS+no6BZV7jGz2qQw4kpI6OcbWzXRYpyq5sYzoTPKBdmw0d5lJ97qyx0oPvxjZZDDAtdAeu
bNA86WrmnKueym6plbsyXmgIAD4LYYoj6pwXVe3FTkMcYkc+rQ/zEhUAXU/xLBqNGTgjgDAS6oNI
6/TWYbrjRx3N9XShRZaljUCRNeknFbF7kfcWVTMsoF1z3FsD9CPH7kj6UEM4ZFkfcV6l1KSCdGWI
WSc88R09m6B+T+GLY/bgTXGMAegm3sK3zIaCnxDUbyx7RjvPpZxSDQVnnqYGl8lOF74A7ZPARHJ/
UVS2DCEepAMZFhF/a2WEWA6NjQNTXkcLwrDDLTDAxJfBXOyitjzCY/xTTXZ8cOcypnLSfHSW3M9K
0VByyIbtXIoDWqE0iuymONSU0QpU32bVCa+tzsNtkPivfo3YTZV6taMCI5vAZiiJam7LonlTFDSR
da13iVlwz6on4OhkEZScYlD/7dweZvgvTXvB0io8O2pyRYNVeVrMujg7v+e6qdZGc8SEgIqNQ6+x
U7BAsvdBQaJgd3Q10Yb0k6yli17YF5KhTZHq34jaW+CakUxNDDTRoLyC32rf+mB8oexgkj457HJm
syvtuoJA4cpT0OloTGrZPiW5RwCsZm+pokNDp1+p1cBPq7SHE8njhNLsK3OOkRSuwGShan+YGh3g
ZEjPsCN0LvA0HoQO+0QM+d7OW/3BwFC3pzzS44x8jiYFaLtbVRfmJ9tpos+bxFTZOxE49gxL+dFg
FhwdEb+NMceqGrEamS0saEJY6EPIwteixHci2TaCbXSyQmslQ8PhF+r3Uh90r53qD3XAcdWMY5ao
RFMwmt9ErD5jrqVTEKQt77hDAPyfVj+yWTMN6uojiivh6WNIkxKseSOB/0cV3Y8oQjuwzNPLGOt3
xR56H/Vfm74H7uNfyF3PqymSQDUUKyd4qDOvjm7ZPL3MM05Do0sBuCtzrHeaZ2zLdkoWhvfMfG36
/ntMXEC0EamkpMyx4XIRdqN2qzXqoRlz2CEgSARi2LrqHHonPUf1SRfqRz0jyZDr7tFGbWDlmhbW
Ikn/2Lh5f0vV4Y8+QCNxTFghfeyaq8ZO0zuORm/W8CLL0vyZjXsRp7d8rKt9V8y0gZJxaTrTCWoQ
NlZT4zxyIHlUo/72ldvvWpdeHro1PSf97PooKKVUFkE0ot/yqWBASYgweP0E90wBw+eJ9JUNq992
CTLtlImSI8qk33GZ/Ug7rKjqVg810tynAizl4jCKlvmPiw+eZy3SIHE7v3x2jhgvaqd4bs4goVtR
+shKgwPw6izWHkTd7+w0J6cZWowNEB7vxHjq+xAzz1An4I/Oc1721BJsWhcSJVnUNdbjNEE76BCO
iK19ri01l4WYONQUMaYWedi6q3CDngmmNHmF40vromLtRpXxhu/jHz1Xym2CQ25h8cS1OJD+NFtX
PRNUpDEFbhSiIpvcTjpQaQwFNmCHwTUp8pSMBkogLrwtnjrLx4g2zWiD9UhNSgV9pLFhQxVQ0im4
9K78iWlTtm3+1wyGEIQ8HFT82BR2msBVP5UcOJEI58mbMvrIMc04BdMtt6m/CgELKnC2U1OV+9pA
ORzmPPXvPnrtmuZt7Of5mpkPbg7TOO2UzEfzA4P7GVElRSFibqilu7yHkjW3Nq2jbTQ03epXvez/
C73934XeHJx9/xeht+In/iw+/4fO2/I3/9J5M/5hu8Zif4rArmpgZvx//iX15jj/UF3VNgxVOKb5
zx/9S+pN/MM2XeQTqYYIwzIc4z9Sb/Y/bH6Ah6zuOq5m2s7/i9QbESRv9d+cjBF/Ew5v55o6Zjso
rPx3qbdOa6J4xk4AiTdvNjo/s/QFqBjn12CK8DZ1VQy8OvvSJMSAVkLN2JhoQEyCdqiRaBt9NHxy
G6xn1DhcKS1xeTdkGK3SZGjqz7bJ0UVKtS8LceSNUYhbbWnGoU/jz8qOIipAEehJDpNjWVJczPIO
PGkOkmmwwBWwPr25pEmKIWizb8e3tkM8RYVHJzu9P04DkqnYNmJmU+FVY7PBoTl/crOCZTD1p35y
cSApQfFljnrGmlejrwpwsaqSr0lr0aYzgFI32EejiEHxou0eFcxSahftTxv56E2QA7HrJta/rju4
qHcT0H1kiEz7o1TGaDvloO1lnR2pR634FTh44YDyJzDGrhcw8RqvrktIEEbxY1rme5LlawruGLPM
8m9PDVxsabNkxw4HUdwdU3ejIU+MqIvtc+4ma0uhbRqEBkM80rbtBUUceAYZBTYvMOEklzLfq/1n
1Ll/UoDYlWZjkAXksxBXNcw0v2J3mI2hejGrYiMlctxZG6FfMLYXI+lOddfDiI2jB6zIAcmUxldo
RO01Miykx1KrQghUvSv3PBJEYw2KVHouAVUV3cGJhEcJxL24wajequ5v0l5dTQtfB9RBNvkAR0a3
te/OsO3DYHVrulBsmxj6XQz0FPLZfpxiuntTblhX3LxSNJrsXiSAbzL2tBkWWoOOCg6LyqOCUvK6
KtMfq6J73s8gI1yTzn+iDKEf2/lj2UP2iYSYQU+QoCbIIWHCo99wEgbTb4HWQD7kOyjdxflM+mjg
4EE0DAgt2Uqzix3lOUYexS1q/RZF8BS6PkczZAoLYjkuuqAp3ryUY2ntNTgq1BvERi+HZh/YlJQ0
S57EWCPmG1DT16tuNYK50cxpOE7qEF4orbleF0wdBErrPqSlfOV4xHUA1aiw20jUfEmfUMPoQ2MG
UJW1WKKC9CEQp9g6AZjthl2rxC9Ijd+bWWKoNEJN1ZoGJWAbJpOKCp7lTljDpEW15QRUTQPos650
iFkYUBqi+WKZH/ZgjE8dmDg34PScQ23aJwqxfqeom0lT/IZDHlm96mpT4sUwA051l9P61mz7JMp0
i1SMiYQEQtmDmkenWG0+49nijJqgbyE7a7vdh5aQ9k/gOpwYYknaykcFp9ZTVt3sAXn7NAGjhWMf
FrC9mmx6+08axsl+yPtNMJNcCMOGMtli4QKYP22myHfn/Bv9OmSQlckvxnqn8byBQ0bsNOj96CY5
mUoLoABvmkpkDgQtWF0kFtmqQb19mKg6d9bDVKhQfZFhRfivtbZDvB5aOrWIVL4lU3VMOgc2HLig
zpm/i8wxUMCwzmEiAUuOEiRm2N46s/uTqqG7VjTEh6lSo+OE+n1gk2G3tE8yRDsfqzOe6SejRZOg
Lzp0lfBZWFGP0ppLKBAZC6dLW/UhcT89ghwBATsAIVUidmfLJXswQ8ejLL/r2+Ss6EiM6ZZEuKXv
DkKFCSxFCWAtx1+1G06C2bEfi3EHqB1KVGhR6y5QpyjsCVMOgv8OxUBEI89GxtYeu7qyakloe6E/
qtJ+Nxcl8BAb30F5zbQuRqgifVUMqkeEJ8j5DhMY9BTNRLcK2f7QuUzhbrojjSa1LdgjLDhnqvsW
DaPpFQKm26z1jk+I+ok9+aWPIwLMtEQ3U9pgVkxlE6VIXQzxH1GWw811cQQ2Zucp75Vgayitcy+B
3oe0tHy9DB+CuXscY0hjoYUgl6jb4eCyjwvCMyDqCbEZBRXX+RuKGDyR1j3Ldin9xH+cdmx9K6dJ
MpiVlyij6SdG9zbnwJ9n643q+rlUs0eKUI8YBf4YTsdy7HO8SwbnhMsiyKCpaw/TeBWLpaFQIVfI
kRhfkT2wyRF2fueHs0oHgXaIVC94V8trJ+znIhLzGTXrCVQfYA29ei9Ug4q6UE566irbtJw/xyqR
/iyiP/pcjqfE/kumhPSGuy+UqQIAoe8nidVFIrqbrWcwDuerHiTzoxGwh2pp4HVjpzEKybSr50Wa
uYmRARjMa+JOCJDb8DHVDGb3XCN62FBeCY1ujaT6PUSyU1NU9Wq1wUofTcpF2CpulE7BrxaXnVPj
zJ+BUSSHVKYvGIYPF1fiMSipgJpylI/5SKicOrDfDHYDOl00XELzXFfFbdAiYOcNsW5HlXpV1EqG
yJL8I91CPdWpxu4fawGZEjzv2qoPE0wBJ9eSM71wNEYcrfPNjrpDhiZOgr7c1jL1aS0Ctzzq6vA1
6/TAkkp50a3a6wz3q6fs67WVY/o2NolbpKNhDZTFg2JaBxFy3sbu/JP23VcydQbgdnjLVVtMRzal
QxLqnON5dCwc8z4l7ogZvQqslI7WupsFyitt9aSmhDjE7CiX6AjVCXA1Ix38jVbMTxXWTl6H8ZHM
OQtx8V1aqSoccfEUSZTp3YntrJVjcq4XDTtLsfZjnYNGSaJpLVFFp56KqNAo/mpjLX1HWme7VXch
ZdXNRKMVWU+5SnMO6GrnzmLapXpI8VFaRF+6avtJx0EaRjjhZa1Dv7mgiTe9NTVKm4tTZRKH6dmk
l5oTPx1J+B9C6pmQiHvj0iK9trd77TOo6FRZdmefw16N8MNRhI9bmbtWjfYHl8XxVNGKwNs8B13F
nSRPZeXiZ1/WPyON0G0pymfLqD5aqdOcQ5keNyssfFr6I2Wb3eO2hjNoPDqCFqFU8lcydQMEMhp4
Uwb5p8fFdlTpTadyVDxNmb/iBq1CkRQXzMrA9ZrwVkRsvGit0OimQGLPtr1bv8gHNVD80sFpOkb6
bIMSh7F1WsRwkj7zuhCtArWcv6OBxo9GpAcvtgPOB6lU2jk7vCwOg0wrH6s3YJizeFe6tiGIq9nY
0hB0UwapYqLO68YYJLVBhT8w+5qA1VgqEo5Mr6KzCXu1hFjFEdHtezMe1lahsdOqiPcoxCDlnLw4
eoXyR36OFPcepy016xg3GUycPKMa0KhpjnnizId2iqGazEBsRpJKlxIEG/2IHBs4mGHrZM62FwKi
pZJo25oWN4wHokAbmZQW0M6+DZDkz+UlNVSKIYhXTUT5OKGAYksMxJmPQWRW/qioADCKu2aDdBkL
B7atXoMRsaf/Yu+8llvHsi37Kx39jgp480oHErQSRbkXhKQjwXuPr++xmbdTVRX33u5+74gMJkkd
iSQAbrPWnGMienFUAmrB7wpXL+5V4h4LGlo1cqzOf4r08CkCgb6Y+rqnJ5sg2LH1uli3BQZW2486
zxQ3RoEKZoNo5D8e359kja3skvpRG8hqQ/Fil9gkGUz53RipKZ9XKiJaa4ZOkKY9jFBCxI/zqJU3
Riefq04vPWaRyrvf+88e/mfPjb1q0dtBI3f/3bROa4TAZrn8L//K/d/5lYLP3hw74rc6iTqXePX7
jZFkMBN/H7es4VehnSI/+/3JP929/8v73wxgwy8qu6Zt+vdfk4BzLoKgUClHsZj66+/+335KJYDe
YpTYfPgKvE+VCVjk76P01ye4/yly3bi8Ncn564XvzxV1jiLLSmw0YqDYHNpZVVto2zt0zao1DHX3
HxTiCrjfI02KuECf6ez3B0g1iHgRV1mqAzFW2lYUzmcuqdBJYk6zOhbe/caPc9hjCZjtlLMqhrp/
urk/52hEKgd5oi6yPJ7dtku3qsC4kQadgyDB0tSGNIUaS01pwOZVuEmz9KaKExpmXKGtALw52Zh5
sqC83e/923O6bmM26jt3sli37FXSZ1yQ1p4+pawAjRIcRR9wwYvvjmoIBpxMABKeY8zhIc7tPoow
ARcBqcDidX5vJvGKBfXsf3quMKm9Iz+jHJ/lHik2uRfMvYSFNzlEtpZ7v8/3/ehspkLFUUzSe2eV
7Lipbi3vv+SE5mOo5HgQDd0BGh5U1N/vP9EsuGxqX2/vb7gUx/p+798eqtPUbWZ9zxV9uMv+xDtI
G4Lh7xquX+HWr7grhIxOxi3qerOZKq8WcrW7Bu3+8K/nuO7wDCzcZHeZNrN3AUVxiWsuNGSg+uZF
dhZuSuejCR/r9bAhLmxhHV9GL18Eu2lDhMcKvw6oVWs7dMvY2Fxm72XYuDRnFsTWTesSvVp8cPw1
pjr/6vaJlx1Se+n613ptPAA03BxACi9hKizpJrmz16wQ0q3fxIsdGJxBj1ySevUS28uDAEu95Nbq
xZY25nn64oluxQvCGbgSezwXfxToJsmVL7abHV78a5tSPoCYRYSMvQTKt2MV/MB7wwrIi7v8ba7t
H6rl+IAVb14SibzoybIMiatclc41m6FLcywoWfLphteoOur5mcOC9rCZL4XxxeGZoAfM884xXlPW
0XT9z7kz4K5E9K96VQNZd40eSyajmbBFrBLTuZovJv0DwEnzji4hi5wTr+0f0zZYp6zUh8uw4ZQo
+GJpeMeHNNkiNO1/YMdRsyBjRAmXMh7rAXqnmxw6m0o4FqdFPdEdWODFZlJAwMbHmumPaEtCvOxg
zR0eOvqmnHcAx4i8irAxZGv9HCKeHfa0IbMCPg5KlaXpEA206L7o5KkIJga2w1vlvSfOq2OkWpIm
4werOrkOLfQCaN6NF6WkBJ5Y/IsXG08KnS1y1F5nfcP4kXRLXh2qL+lo0c4MME4ttHQln2fmtSNt
bCfCCMlyo1vm09pEOkK9mn6dfbXP1c62z6l/YcZa8z/9pVirLuOd+iCoRnTq0tXcusnzNAFE086Y
k8olWEa6G4/5UVWW/TH0JD4phKsF/m7ITygA7U8ZkBMqdxpGbvgpX1KwN8Oq/yZMPX/n6GTTs//I
qLhwVCzoH9163oRP/SpKltPntnmSN+uRkfUAC6I+tqI4/l0WmDJ22VID9JN+5tkxHlA7JM8o5Wrk
DEl1lB+7BYC2FTnZPz5QwJXB+ZqXp/IYYuI+5be0PEi7H50vTjW89bsRQIa6taAD7QxGjNIHIDRy
Rfchwi+/JWtdQ1S7MFJP+xl/NN75ojjEH1wCnSFtZGtHv2YVr7srlEZY1cv6WYl3NuHE2rLE50pP
+tksHxwhZi2flMwNqocmf+PX23oBnZDjQfyvswClzllX2GMD+0NMR+DxdOZ65JR1y5fZk79cfti9
Uit5V+It9Gg27ynM8jUXUjpv8x8HYw/y50elBLx35rWhm9sUBX84/SWeVL435ZISol4eubiCcBVa
4iXpjs72NZ+P4TMfjj/JFyLkxFrNYwuSAloJrE8N+wzUTJCSNKX7hbD3GmxVkBbvdQl1zHVSfyQ8
4233wZXc1DtVWZH/EwZHLsoURD5dKX3Dk4BxeTN7u/HS+1ESRBX7VpVPTvnVaX8QQeHMAeS9K+qd
jCeNwla94U9G8UGqP2Gw6vwBw74CY8nUQ8/ivgdPmyuuMkxbpfvQ/EuvsQTE8ls9JBOQh5EstDdZ
RhtXXNTyaF9nxasQ+UuckSEtwM+8kEJOZWXXsxeHusmfCIs/L0jBi2dkDkHNQoyISAYuPjP5VGQ0
2gvOe6ctQV9+2cpigsC86+aL826fOcPEY3Nc++VHtLTP7eIUhY+GO33xDQYBzfDE14RhYai39FCt
beaciVz80B6wTmAiQRQJtnLOGD25x+mw3N7r12LsZox941LiNVwSn78YV0c2RaIrwqib/xg8WPNW
DqQisROj37dETs8nDZyPEuzkVfquKdS981VpUMh+yZtyjXOz3hI0nRYnmvRX84wz7T40RZ1LoCUD
veZxEfJORm96Bb1y4hhQd6OK4c76a6eszGDtn6fNoC6CJ0bO6MCJA9LJ0bK6G29B5x8b1rJfoyd6
tcfNtEknXpzRh6F05LvWIfhgWvS3iqe4YubQiclaR0vg3tk6f2awpMUjLlSqfDHNXj6D5drRwSS/
gZmUq1666a2b/0jvBZO7tOk9ThZlHPVsKjge19kOHiK/n8Xvb/pVOn6jI5G/OHTdindBgjbfJL6O
4s/HL1RSGHaNaIcAmW8wP2Wovr+8lrmStSwOVrn8sN7JRFhIN+sBd8Mrls9364Hpj/NouRyg8GP4
4o6L1qgWswgOAAQb9AaZh5nYZU60mAl1vDgLxZNuPdmWC64NLb+UKlckEiqAF5v5YeaMcmnxXmEd
LbMDG3suhxpA2+jhI3BZSiY78ZGX8tcHVx7ThbVEsexVB+Yv+8xZch741s/MxM1mXoJOf8j4e8wH
7ov1zjbsUPKHwwEo34pBQXPls3SUborHSeK/l/h5XH5xEMyr8KKSEsJEwhHnLp+fj8XFzxTae+J7
auzLNUJ1EtkfmF4Mc2UUz+mzeuU0FgemZ/9qHaGQILtkjHKdmCGLY2Udmf2MB75lePQDmK5hvlc5
f0s1WEvTllecXaYy/LNYRt3B4ZrhYmFPym8yVFJn3TCKNq9v/DJrlIxL2sn2DJXBLp+30YETz+CT
PjMMKh7fPPolBz4ZY8Ark7txRNS60N75NMgdmEM5stDr1iSz8FLW+1vdHCIm1HduqHhO2FxWwROX
fbabgjWiW4kLmggucYI08iE+cmPfME/u2rWOTVRcrPR8eAOWyxHO6pUGv0n81iguUvIouMzI1QUY
MKx4Cbbi87art6V/ab74WvuWy1mBZs+UPaHAwmvGuHrEHRbtWEVJB35zgvxpX8VVqq9TxVW50A+a
DNoNffRpZLGgbwBr/VCLt1ntBY8WDEj6uOOV+kFI4bW7CRkgY2r1XkvAfozhwiEoDtElniCDuR16
cRi4mNRyQhR2oqbPVd9iC1U5k0T4LjOLjm93lB6RtsJK5RAboKuc5kDxo6dWEjYN/67uNnpv7tMw
2s6YALNda5Eaj7YaDOWlxohjPpW0D1IVU7CyNI4f9pVN+gL5M0PDKAY5FbTNciAvxbpdpuo1h1UM
ofxdkCdlqgHLAPBWIgHUgMvctjti3Q/i4CuEmrJE20TD9SXNqCxuWDaRItmRFb1HWq4czOzMEGVR
lhi+Rg84thOJIkAJ1Dp+Yzod+DNDhK8zFi7VA4kja39TOMeyeDaOZLeAVklpiCiu72/y/OSMa70X
l4FdHEsoFLzSLWgUUO7gKjbTdGFlLg9QH44hlysrYh3coQzWh8GflSvn5zE4EiKkIcnLvm32+s9M
rdYtZkfJBRysNb6nYO7OFWsacYEdKsYR1vpfXLNC7LTgsZVtR2c1XFB9Nm/9tATT3BoLRXZTY0PM
SbeTd9ihGcy7bayjfSIbEO3CPrRPLQ8fRvukyMtkWPTOytTWrusyyLX1o3Srge/o6+KV8YorYMQj
Rk173HTOMWM5FKyi8qhHK6C/boGmkVGAYQUZJAUwUnJMbOFitTIuZWywrkaMqfw09HveMDsOri03
xFnBfofpVQCd1XJhPyF7pu7IIp0Zo+m2ygmaPWuDlHUKC+GBCWqpHccJp98qOzRfY/MDeNiUHuju
IcFDL2546pPyXq34UlquD8WO9Jt6jyLAZmnMgIzzEtOJT5U9lcdLRUUaO8/W+nSIfGr08K1SAXp9
BOCh2cpEzjWNwcY+Jy6/GLBF3UTZ41zvORT2LnuHBDhanm6siPsIu0XYLoH8pujcz9GDtGZtuTa4
uLYsbOs1F2BbE/AbHWQWJNqxeSMSlOuaiZRVa/tobmlZpHgUMe0vyhOO/S++ckW85kscI3aX+duC
TMH3kTYDCzkHp+KOytcIpoZ600Q9HtQE1aGv9odpyto7+Rr7kUQQ04KTG+pumxyLeBVI21RZZsfh
SPGRZmfzIEfLmcB0f1F5dFronoQbmQIiS5dMWpLcIPfol9YouWsyJrFCU641d0CBugHa4ljTqD3Z
2kV+qyRxCY18lcmN6v6Qk7y4VBIshU0GsZ0nwgtoobx7Huh0G1jdX7HE4csbtaNUgYv3CAGVnoth
YZymfINtVmfkB/k8kqCLtbpdNiu5w+P6jQ5yMb11xlIp3RhDGj+he0TQRb6RoXp3D214RkxCQ52P
gvupzLcBq2dzRb6xKW8QST09OstmE57uCxOVXRu4MCjyCHYeHcPNvoPbdGHCc1BCRXtdhmL/VCDp
SYJtj3GNWTdDadzlh1hjGeLCOvsTUKR/7IA+73OmQTB30MEdiM1P/pZNN177LtSKVWGmnhxb0Mfa
gWbPg/HYUBjWVzHe6JZvEmiwpnq3GH+qd6KdONfsnEIYhqxhiahfGo/+A2os7Q9qtOzZf9clhgzi
H8CpXJHa5Qvj0emCRfmJVr/Pd2XlDjQjAVQuNGK+nKPy7h+cx7ZSlgV5KlyW/TbGlK69c5r1fkfo
onrwW8aX0WP84VIAIM9SVSLfZFtZB6M91TTa6/3UP0TGJRie5vRV79dFOLlh+KbxBqjoLqDAZHqF
TQvRwUEBbXNOv2Zt1T3kb8N7lbKVF+RjRsk9/tNVdJhWQFkcrzkwKwNg7ttF/cn/w3N6Vm/thUYM
xmZwFRSjzf4MqRbZg6+vYHKRHk+OlnTMVDjd64pKG8KDD0YMYvJiAoYgAVGibdAkrwECHSALuJMn
lHxo3v33eTMejEPI6AaqPFAYCVEasjz4sN1jsJ2fQORgmXLCnFi+69jv8PgE5jvqBRzmEGg89I+s
ldnvLefwAxvSRaZAuCp3+rJ4dzbKhjGTyXxdPQf2yj6aN4osa9JakVjoBjsMD9IweCqAKfjy6LRT
uKOP6mzQuJbsr7bhRmGNAs1EWtQpzgAB9t4HLOids7TfT9mONob5EOxhQ9/UblvBpHLxQxkU5s6M
pvpbchz3sDe0LbAfbYsN/ZEICyi5IcMZLp8FuThnoumvKqNCwj8bD0VOr/MDvi9ZCfmyfs13cEpi
GFCVK4v4BVdo57zS1Q/dDi1hdbn6J8AWB+ssUVJYWOdiXezlaTFe0RtL65BVqHrIfka2dwC3V+NT
tMYciClhfjXfgvfuhjRPDj2Yx3jEt4w+R04WmDRgejC4K0H7K1+UR1j8BeyzU6HuC3tdg28jwwUk
Ibw0wFQI66MNra1B2tYIgQMWW25xhLEixkRs54z5pxKC785aN6/xC6MoxDuiFl38Ba22i2LG730B
htgS8PKuei+jJzNa8S1WHiv9MpUiR2HWd7byw6rLrresEeQazxYGdTb/5N9RDZUXb2ydmP5YIUi9
2MRkBaKPGjoDLWHx/wKYocSiaBUf7DWWmHUA8mYH5SZhzNyH4yKlrsJ7CXYZMHkSmWd4O8vuMLxa
SBBY09ov2QHUvWFj0Z7c+gWNQgHPLkUITiJAKe1pZrGroqVDq81GGISxddE96PZqOqqYemnMIDk1
FzJ0iHaXd1t1FA76QeHbGt9YbrJDn14TXPDTmqU+wdwOKRQPlPrlXS727ChJ1hEvAqhR2lDNkI7T
5oOrQIU4ySzg0raZ4ncgSekSP9Qp3A5/aP2xa4LXZ9E3WQS3tGfvaUFZI+sBicUieu4s8CRb/VjA
dBOjd3AD5Md4tRlfk5/opSONb1FQfl8pXwbVk5WzJYnDB6swgQw+JNM7sC5wGxqKCcZxIM18HKio
DwHs7wVjHOoCVhwHpQJVDylmoTYHygEqZZRwXS3SHW0m9EGUD1AAsUJglEfRAcMzfi2voJUaF/q2
sbV3LPKvcwWoC1qG8KVs/PKjeICjiCneTPYCMTavnFN4Bj+m5Nv0xWauGlCrYpRc+H/iXFknu8zu
Do1maEsOYw5JzoveUCRSKdLE7iV87hW3w5MOyfgRkxHkjsmp3spnSqpfbfzASktyM/3StatAPzmF
pzSUhKFDFPOWoSPxnH7hg4rrd8NJebHh2y0IXGB7D8WPA9pf2xfzLWQUpSUOZh03LRClcRvEl6RD
vQbYnp37N0eAXeBPdlKLbwOOW6sftMeR9cTNAjDeH5MPlX0veRdcIqh4IYNnS79e0yQoaC+/lJ/l
Z/HlHA2vZmdPXeOMXAC1gFZdU77QHVjLxbhmqfIdYxgBiBxdgAjuuTqiLdJv2zXOY/kQUF/wWk9W
fvxDS+BG+VKuxars7D/l2jZogXQLDKAyIqP3v6sGQpApBgOmpBQcp3qzo3bx3S4IgZm3AQjczFqr
1lpaE/jBFl2cFraMbv/Zws6HOghnZhvSdNuP23Y7okVYiuNIcgbcfZa3R+cE0A24a3FKrFcQRvYG
Xh0K0wXijeujcwre6VeFZAjIb/KVGtvzBw0gU4y2z+ELSyj0w+DklqRqVIR9YKsFxwcFjmG/BzyL
y5S6+FljJE8WDsVPcgFU9vFQqYyX8Y9K4fddeyxu/g6smPUSeeMTV+J3FV96VLhV/KwHnvX4pEt8
tq9qST7JwhI4dwgJ0inxMA0yI3Mp+Beg3AAl3R52oyBkIllcnJNwC1FalV+B+S3JaMU9Cr5afWgH
f5sMu9Z5sgrp0ErBJRANoOCe/HO/O9zzgOqJNaQMIDoYCg0OGrD+QfR9pk6yEHj1tD4GOkD355wq
2pfoeNxEtLDCac5pjQpVl1pTkoznAaD33z/JxL3fh3qA/zWWn1o5hxUjunP337/f3P9pq2OrYNQ3
QtSWFePAv/5+otbKLhi8SAY/0IrYqftNIB7en/NLkWkV2saHg2ZobbIdFn7i33/6b795/4Ehcp1+
/0lRg95Nk+ZqGDbivzpc06jdYkisSPPjJrjnZt3vGjTslfX9rn2PpbIwH0N9A5n69z/v/36bv885
gQjY+n18/zdZWoP5noLNvz3/+/Cve2EWwpAQf/X3J4keaihkmJp+f2BrLS9yf1wMrMuUsnRW91/5
p5e/f2wUoQDkRERYQlaYrfKdzkqnX6OMovglargiWqwvsZDXxKzGfbU1DCvc0NmXXVUjqTWj5xXF
1K5m7Um5h5YN1waQVyfCzBJN30m4eFZouhc1FNe2ZWo3SUCLAgnvbkvcFMloVutOOTrKVqaMJoHl
6aDca/Ww1GhZOBK08FAErU0SWZtoeXMcYqCdoth2+0xRqBj3+qbHMCTXyAoS33K2moFMNkxeUhHs
Zjb4AEl6G0h8K+9an6QH3qKPN81RhJchvuKa3Gc+yzOZ4Djy42IFjKYDBJy1JQDuOHsNAtYpVDkG
Nm+G7eykBthOAVszHFKg9jU5cOTVYQzZ6ApgPI0ku/mDnGvP6gAdGLHk6Vl9KyPpQyb/LjdAjQef
Q09gsJazb2bAIS1vvsfmJfjDpIIoPZNMPatD927OFHVI2xtF7N5I/h5SM8wndQmMJkEdyQ6A7iuz
CFS8IECsV+oUdHC6S8cwPQ0k/E3tiGWvVP+gJDnKgUU6JxJWlVTAMflSFC8Y0q9cRAbiZmIRIGIE
s+4nzO1P2sj5vpMJGixE5GAosgel7UyuHEUottOtiky3zV8s0gqVVoGpMXmISXZZRp9l9g+kBz/i
t79MWLAjUg8hpBBISEeohnpNKmJGIlE9mKzFGO79GlWjrt46x+3tJ1OEKhY4xjqDxCPT3gfUPMle
5DB9Noj+FDIZFTX+1FltpaMzLmYFALO+HEqqHhnHTCPVsYw7sPXEPI6zzmqPOR4Qo4iBnMiDbEUw
pFQTERnOBKS0pLZOIj7SEUGS5fhQiWDJWSRMkjQJ9OU1K2vqoE5HNZU0SotUSiXADxd20n4gr3LU
ixznv+WOIsrSADRvk2056ywssY1NeDbiP0W21FVLXgXZcCttZtepNQQ9pxl3fULMEXogmIAg8KWa
MD85LU9RI7/NJSS5SrWlVa+xn8zU57FTil2Tze94FRlSVAWtTEPSrwVyHW3gG3t9uk9Q9cj3tCLw
7g6Jn1xJa0Vpn32SQFsSQX260rOICJ3l8TaO/b4nO7Q2gczafRaQu3acrOBqhbmXKRqkY4fyhzao
j+NzLeJIUxFMGtPLLNUWplqk3zQRXloZ6kf1JWvOT5VkZJsWHK6x6plkp71qKP5mqPjjzjQxeRGi
2RowFaSKvNTQ8BTM+LPsb1D4+ifEr3uHgFXlnrTK5iEtzRtq8hohJurbqQqOc298mDnyhbFgHU1H
bM6cCgYPFCNrKv7EkBEmX+vOiVzYBE6cED+flSph/VHjDNYD/8fXhvgwdK+GwjBH8q5npKa5VjS6
2+GkgFOqHXjW2U+Nw7B1BmZx236oRRwtbE6ZdFqdlFrUzuRbBSJPzAfRGpNla2J5jTp2F5k6AHBG
0UvHmmZHaoOtLZ9TJYPSacynUpKeQxGWW9E2j0wHrKdERYY8XULb6VWCbuy6+H0alJc+RP6l1m3g
yhI75ig0MCeQ0NsmYAZ8ERDRAF63FSDOQGE0Un2zkHjfiJzf4ruvyz9+S5/HoAGZeZqIBK70iFQS
C/YHacGdCUNBFQHClogSLmI6LiJc2CFluBBxw4YIHpYYeyC44IRELnkJSSc2yuZW5cOJY36aa3Vb
saAdu5iuqSS/BDZFr8R58vFXZSL3uCwvkQ40S8qZGGprlhd+Fv3o41UrRpjqmok5oggvqq4lSINT
KvIyCEdHMAtQmC4lo0fRZRIZrCdY8fr0SypsMPVz+6OblLcqkd9MjnMiXFutFn7a9RzvkAaPe4vU
54nxOxUx0GWCu58xabLaa9NFPy2Oz4sCIKyeA9TquoPdW8yCyB6KTWYTNR2l5ErHTfWaiBjqhjxq
7aJRCSF/dBFk34aIrP5j6rQLqvAtbT9NqExLXQYCUEwyDDy8nwj1PTV7kPya7JKqOaGuFqpSCupK
AZlO9WuiGQgb8NvsWQq7TwOPMsw70eoStTqdBLQsTYm5IIgbcMItEtHcEr1JZJ8qkbiwUeh7ktW9
GsivSqFhjRbMFRHzncMrGETwd9lSBLHR9o5kgmsiHBwpLrhjf4D85UyLSCf9QESJ56PaoKk2XuRa
ZsUuAsdLET1u1smTPKtfBebZouk8QBGjiCovDVZPIrzcUvBxxSLQXCPZfGrZfYYi7LwQsee9CEDP
dRGFTvqg5kkdQcE+7SaZNkPgkytekqEOfMY/BpQcCW/PVpY2fTkp1Sm5oWSUkcEu9RT0E/uUdYW/
CvvO4d3SJ8lFdDsqMQrtJeFzDXFKvQ5FzWwoAdiqJ/uYNpVoHFeRDz2pVkjaQCe4brryS0nM7f+3
lOVt1E7/R0uZY1v/raUMyOG/+snuv/AffjJH/odiWJaCJUyzjL+9ZI75D1NXTcVULcWxVNMw/+f/
+N9eMu0fhmwqtqVrtiOsZL9eMl3+B/AaB54VvjQdbIP5/+IlUzC2/auXTHbIdUfoq2q6IyMn1bR/
9ZJNWdv2uRXZXqUlL0zWCESwMzW5tOwqh8gzH2WsOtHRlChWRKhgw9KgNj2pH4AEo7Uk8CaAgnBe
ADwp7fdQAFC0Vdwk0S3C1s7C+QdxW7SdBDHFopsDQEWHpNIJpIol4CpkMgP1s7V9KdeHqGeU74ab
X8vUKHJCF7CmPamyrD1MFhqahjGvHHIvCqIIFa804A3y+e4M9lUvoSPVLYaUBDlEUNuHoKbeIRAx
hoDFaEI4b/h6uwlqbS0VFuRPBfxUnoBMTFPzJXRi+VyoxJClGgjEOJhPhqWsYpP9q1/q2kOVm9+W
CT+qCfvvyGipH9fGIXLacafDu2HKDzZW2tD89ZFh64Um7XV92nZD+zZEGoh9EAQ90vulMYAOzZXx
lrC3LzX9qOpd9qk55p68221QzNPD6OfyTunaHf79isEyIS6lUGPXB+8JKkPeBD2dzxq6jy0wPyma
eEaJ8wANNNLjZeWM0aqnjadNRrSvSwviC+Q+3GfTvAeSt9XT3dQSIHMHDBlbRwCHoGjQCQRBZIfT
pymgRJPAE1kCVIQr/KQLdNEIw2iEZaTDNJrUqMMphWI/DSm6+cafSgCQGoFC8gUUabjjkXoqcpNA
JpEr1QqEUidgSsr82Am4UkMoliAaKYYdu2lk7YE8qipEHGeE4Gyh92QDoP9oGitgf2j3uVQf4lFy
Dqz6NuZz0hJrNDvjMR2RSsxp+Il5rl/VquzpAg0FH+ekGwVMCCMat1HxjQaH5lbAlJHQVnLluHvL
LWBTkcBO9fCnlNw3yLAF9AODi1I7MOpYq3NkdcLpZRDjFrH563sIVwUWfUtnTpQD/48CKG2rCb9A
ImBYicBitQKQVUrWgyGQWb2o9hsCo2Wb/TsOp3Gb6u0xCeaCHRHej2Jodxigd4YVOPuZDiBJTHZR
+C/FdAbUFDyY8VajtaWEeCYSLjC3UohFK+1XQ9Lm/VTbbJwh3YDWfagFFqxn23SIlR+9JisilDp/
beRsu2vJp+WZ0yG34GuYysCOjPUO5Wd5n+klKXFODU20peqJnWmpJ6bOuiozKYd/SWMD1r7P3oKp
HVg9kq8pSiYenRHVsTB+qD7EmJJKflQB5R0mujEZ1LFWGVjuSOdBYNQyeGq20I+GMqVIedX1GOZT
HfCaQk6PbZrDNnfMjcnWD+cqBlDdpnWvBIAvEtRd7dQYW6OtNqOFIM/sAb11BORFQxog8khe21RH
Ot2zLAEPN71HNFDB3FHRYrNeDwxcyjTBQa7khUpbzWiYPiufqwbcsDIb0XaI0SeEGY0KVSUlr2ge
UnX+0X3g86DDgojiPIy/VWTI37YJoYf8diJ2MZ/5U7Ud4+yL903UcGLtygJERQ6EkQBg0CtWUdBf
JCgO3BBhiU0Ix+htpMqe+I20bjLYef0M4F0ObxmD9sKcWrqtKa3ItMUzVjcUNx/rgp7W7EO2Nswx
OUmPASmmVp5HO7VMz3ozgAUwzK8+DOdlCqFv7ZsVgSmC6jYlnbqDNwmMM4Xwacak+mKacdKE/DHM
mXmLPEkU9gdTIIr1s+lAx42hVC2xbJKY4idAKaRw41RQa9rstZzrZMNEVS2zOGIDgfdAr0iXURGX
pMUM92H6YwSwXccEtyVYsU2GG3k1mfW7OXL96COfsmoROGEhfcm+YeulbpLX865GRom/AKBqMR2c
CH5GF+VfxQi4HFX8CWc93WqllVZyT3sdlUgU8paLfqCBWBf4szKVNopqEG4kfc8ssjfRGFbE2sgo
YoZvIAKwyEYHCmOkBc/MuRswXZe5dpBxtoqIa5sOcRwyJuXZJ9iMmyT7e2XAwxKQcmUGKuIGqX+p
xg49AUxEJSY8ulZERhpNlLQJrsAiHqs+NzbzCFNZ041k3XcV/YSwp5uJxWuCPohDhF6L1cjqGXVp
/zxptu91MaWRRrXG1TCZ6OVK4FJ+o2cn2SK1U1MB8+hNAxLXwgZS6PPFT+qW7J3qoPhElIwG/Qto
CdMFxBJevAlaT0Qzqy06uo2B5Xi2TusA3ExL1R5Gg+qg0bcqmLWAQ1Q3VMm0ISkRltOOSl62kh2b
Ym2DCiwPhZm3iVuvp35r9uz4cDxWq96k81li3on8gTnBHknRkNKbPdnpUuorADIouuygCdcWm+dF
M439qpNRRJsq5Kt25rjVsyJ8pkV6gqnA4Ou3m8Gsj1FXHjIz0PdajWInoGtiAtlcGWMRnwmFR6il
nebSGTwVOArWePreUUblJNr2voVUXWoVGOSUQZjZK28EJ6yX9M1YteDOwT42ouZlRhZAoSJ8iGQL
JYKerxIJeLfVZlsKxQPJMOyW7NpyXKVDG5BKANJz6iuYA9sdqNRVGuE+gAjGhWCzPw5V+9iVurqt
r1JEhSnUNLrXUfDkWyHoYjhErumX/XIIRaZCR5uO0klqmMrB8CtKSXFsHMErET5XbqpSGg+gIgER
9cauSwpjbQ7Ye3iX2bmJWAY4hPNKlOyDVLraURjsCE7HoCCZeMa6OT1g+XWpLgT4w/D+VmOFplAU
wu9mBixUcXdtkT9YQalug9lSZgSuNUrhAAi+X5qgq8N2xhEEA7er7T9qO1G4UXd3Hu4v+FYXRgQL
76Alj/k6bfrriBzKszssjhU8R64yYgBL1SRLFvAVcgK19cxSe48TarNxThlTKwmsYBDbypSqDbmb
vPvNnHYKWQ7OR5INiGON/kuafQEUFl4QORNnOyVtHi5c4WXG3G2FrMYccYLpYYCaNXJo6nRJjrMM
zlfb2PQxoOBpqF4t5oHEYD8sif13IE1rLDKfLWtwAtEQwtzf5Egxka+j2S4LH/r92BlsEvuEhnZz
qzOT4mcjo8qpb34iOJVdWnm2YZeegh4tLiZq0eJRUNoHXH00LDUuxCnqKu9+T0UC99e9+8P7TQZw
XisjKs/KUHv3m+bve5OqSTskWXXvR4inMJUUzqPmyzC+fD/Z9YwnOXAXmogJqOYYtWxh4HVrWb9u
FL283N/ugPTMDdGR3LnJdxzz/UYb8Estfh+bQWihOjBfRtEi0UUjoy+DNN/64ms/RjXyNPYyzK11
v6MMWruNsAPpfc1z97uNzuFNgEHCz8M8IysvSq+g/RemGwrdEgJHcTc1SOCsZsD599OaCAOObXTY
nP66vT+h6MVlNtFzAnN+CyqzYJ3Jzf3e743mgM6+m5p0OVuZoFcQkdPQUXE0elqPUcwQN/eH9ZR8
y1i5179PJSXGEN3pWGcJevP9WBj3w3I/Vo1qHAzINBv1Ka/b2QuNWvf8mX62PcfEQERquL/fNOJe
Y/9UHdD3cCBOLpFREiUBe5Qir8hNIF7OZrGzvfO1f28cwdyWoRxvEme+ZVIpeWUYSl46iGsu4vtZ
UTWdpe5/sXcmy3EjWdZ+ld96jzSMDmDRG8YcQVIkRVKiNjBSojDDMcOBp+/PoSyxMrv6t659l1kh
IxAhxgxcv/ec7yAQ1xtQpO3OFN17YS6TuVmmZjkk+HZW91Ck2dDrZnUP/bpUubh3aXu4O2X0Lyvs
et34VsXhMiDSksKRYx9NB47qqI+yhlcq0uE2atv4ALaMvjwN2ofQn+b9euOof+xOg8q8bxRZNCtL
e9CuMFNisP0wJ7Xaq7Q6lKw5YC67Xh/7+DkNpni/fijrZ7F+UKMGeovK/9w54PdIG0uwF+Lb8lML
FrFGVf/t+9tNoA1q2CeM0bFLrnfx6RNRNp/soWEYun6RFUcNlJxzQ+ACBUGwviGcx/98q9Z3Cev8
iFAuG5ITy4lfb8H6KtfX64L6O3+8cg7bhDa2yamEElaPLeg60/khi4BGsapQ9vXWvcWK2HcBX3p2
q1nnTMnNxX3pNEvKHrHj9uTzzvLJqIYUGi2APHtZkNUF/TvkpiBA0qqKaf7aAnnbFUGMnKAqmHYR
QbuFjJrffGyU1hH6VnrpEPWFLhBasdDuRJZi+iT72an3MCZ0GpFQNkZza8fRXStYuxkJJ3p3OMeZ
BaLAFie3cx9kLz/jB+aMyaTdXWxIIxTvVokWPqxu1HiTVdV3y7eezZhYy8KgfTZN6ZfSfM4SNBJF
UH+Nx+qr7UfEkDv8BKwyu22TqoDwoO5N1GSyIbBVoSqBacGYAJ++GB1QFaw8W6p3DM/dfvB7RloL
w6a4GI5TNFP6+ONjVtv1BSjlTe9MwTEukqfGmn0cE8R9uLnOqUx9CLecX2MTtHHgVwfLgb0xKxBN
wWMGBpC4nPQSvBn0CXZzSR74EEwP3gDHeg7GM4j+m6L9rmwSOR7qgql+lBjoXcv8OvHUGwsSeteG
cWsMzMxtt8zwVrNaD2hM5mXJhDCCjBe3Bp9YS2ir96kq7uYg/0EzmmDEOeEAWsSv3UCxYsw0+s0h
vw48FWyUPx69rH4I2hMsiENjEzJoBQRae7K/y30YcYnCsOqWBZl75c0gQZlo9KepniOfsV0fi5uZ
IqNvW34SFnNRRg0JNfPWr+unAC6g5eBUZOrcboIc+0EvsbnrgfZr542PnQi+jbwJS4LiYJiIiAiF
97kt8nNQmg9N0SOsm51d3S7fc5s19ZiRhp1N3b1LxmgmENYCh8SiUSCtUc4Wn+/THEWo2kKi+0rv
vW2ddjs4ANLshNySbrgDTbxLJBMmdemhIPKD/9nprLOwD5MtGIvcVt51k8Eq8MgZGxJ3YzUpQQEe
cofa7B7KmhADNLkZfVFaf2+LnT+AWYBKloubYkZjGeTVNY3zI6zjc1/Ol5yBVj4SBzS66ns1WLcY
VZ+W1v+cW+FLKIZow6h+s8jFO5kO+lVY0XdFjVjWZBKZT9MVNemhFcNXKcsHnuWVNdJ0ji2muRXK
FAD9xV45FZw5ZnZ0SrQYS9P102Vr8DHE6N4Ll8Ix35lkfhES74zCRzWOhNxFQO25aMSdMrxLVfd1
mSM8DxGyaihjbZxEZJgi+rcFSqAgIH+7JXykVzkC87RJD1DnXkiPYFZuSU4FWIemd192/j4KGEok
zfhqotVrTWPYeTbjxn7hcCAGwuH9or8bugB8kkaAaCFCTK1sFOlFVNZjF1Rk/WCKB5BQbjO7BYvZ
Mj3jXWuok5kuluN0gYQ2bxmWHGcYoPiRe8Vc1GwOAXEZQ1b9LBov3Yyi/hq4xADVY7iTlvXeo2GE
rgLOnRILEmTU4ZIJi81QY6eJR5RTboIuI32Y8wROejkypRoPTo4XvS6JdTZzwbjHN0CdN8a1acfX
iUnWZDyZ2R0Wa0T2rXPoPLS1SQsKmHkd3XhUlwUkQlr8P6ksULoPY7PhN+rbsXVW5TOzsHvWxcu1
5eI0CksqazH8dIYQoxfJ3fzJV+W15mFpzReCJiSWUfcy+Ez7QWAQdwr2YHB+uEXr75ZsUSS/TGTb
I8V1Mdg4AcY4EKQR4BQmv6SRZc0VhHjYViZjET+qnoBZ3nUV3dgyZ25t9q51poB95qyBqC6iEThX
17CAWKqRrUCs6QN6gjdhOngkEb/AJTLEbU86uhnqLEyDAX5aYirrx+OYj2j8EtoCPelHURT8hPWD
VlxY3gaQFwlwfkoki2cxyqy/dnSsrzmsbVPFp+nF7U/aHvO+1Yksbl4fzSj63HAMOldh8zMpJuZV
EafPsn1P6KJgfPwZZLPcGtV1YIJ4jd3iHm4NybqjwOJTmoSvkX/eQDB0aSBwINuXq9W7/zqMwTun
dNLsFZNBXNZnqyT8OPuRe2LeTTBwr8XEuTGjJhtcB7pj0NG92mcdARkFpzR+SJ3AP6xoeBFeCtcF
Ld5oxOeSDKQgvLPGAXiGwVGGqhZvjjnZHAbh/jeL8eYPrYcxMkBRpJEubfrQ5l55KypyJEQpmDQO
k7/hkazCvytYWG/6oAbU4k7kcru7driRkSKWy/3WKr+izhymgyy9o7m8gzkmadgK96GEf+MgB9gE
PDXZI7iz6Z8zVRrOjUxepNkA90GY3eBzH4H3Ows07cgDFh2X6bIDqolVOSVkzXU+Qf8nzbRBZJYj
8pWmBYvDFg9dhoh6CvLs2HhHx2mma0OQNRV6NwarsK1wkUhW7mOVA2esstynWcoBLR7Guwhlx9CS
+J1G0OBLdTvHo3vj8K0mNeGwZNN87TqTx+nLHvaEjiIB2iogaSlHiY0hEFFaBQPzRcZfUm9X9h3m
kwGJXD1cuZ71EPPVJxEEwPre86fvuZM/yuGmg/dyNTJJ2BZDEm7GwWbNFMLGKUkeSwUIfAyvDL7S
u3k8QGs2z7TJcAGaeM/gC2DHbcV9CsgyKQlzLNwvOf3tKzIBoCXojT+S5pNXGH2q+hHM3SNjRmbs
V36PwJ+skU09EHlGLzglwzLazWnOyT/+WaqovkSTax78yB7xhgh9MFTg+YsbTnObPBnCW+aMRCyp
6nM2vqX9JbIbb9dTEiHRjDxyuJynFqasX6My6f38NYwQfjKLaI9zMb4slnqjbtpZcfHNxDAxITy7
jzK5dUbqlja9dwqeT+dPP1RCmkkMt7wMXHSFWjjhvnrejHwQ/AwL5dNisrxK++IdrNuDbJAJ9h1p
xE72Vtvu20LHg5g+YLfKZampA9qCwLix0zFDyglMRQ0I3PlMOAznSN0gi55bYxB8nImLalBuJiQF
V7RMHxzoIRtUVTuvdHa9FZ4iARDFJpSF4GjdSprK59ay5W7wu5pmpnMSTkkUvTdcZgWBMBHuJ9/S
wfFBZlzJMoRznEpMMQU8wBx1DauB/sofQXmoNm+uExESAVaSCuwn3T71XqtxrLam+b2pe5It+RzL
OrH3g8DGVZvh61RXiFYwpej4NbBt/MTRv+uG+WDN135zOy00LcJWPpZQ61lfzZAFLKfD41WYRFfH
dX9er5tN3NNqYtX1XEBvPbdrH6HUOTjr9Y9NWiccLjyO9Ebln9WMRySxiCmRNP63s/4LhskDpOua
LeD7hvPr3OoHqlR1z0xE7Sl4eAS962MzIu/CpAfEWOoHzZRHfOHognIx4f4s5UtAKwM4Qwjyzwdx
quZhPFd9xYy6ChZvk6Uj5xWp0TB9jAhxYOpwnvSGJ3CN6IhwRr3fFC+Z7c6ntBTT2RnURCeHQnCZ
PWs7xbI9M/IfGLgxGVmv+qIHtSZrhMC6tZHqJkdiNmV9RMx4FRO5dGLchYumWrB+6oYIwkQW4Stt
5Pem6E2SLOwFa5Je2Lt6Ja8i54EAIyq1tHj0JrvdeyqazusGrLw6Lwg9M6KnjpFeOGeEWtHaYrNe
+tgnzekOLCxjMx93RqVX4HE0I8AQaK9+Xf/YWbWgIrwCHV428dGCnW9zUR8Nj8XRouqEs3vEsKj1
Mhi9bd+fC93OaqoA5UKTYX4gIwCtF9MtEgVqzDk+8SBkA5zXS66+ul7S90AJ1R+dEC9E17stFJW7
wPG132vQeblkHp1N2+IlitbdULDZ51LY9rnWl8asiU8+k8+xC6Bp55NL5NAEu8wnjmvdl8UcOddL
FmK0K3Mg4q+rhnfLcdSu8hqqCSPBGByN0H+at/XKutsFGnfK+cSQueJ11Jv296W/XaXg7Yj4wPW1
Pj9DKoev7NbqeMGmjh5bN+vuue+jk5L3Q7dggGCZkGM6z24tN+EqgEUb4hebnCIBcI1jocTgObrz
Yp2F3qxX141oevwa7UNecyaGcziciWtaH/+fnoR+k0Tg+RjT9PNYbwHzCHSCkjmZcqIhgke3aXHz
zPVmSOqYNdeVbMwvZcxiZfERn6YJMIYMkJw3+7gWFJRkXBFOW7u36LNQ50la2sZIN7uL+mvLhpam
guw1V8UbNRDRcfMEpIocAEumKNmrJ9nzLcnh9SUSZsWSmwOTnsEEu8rbpSoQiNGsw+kYHo5pV+4s
GhV7Z3YvPSuaXlXeIR/5cy2xuT/B5rPePCwRiVF2G5NpeNWy59Sm1pO0xnej4BWIMSDBM0P6PaOd
Z1LKN3f0z7EGkPkjxFADF04jEMr/n2jkfyUaEZZt/f9EI5fXqnvt/iIb+fVP/iEbcf9AeAtN2Aw8
1w1tK/wtHbFM+w/0gjYaEDegbPQQbfxDOmL+Yer/+cIOIQd7Ds+hY6iT/Od/OOKPMDQDK6B5IgIL
Vv+/JR0xzf8uHSFHzw8cS3hOYAth/lU6wngmKCg+xMWKopOTFWQKu4N57fcTB2QOSLGZikM115hx
hma8pLor7nZKFujxOO4PvgbSLqm8IocF8anel+v7rJdGfQr5uIoqYzP2rXdcb6yib2nk1qdJd6Qt
3ZFeLzn6UjsMzglh98fuj9vWfXDj6Xl83NzLjgOQk1/aFVuVUMztUwgOHvZAvJUvYymtfRFejVFj
nBYWVOfcZFTgiLbcBF3C3xo01qqyxxSzjCQNUzT1sQ3NAqOs+VjFSh0t19hOiZFcCjtVOyHEz7Ef
moNvjYl7TbYN6I4WE0fpmed100U6dy4ovrDMQcPrKH6lJu/3qcbqvL5HUbUHwGkc4Nj+eQrl8Rg4
/PWqYriyIBcGz6s++QVkUy+BRVgsw81apliwTVAXd4f1LLpuCo9VacXAnhBtMoMiDVmA3Us4Mt6E
dWMsnIuv1osMZ+pjwWuWRHBsoxHh68fTWJ/Lop/Qemnd8Dz6fWdO8CE4uTeah/WxWff1kqECY71j
BRT4SNMZ0T5TnYwuppCIIYONIDRt5xqMjZ1Ap3WuZ9F1YzIjRv8+HhXTLEgeNdagvjD2y5joABd1
lspLz4u5T61W0cymDU2XYZ6S8YzMtcVxVQOLWRD/kLBDzxHDyCFghLNWACnRZcxM5FF9io0xJEsT
ObdjkZpbDfj1HImiwuxGrLkmOCpgQ1aZ+lew/NGh1AhpZYMNutLjo8lClFA3FsF0wXWmxxyRRo+t
G3sozaMZkD2sd6VSBvtgSG4y+sj0L/X4ZN1E6T8uyZm8P6t4YP6AaJ25nOBXBR6c/myDyPzkaFbp
sA+SKD1WPt/MMBtI/iVqMxMFdlddhk41/P9cuqB8dUGaBLjIezv8GTbQSMBT0gJY9In3173rMkbc
ud7T7d5V9xJBX+hM5zhmbsS7O9y7NLr2lu+bO1KKvhudM1PltegdLF/ThCnMAOFReJbLDOEaFUpZ
Z/W2jFrM4frtEHPAb6nRi7T1bfByi5D5un7422uv9AwzZgFw6KPWwA/OWqTXwycGahVOGDbrb1Pz
Ff/8mTIYpAKqvOPgE+/ASMBNjR/tCKrOKJkrEw9g95TiUxcS/5qEIVwAxaoKxetuIbRlUxjoPJMR
GY8YEoajQ/0oVAY2ZfTF2W/Hp8IgjjQfQnDmVXMgJAQnqNorOyqPXT+Z50lPSdABdyauAluPl0gk
qykFR5hXtsYMBjOuRb7kNggIRL9BBSckmvG1kSFCwHGWtNtm9Kajz2ir1TNB1yWrooBcixyCq3Wp
AH0TqFr+XjzYbVjsDRW/kWCCAmIM0e72xEuNaXDMx5SlFs4YCpgOCXehDpYeSDp6sxbx66V1XzBZ
4y4n33T99QeoWs5No0NHWdmjnRIW3I16pImCvpHvBMVrQ47LzrRwZgcttt1fTwlU4LEZ++16DFp3
+SFyfNdAdTEWr5Zea6wLDqYMuNyvcjcjKbeqO3n0Gw9TYsXHuX4Xfl109Tx7ECTG6zmileN5rlJn
lztRf85DvBqxTY95oQeFusTdolInBCQPFYXmeJvUHCFsPWom+nJLP+4utGqbJax+Z2F8z659mVLt
sPDiJ2HfLyXWU8lUo6fhuDULAFXrEmY9vqGtuihXZL+Oy0HCyhogPWe8Nq2OplUbB6Cl90SBXk2w
la/cur5JJQbiOh1Ig4xgkFESzPRTJUlsSxpv6Rg1Wy9rrxnFoHXU7M4PaieGENg8RNCXQ4jLWtu/
LHzVrLo4Vq9X4d//IL5qAFpBRsusH4rcNA57vvM+5461kymZVhNOzAuOQvodZy/mxKsyXTOuF9eN
r3f+umR3GXIiDpttLD3yh/vwKplTpnguhW5ML/tEFF55WcyivMzWUF6GSdQ7aUha/j1hVsQvYjac
OcyoZshOUclUAZ0BZLIoyc6AWRba3WcSk8JzzLdo7+blQ9VBY+od1klYFRjFA1IGlF9KFl1O1smT
z+QktPW5YN2HYoa48wKVdzlxnKdtOR8s0zv5lXZDNGNIMjO/+EMU1oxiJv+UiuJmBG97nCa1QLPE
SznThR0jN0LJSvpM5HjxjsS8UwCqlEI7PjTc68LkabyEYEQatSPTa0vAV7QX9MqJB9efVNma/8xX
TSiEDo4PhSfclD2Nsy4eHhTO6ExA+k3H+Dg0bsKqHGHCmT44JtXpvG4IPMz2Tl09D9prmOqyp9DF
zrqBfs6gvC6zk1fR/I60h/HXDUShEGHXl8V7q6ZPpV9P17aVcvzqiSe3bZxRrfWQSTBaTJpebSZk
rba21cX4JY3l69xRvDlTi4nSGIDvzSZzX8aQs/8ZW52mnznmtpv9MyEtu0hNz4UHwSASQwbD5cuc
F93OG1Yt4IidDAEcgk6C5Ti+AIc/tl7zhTSrxzxSOUnp3XLQqlOvqHcd/fCJHyOthvSmJ33qYCfY
gRkUHAqMihsvDZ9LK73up2U+Coe0xNn5iTrjVs6MaYbI3qkROxjSy+W5DWOIGu64dxbkWX7bPIsR
VE9aPPtE0d0yOSsdoBJVqhH3GeZDcg5uu9y8NlM57tM4+eZL5lwL9jmH+mmH8B+reFUeMx8IsFA4
IagYj0XDlLrwydGVqtjKTurzwGstCW406gbDnrRzxuI766jy3r5rEvFUMoHikf2krD9FKR02r9dn
n5BTyzICjiSkYRO4aCApVwfYK8SLoVIFhOSWj6kdEmeeTmAjFmU9d5yTgtH8SQcXqmFhfO9Nh5Di
otky+NNJ8QKIXkT1p8QPa+S/SJYfLVqyoPPG+AAs/aqviEjIFoqMUC1iVy7pTsr+EBNb1wRWfFH1
Kcow1BUxA5bUBNLSOV/nebLuR3ycG+w+g4LPIewipp/3rfFkgjeKueUMbZl4L/JHff+TjT3w5E4z
b28YvQbSO7sA7hnYEIMny7TYOnfMoLOHPC27K9uBPD2U/skJ4DAhaet3Cvi48DDFA3lSgkErIuN6
b3g4zhAzP9kNgeR8CYpNVzHl6APwejDQgAfaG1kJZ18od5sshCqnSfUyMtNK04xTXpbsKr+1aAsB
MsKVCmvMGL8FA1CiMDGfJ0/rHwSJh3V5dGXwQqgkGAnPhYmJm7O7EfZI5qHDwNlXcroZkFBWSLpo
71pXphP0JKKHL0Uw3ZDaCQ3lccDJLVDuiB6FvTkyi0lawonm5MllyECQsnlcWIRepam8Iwgt38ic
oaI7cXcFSB/7TPfN5/8T4jPNwvHqBLdg5j+heKi39ZJd90RkI04iEbFGYU5iF5Bre7yf4wSp4cyU
trUBpHvhjy5uORC6SCZc6RM6OEbmwTCV2MrpqCLxacxkyK8YwE5REgBmMI/vfYaL9UB49BDm4La9
QzFLMiwif94myAjwXjMFjq+mcvzMmOOHYdSH2uKFm11Ajx+UdCi/xKp6ixOSY5aJNgxTFp3p50M9
95M36SvCa8fhxTLd4o3AxNcRGsbEchm93vCVWFjWUD49lr5CLhF7/pb2XTJDXrJQyENiA/xbN4I1
0wr9HVWW7V1OGyyxPOIdgeFwh4/NeqePq9X6Lz9IwX+7eb3jv7+vTNub0KhTPb/qHaqj1bXu6DOu
pbSU7ZehXS91Ur35uDqtzvb1uqBm3KOxvmmjitj6hQplvdQLsz7FJn0fxtxGyZph3b1uSn2vj7t+
7FsvYeqjevsfb/74M5n0/nyw+XM+UnZ//CHT8OLTnJCepZ/Vxx3/6QE+/s6YR7pcdEXO6vj3C5BU
zoeo6E8M/cLdQtZ8ps9xpAlSwWNk3uYtbtdiXW2vO9fNx30+9slZr+4/rv/tPj6KuSvC/V6wrsGN
03//Y/NxX2SGVJgf19f7rO7+j33VUGfADdd7/stnNoQOsreggh348edINer3+ZTd125LUIGc/DuL
efC+suiWjx3tj4+N0FXXerWZZ3IEIwS3eAqotcZat1E+bv91/V/f5v7+K+v9yRtjPqkka1l3G1GT
8+ywH6ajyXxgXQoXzP6mT+vFxfVZVKgGuBaa8bOnBVXrpY9NqiVYH1dNRPQFB9Pjx671UmVg7Rad
mvBG/OUfrP/+X+3jF5PSef1974/7ELV1X4NuALzsWCTmjGza6p1wQNC3tREc/q+F+b9rYboBPb3/
OUrt8l71w/d8/msTc/1HfzYxA+uP0A/pd4faqmZ/uN+C8A/Pt310BI4ndAeTPuWfLUwn/MNy7ZB0
HIoUYVsmjc+PFqZLhJoTErFmCdP699xvDhlvf81Rs03sd4GHB44Jj23/rYHpCCdh/h7F50ntskqv
ePK1ASSIVpN1dBOFMQulpT0XvvtY1nCkl6BKjqa6Tw1yqYxJnaq+HRG+ojswCVMlzFwqiEaUCwi0
cYA5JavNGn1ZgVkkybPPudF7O3RuALIF69+I0O8pTKPT1EzvrU1faliwGv7+SO5kMcey+n/VUAJv
r/ruP//DxoL7314n7xR9ZBNltUvz+G95cYRbzV5uB+IUobDX8CeyGfMSEgjrxUgrHqEtsOoICc0O
tVY0ttgXy8DFEdBtx3wpjpVlPleRc148k5N5y6BmyTOCclpWfyLaoT8czkNoPYne7zbk+X6uDPON
tYx7t25IJRFXIlTmLgqJDgKtquzplBq6Zq4bfR6vdmS3lHI/L/l0MQp5mhG2HlFANESgotY3I3u6
hB02PpW6r7mD9LjN5xDnRfu4TqyEnmGF9HzOJRkBv8dUa88Fiql/Woz7j92h32prfcxMuHe2XQiE
icAb5Kt6k6Ssj4iFZ5ave63rZu1HO1F0r1ivk4jb0y+xqED3MnJe5LH27fdRAmmaXTSA6zgwhhYq
zTTcZXoumAy8Z1XokzojTPNcGzFeG4FQQOYs2tQQeHQ80HbEXrF8t1yOZL28L3KVn5cpCfas0h9E
MdKtlSU4auHUOy/nFFDpq0tvhv+0WfcZtY8/YPaPdVklh9Tp7pS+V8fXT0uFAG4lgKUo3K5k4aAg
tSkjfYs7X9HaiIFPg/Qd4JU1WA7O66VZtwC7L9gixn1Pi4YWFQaNuKLYLppjHS90HH+1UkNGquR+
99vJwA1EFq+gOF5CbODNq52j5F9H6OswfXase7Nn12La+5Lh33UofBqxyUj2p97UAuG6E8v0MhoY
GQfZMRSvh+d117qJY8WN5WKQvuDcL6aWZhYE5Z7XTR38tLT6uKgw+sTutzrHry2RC3l8qaAj+Nj+
4N8l2Jig+HkW4my4+O1ySZ1w2I2Nc2llq6MY5AYIwbdAvJiIUncKWRkEl3+M8Gsayle48Z6lQfVB
7EJ26muXkWQKWbmuEOIvTPbHyzqKiH30NXLU+vwufA5FVu6jKiOOlv5FXy7ihLmGsKM5FsSLp49x
1rIm8AqEL3f4JVNgVvlNMZTpoQnjLVjY4GiHHmn2SPn9DMmYUSikDWbIQzMSD8ne6ueD0RfXhWm0
UD1BghstLl2mKIM7WPslCrDJ61431Wj7q++nTNQBVgP6kBC9+3USTyY6elNDUHvLL/x7/7TOahfa
n9hQB7VLGtp6/cx6KkGglYX8RMuRhoApYajYDX1smK9uSACb6C55I9OtXffPbdq/Qvwwzmo4qiUg
ZztQm2rwRxpHSQGgpfkc1/N4waSEHYbF3lQ9NeUSbOsaJ/w6LifGbeuWwc6Lp/BKFPWLMyXO3qYV
SLewg0+dkD9iOGCmeIv4FoewfiyOeFZTPaPrK/cqL5bTGH+XQFTOjd4UoCkncz7ltAo3YSG7zXqg
5NzXHN1yBJVETM+iyvvOH/xtiUCFcQlhB2X12BYd9qYE3WYvyd3NgxrMsFIefGKsHw4GvbUhLkli
P4XxU1IzKVdYU0Sf/wxjOKQzNW8ekRhsj++ZNPfTEmf7wM6uMYDQpi7Cr4nvbirLsvYERj4j3JCn
ZKrplkSQEALfYdmTROcgNYBrZII8T4fmN/r3c9IYNprE/HGKQdw2zlNlF+dlZozENOpWDo0Wkkbv
9HfcuPoGtaHZMXBav+ZzQbcpbbuDIMemMk2xa4p4OcchYP4W+yxSViwwXSu+GmLhWcIMy3y35/sw
gGDtQGgMCXUfHB/bFt0+7uznKDXaI8eJB9957izEAmNBrn0oqW/5QjyMOXZBG8D3YoPE48nsanQz
zCUwLhj4cgkSPqKSMrchvont0gzerYWz1YWhhI3TlNuZaAI+nMnLvWOK8mJDHuCuMByxqcIFHdUM
2sNv+5OLFf1SOQ80B9S2EuZNmTgvLjZSBIgExb2LGTprYBAb2mWM3IlyCq3KuxEwhukDNKAzSGXL
AxrrNf/CmXv/1nKMBDc1duEoXxam8kSUShK4IUDVe4x/2NJzG5DlHL6pTJKankf3S9wO2IjJJQu9
8RMhziSp5aeGPvWeSc1urb3zpKmOWCuPLfD7vp6PWQkC0QojkJdFvpVp88W2EkZmIU0eh0CRNqV8
Scb2zW9hAjuxA75VGXCojazfkX+8IMkROo4Qg9o07wLCybXDzzrKaLlRLSI4gsnbLVkcnTOiRK47
tWOtzvFowfffM7wl3DwFnNPQ5RngVi3kpsnZePIxbV4tlWHci07fntGdK+2zXS+bgJgJQ3yPopj/
1jipO5uFueD+Vl/HLPzTmTZ/vRty7SLz7G7jw5tlXIypgFSF1KQymx5gdGBukw6h2kF0Nwm7+Szq
4sb1Se1EMowLz213rQP0nEPZ3unlJ2WL8qnCnW7nX0SI4CcXyEZS2xO7sW3vFkmcn8zPyTKa4EVA
8WBhnnwA94sa7k2zLQ7GUMvLMH7zeu85LVDeQ2bxmU/ytbTcHCNqb8ENCRciZQlnSYdpJ3s+/pqI
U9hrYtg3aJFdE611Q5rodUPF9qWQn7zkIQIl9mmKgxdSc9ttt5TDDktcjoIOeMTXIqTP4+J7R07k
uAd7ZrruB/7XzA6RmA9gM5NSWHfMjey7MpkOroy+Jime67qeHpsJMRLiuZ8Ffiw5p5AqA3OfkVlE
eE4zbGcdUFZY3gz/uhKnjPHetvuJhAwNcxVfke536AMPXN3g7KoKO8OSuvJVdiQ1wGSilyiy8KiY
LFx5eYQHsehw9hmUwEOEByuO+2s/bDiFPLp2aR9FXZK92twEGFuwpDYh4SEnxkrQ1kMoNGY8fZuB
0k7B/BwQjhKoASLuYGxb0fE99RZ8prV/8emQ0PP50QXEjnRL9ZVRLb1AwLzClTd9gTGzMjpGdmkA
lDl35l3oJ+LVB/sGyHmJaYa5TOyx0yAlJGkIg3HtR/mB8g8uZMYcwWNj1G15AwG56ZH3t+VbEAZk
JlC7Z90PPvTP0iEL3ksSWq7lneYfF0VZ7Ts7A2sXupou8dStdV6cESlgbdVcEQgSzm+LBipbeXKo
PGffICHH3XrvLxDTKt86lpVpbfKcLn6uwk9xVAEhdTAOq4wFQ0BSTDUGG8ak7/A2rSYW94sKxHao
7BuDFmMgYGbIHlF+n4R7OxrArAXUUvlXgvyuDD97FT0w0MRFJWH0+56nvMXdj8637O4sGcEdnWIP
qhMtP7M2h0NkAGiNmBqmNibJNkHDWuA8t1v5pZ9/zBWZpXElbucmbA9jhac8G5on21bPSvlfqzr6
LG0i+sIewCVD+r2/lO0xVM91RTqBIu3LmSPasQaKY4hSCLM3fnvqB37BqVMxprPKrdPRa9RdsKvJ
pflLoZ/yc+r33mxnu8lSCKC6/hZT4jHmU95XQVHtc0hCcaNjfCHqe153cZbiuWnqW99xd1FM99Mk
3H2HM/HarWLcnJVdXSx0oUkYvMvhdersJ843BydEZiW84SejnlOzKL6vKTjbblnIjliMn2T+Tvu4
BE0xIeA2CFcKZXwx8ntkF9MDHBXKwlZsq3R5sOz0gRZ6dCXMuN8m3veleoFAVALvoQxCoM33cLqO
vfohASRsFOZTGWH3Y7pDklQBubPOvjQmKQliBOYUB8upyiBaMhmG914CSsHOd4VAc05iPltruXDe
r++j/NbyTk0Miw2R99tk5Q8tqZSHsnBYyXnpDUCRee/l4s7u3Wk3TQ3H4caxOaRUZ5SpSODjkyKm
9rgIdASTb7BwanJ1aGgB45wFhhZZ5F4zm0C3CIEgZx42F3C9IwDcW8e05DaNRxCWYcN8O+OtNikk
4yB7agp573jTdGqtuymnHm95zR5xbge38gEWA1IW0rsYcP6WBkVEzLwP7+9wBvXEmCkFHt3RfydZ
VGGD2jLhsXZ10n31ZfxJgS2NyPRtMGDt2oQXrUp3b0qOhb25FAAPwm+uU9s3TGiwhpJoh8kRCsyn
SjXPdhljCIJmtWljjyM5rQHOmO+DcZwdPXiBOHMYxvGqqkm9DE1XsbIzHpLIbPeqmYODEbblfvGL
ekPP+TFv9FvKsVAE6aaLaux4CutP1SFgzrXjrhKfpEGv8L/YO5PlyJEsuv6KrNdCG+BwAA6Z9Sbm
YASD87iBMZkkBsc8A1+vA3ZLKpXKuqW9FkVLq0xOgQD8DfeeO6bUxF1TX1SHG3/soDCKWHyEGKO3
tiVu8pmnF1tIosudJ0Lfr81afQbskz2E/Ws35SkhU3AVWn8mludsWHS9ORK2qxnh1PMLwiosBDc5
9S6Wu5jdOdniAOntcF2VoL5T6RY7ejOE3bK/8HCcQyrH0AIZHreXNLcpBZFIGuN3N8UQbZCmh8J6
9mtmIFNz1UXDZ9mmJcSAA3C+eO8PTrDSJMRu2yQGcDIsRQl6NkIA0k/QF2c/8z8L2A12R4tYpEW4
Kbpjt/g3fYNNjs/jT1j2yWNPbBXfQ9pMj4ZBzYEYluCSox0SqpZlLgastPh0ArbL2p1uDawvTACc
rdVgko2cJXtjdvfuODtg60ZkoCLelME8sO2MJVNrbE9xErO3Jm0jMnGhBz4gAoZWmHM1JbyXocCw
HR2TAa/3bRu1+35E8Aka4w6L/VNuxwqkG9wtjUUgL79sF3YxvQiMTLE1d9Kb3vuxAaifeNz0w3va
qYeYfVNv6ItIMPmTkIjOt/ADzBLvHhW8OSBvykcPCE5gvKbNfMDJckN6eL6WdfXAF6ZsAlC0bZR+
NZthS0ytv0aCMG5MRZHXFjratS3ivKJ9i9MhPyLaIWTEEMjT/JxWlxo6PLvaA1cRTAtrIrx09HIY
H8pulafFpozQPCSJu55MeLgFYfCAHuHc9TSXKIdgtocD7FIqbMcve0jfKmH52cU4rctHM2Q1AxFi
G1kJcOcIO2sazJflvww9Usy2Z9SsffNS71rnjQkib9cxXrcTAO2OgmTq5mNkRq8FweIr3yhOYAYV
eYertExJLBwLTcXA7UBZ0BFCgVWpzDxu/+WFBD74os59OfNieC4mRZbgjgganKAExzjNyCPAdleG
L97ljOom0BhMh6IkrhpgKsL5bzKlH0rIoFH6ZTALqEYUwdjyYbNJ59YxUUvlfUt6kjOD8cOJRG3/
nBQeNv/gybexJI0+CSIUkWu7DiCYFMEdgENQwHDoHNoikqFSogLVb9wrKB7u/d7HFId8eyooN4bc
XZsJAuNcNwFLCizLMpU+HH5T9AXGrGHkcPyMydHeFALtmfQwfjZa0MtzTiA4HDHn87oFA5ogDSgy
aIIAq4acmLtBIzbLEaJF5QIm6WxAsIntrQcnCkGM+NsSPyxGz/KXL/iFjSi+D5Y7kk0wMTFlcoqQ
Ie2nIGJ8IjiQkucylM9pb+n96FfncjA+h6HhjG3fY6zEMVHiuJmuawcq0nTNM6TvjAfYlMBL4+xx
Cm9KFw961rLL7X3+2XAQXXCpx4CBHVGJmP7ftaZ+3c16Gr4pLSKjukdzDyTIGfFBVDPp0OwLK60Q
axk2fcipZjE+2byAVPlPo5Xj4MVmpTgoOfUkq1yuXR2SUtjyEJ1xU4JyxbZcQUZVBZiSIfimruov
uT/dV20QHlIdEG6JGqwygDHUzaHxi7OQVPPQekdkR/MTxvcHNlU3rZLmJnKjL5hVexdtKVoS595J
q2cZybsESKDTPReOvGlYAnY4YEZqCm9MT9LTD63N3dJT9UeZuCe4CfovDqQswMMZeicfV309k7MH
Xl6kwVtAd2N0MaOq8eRAbIsj0KL1QNdiwhuws2NXdAffaG/M5V6zi6+qzl8Kj15iZg/u9O3nTHYs
8Rf4nejKb9uuKbc90oA6F0+B9WC4EpROYXw37XStQFrxXkSmxLtn3KQZhsGwHj813h5vBrnZWxjg
auOD8GJ8Oo0xcmfYvyjY1kOMoKNrwtfKjY+w4DyaaLTubR/fIuxxE/db9PqCI4VZmRV+RLZ/G9Bx
Lu4fN5ffhpE9FMvvbAztk0tuTNbxIFfwPnCck8LFlVp7iUQ9l6ImzRUJA9DYo2GHYei3JccjItbi
UprXYxgLhMrlUVOmrvNaBbs6960duBL0MIa7Q10y7MaawRnzfTqQdMl4ntB5NEvqc7rkP09Ukkse
tEPCgIhJiI6WrOhwCY2mV1gypBn1PRsBqdIoHiHJY2SpK+JcWE51xIrPiBdAukAfM2/CvFyDRkOg
IYuNs2RXK0KsR8KsvSXVWiEVW41L0nWwZF6ns/UGeRNF2pKHrQnGhmAXHWJBVvZoNqcAGO6KEpsR
5jx8ZvhVib7RW0QWORNJenM3UzUjAgQhjUlPdxlk9ax31pLVDelY7MxYPiuHisboTXc9luml0qBi
bcK+0yX1G2s6m9UlCdxaMsFVT4rbkhLuz/qlSTBSGc19FaQYCaG0PowAUcbRBQODomiZPh3AlL4X
bfaEx6rYRcBsJbXu2rhL3ejaKpGBTHkdY0/vx7OK6t9tFPprGUtrX0ywMOETetcBRT611vwxZv6I
ICWVFznzRqjUBI1VziefXC5yeZPrEoppW0MuEhNnCE/QjOj1aMlg10sau7fksmNVIgTEDod1MJPa
Xh/SJcM9XtLcZwtKd0e+u2qR4w4A+jqNkD0lihOLvN/mcp1ODCqhJWp+b0S2DbDWbtGlBEuavD9L
5JsF4MIu2MwyhbsCBmiV9cntZJCYG4Tj4xAh7SuWpHqm49tgya7nGadWVc7nlQM5fjl+/9nty824
pN5nynnwRRadYoKpAARdlW0+naiSeXxNHQw+r/4VZ+PvkrEMRhjnyivT2zTH19HPfbkrA9PZe4DV
tkHi/UJ9hYNQBc+5si/I+36NzH5OFeRBlO12sxsHY+U3WL8DtC087u1kpeomucbFtXbJhr5iEv8B
t4fIUjF25MyTe9ao7CuZHGAENlMpoegIZEC8gVGmd+TVy+tl6S8ZX+90YiHq4t3bjml5P9Tc3DDQ
jnFfDRfTiJ6D3IiRtI0fbVJV5xr5GykkWGrl6IBPJYXHNkzzJhqm4zQuw0rZrU1rZbcQXk0RoVUB
+riyE5Q102TfxBXIhxwCOnetNx46j5gQtJvwzmAVJYmc7qfixujJs0/MsruLc3Nr1oCg3RbppXmM
cukc8/q7Dg0cs37we6iSJe1pZpmBzyq2jLNn9vHJU682O5F9oynxPaOar7vGeRqEXdz45SW3xQYK
B3V4tjdN1glZqBG1FKyaMIjjcetr7tCbSqXtVZAGPL8d98xottnZqsMjYVa/vW66D6fkHmTEdTu7
r4CPkMZ2r9oYnX01cEU9elBolDCx4q+qzeRdKbon2uXgCmt3P7OgRD60gvYP1IWWfsRdCraoKzC3
ohwz5u5eFuEto6Nhz6MQQDLJlHlvBDtnVo+BTwSwKIrhrhnir1jnh5YeCaslR/ygi+chjhh4cUtC
PfrINXShZVu4iQcSTmPTf43d4tHCUgalG5QD+uNVZxNIEwZ0HKaWd/OAH4qurmcJhpMqiOOXki3B
Lpxewlmf2pAh6lx6b51lY2UmSRYmBrXdRJRyBz6dCqJT1IZhjoA2zqu7BIsnPRABphYcDaGwMvYD
9hTmmCkE+3WpgF9HAbGPWkfbWqDMwYB6PZLp6jih2iqgQOuYhIht6gVqA/D4UGhnV7YVstx0uAxi
5p6sLs6VgUtxlQQV0AZcsyvheefyWrOWuG8kgWkeI3B36SYjPW5mGOxkfngKslTzJQ1+zggNW9En
xCuZ8hqPrNz0av7M0MzpTkUHOyhOOOpfsZOTFRgwX4E4VRja4ZnYRAfZubfOMBUsl6COCCtxWeRZ
xjrRVOURzEMkZTNaXTTIE2QVAOEFCaseOzurkxPzOn0J5uyT5irao/WH5ed/jCUAFlEWglEiEIAQ
66ZXf6VDT3hIHONFET6hAIb0Lg7YmMyWZ+zp91rT4OnJ5vZM+hvld+8hqVh9A3JsMtRLlfUfRTRE
Z822e+MnbDtFoXc2r1afVTV7D+JujNbsmZcXN5q2eVs1AapQ19zYiIZ6u52OUJmLVQ8SlIs3PnrO
u47mS5zJdMf6rbuyHOyPHCVC59XO8yfSIk3HPYQZa2kbhAwaeGJE5jLfpGXx0Bnxc9kNB19OcsVg
Md30JQ+BjPFM0i1z+0UPibZH7nTAut4dc715KxhVv0S95LObblsjVN7GXRZeMrMcTm1Lglq9pDUM
Lif9QGajLs7ZQg3E6dRAzK+sjYiHe/St7lE/4m6etwmADHdANI05Ydy1ZkQ+smWIuwnRqTv5TzqV
zQHQlthUJjIrYyr2Qphsbsz4k7Jh3rSKcCnh2Xe6CpoNmkZ7FVtUICXIxlXiZfckWVDcO0AlYCUs
oD8k6UjMf4fY3gGlGPctUQy8Ll546+l0ICLQYtgIML1O0btL92aOS0EkqHfvZJwGfjxfJA0hD21y
z6VH8qAnCFygUB9HlLeBEOGLbm/q7jugNr+bRe5fGgM07aLInxE9TBrhbCc63m53yP0e7B5uZhsw
lhtCu7npTOtXNk3pNtbGTdOhrqTiPxsWx3OfttF1VeoDSMuNKYfquSYuCau82A+5hZ5b72vhndM+
Yrztf2licT1IwiZ3UykrexuWAG0LeQgXDm9nDXI/iZwQPwXRTyWZhziZQGYJNqUtErWREoyBMq1d
95LM5Xded5TIbbpOa/vNd4r8t+1mV062JWK6uE4ij+wvu9t7s1Xta4PHS1mTwphZGxB+0W52PJqi
gNJ7IJhsBLAieFxkKGjWxmy6m77ApFnHZNwNw30R8PhpyUIMHZLIpgadBJzKX94EOa/tLWCLyXyt
jYYx/OTrXTz1ZwdW2y6BotR1GtQNjQPrjZEQhdA4pmXXnyw977vOIVd+fK3zpjma1EZQLGOUtZF5
1hlu/yxjrgfIkbRbqdoTqRsRLSkEI28y3hkZ41/K5jt30NOmH+ZfVBuEwtUfaeciyITdSXoGgVpm
jD82XdLlR7nHv8HhN1nZnb3UNy4h5GZTx9tySLyLy7gcewsNNhkUN2Mwg1fp2z1xn0K7B3Zrn8nC
NEefm+C4NhiJ0X5YC/ncV+LKA4UOi4Ftg5s0uzJP7+NmvsUP3t/AByUnzuNyJtX8i3XlNfLe5Gv2
zCM9HodZuJ2gU20ocJr7aYrOUOA2peN4v5IGEUCnSDk2i/DiyI6zDwwXLaO1TbS9MxkVXXNqEJQ3
tzdkQHL5LG5pguDrmO8peFY0ptowJHCwvHRkgEeMTrzYsLdppRYwZXlg687SWDDVzoG/MOcBfW/l
b36S3zhFBp1XwERsk3M6WvrBwxgYj+n554NhJNnZ8QI6i15sopL3QoOGgyIWKbKjUS/7TAgg0XRX
dUEzH2ciZnOkIM+S+SBSr995pfseA89CeTzbt75Z8dRkr4hqgE1EU5mndnRewzY/IayFihuFN7mT
ZC9ZyrWGE8SaFKtf2DroSJZNp8W+Cn6ZeNI4MqabmhUhMQsUXJNPXnbBAJ+vXBC84rorP64e7W4i
Aa/0jQ2TOswrV0bD0Es5Yl85LpmIfdHC8jXWqE+QMXt6vNUCZMNI3q5TjDeuSou9Ji559u1hW1EG
UsR9jfnM3pI55tB1/db22R64MJOBCRNrW1qEHkcTBUrNhEhawwldyrz3yT0F5JpcQkPdg5Ngaj33
BmWyz+CulQy/0GgfyrHHE7psDgsQWqVGZuiKo98E1eXng+kl2xiwSe/Y8VGWcmLoH5n7EjIDnWgt
0YUl9UtEReVOfb43oX2sK7wGXa6CS2c2NhCoThDxiz3CZuRqQ+5d59AFVsqb8Zza/tkmXXbO8/oW
CNJSLF8VLrXT2LIBmcKDynOxs9ATTOF8At/4HFaOcxZRjLi/wfaEpP0DmzFwjbQEp0IQB6BiDCti
SF4KFptTqs1t1YvzOPJgKsrqaDwnEu1GaWT9jrnzcIjJKkCSH3CTYafcp9bI5o3I6HCk8g6HHgqI
38/3dtoq4ufsc9hpDwDu/KlWfifkc2lT1pZEyuYlXni3y85JqwCBc31s7e9jN8uuSO+4DekRaqGq
rW8Tnke8lHFwxvLb1vFvrzLVrgJzuC29Wm6dePKYoEhugbko9zPvpkI4v9LMR2gDtG+VIz8zDe/c
1EhR8tA7Ku0CaIqZLpHOh/swfEhYPCaATSiLeTKmT9DQhwviLwHFSTgh0So2HV2uiLWmHsD3uqxh
l0wNUo7KZVhIYjqRPuO6yZJDKbjoDd0CnFYWanHNp3Sh2onR3bVzeNuxIGN8NzXGvqmQB+YYGDjF
LvWAPyPqmlM4C9ByHAmdiYmujpihlC2qdcbdKRbsvTF5KYCjkZ8U8qzIJuDw5LbllAcGm91dXdyH
cTDv/DiWBxOa2caY8jdXPdoWqyGz1+cC3soqyJluMFf3cQzZefaepYJumxmQ3073tPzBsU3Yxlg+
Aoc6EIRw1PW9p0x6pebItAWsQzLwmgnnaih8RvGsI+iRoSloc7qZI8zSSXpXNDmd0hhdRcj59r60
mXAPTc8WlKbXRe+nEP+TgrBOE3PaWGn75mplHEwS6IIuNm4qB4xu4PDcnTPGZqZyt4Uso8feBbak
yvlOjk1MKnWACrOAaNI55HVms3/Kujg4LCPvsUxwerTytz/R26d+fuiHwtrnssafnk5XSW49ayvB
Gbk4VP3lw8+f5GIGbN0Iu8ts9mCliKJhtt5sfiTIPx9+1BhIE3oA2+bIEjpCY1TbCYRKgUrpio6D
hU9cULBG9FOow3JCzMBZQMNZ/urn738+NGMV7lpDPfGjs/L9sQP78GaJYm1uf9ywP/8rZByNc204
JIu0DX/6U7TgQWU6s6TimbFAA9sdVed2Lkg+NqKFDMoHNIUIQBLHpA8jceSHBfODhvn58AyHZ7pS
i/osN5JHr+5gZvUuzN7lf/k+htf/r6X+v9FS244pkOX+T+Hu5qP9+C/Ip0kfuXxkX//42/NXnRV5
+0cp9b8+519Sas/6u/QWoTIbU+EiZUQxPXw17T/+Znj236UtPXYZ/1JF853+Bw/C+bu5oB4UnECT
HSEK7H9pqaX4u4fKmvhAKDu4H6X3/4KDIKzkj1JqBIaM7H02U7a0PSl/WBGfH/dxHiJJtv6rgp9G
f6OcQ+j6n6rj0I7vZmsg+yis7NUfXpi/UDTbfwJPSOWSVsVv5SvbN3k9/qRnDrq+YqgSBoeptvRO
qA4eaT/asCAB+6Pzqs3fsNEBZW8rc7r2c/VaGUyBCR9jfMnjzsuuWDbS3AzNsBlg+OhxCjdShz41
M7ElimC9VDpr17VPcQpIrBQ0rIz917XUUDlHj5BrBxRgqA5DYxJN1E/Ftjfq23//i3qkzPzxVf35
RR0X4bbPlfK4vPz9H17VyE3T0WavcZhCCdOA5sBOlAYw7DSwAtfaIjzJicWnNNPvNLapU+pbE3Pi
ug3ychuXyHOxnUdm9p3J7Jym/UB8AeFEbu1smYFnVDdxtRXoiEVBTHWdWS+6i4orsUfzLI9CoSNw
ZcP4QAqkTPa1F+rrNIHRbdpbVN72lSHMYud7yXPsgkVKf7ADUZ4NsKxsZn3kOELEZ7LkwXCEZQlK
qF9kXJ7Jikkj1PXC9nWqKAKisDpEynrK44kI4RyPivKTA1AhljhE2PAp8beVTAeqh1sImWoVoW7Y
EBoyzV9VWt1qk5RdLdhZ6/ih7Kjqh5FBQkEKwyT1W1HRCQd+j5MM31jmpsPmP1yr5U33T/X98fc/
/ub8XCtv8S04vulwh/7pTWnWksVZO/uHiBQCFBQBYFn97rdMK3LWUzmgOYSSXbcOZcKuk+QJXdTD
ZnadQ2OAcGfGz3w5IgHRJnJKR+ah9lywroIqLV7QXLm7dSr1OjbkrwgpwBD1E6MOMhsDN9zXZU2D
krbhTk131ktvps5GhPG3k/iLu5xFTuWRUpYUvO+rnhJmGDBaSf8XILcRzW/1mkb5WcKbWBmxk7Dx
Z4bh6BNBIs/dkN9iKtMbjwUAC/FzbOn3xslvA2qZnXNF5MJxEi5lSnqhQ7vpREt7gueBVDazAT/b
lwz3hYu0iqsoczQskfLvTGsgLG1COMYw+8b3p40n08ex0d+q1ldcqPvM5x3zH67TX1wmRfluKbXk
J/3Z89FIu6P3GPxDbJfDpkYKwmQZiKUFFawVD6BvX//9N7T+6iZmG2XzFnHwmqg/vTGc3mqy0uI7
2qN9Kl33dlYQIvHENCs3717KOL/YhqZcVExyJ97BccEV9jAMb+kPoDiF3421DavwgCPy3/9sf/We
9UH48G6BMOT/GGT+8HwRVoOgD0HxgWh0vynQ0zD6XXOSQeRwPPb2SI2Y+mT/4Rr8xbeVIB9shpxU
rbb8k+/Gr4VQ6UBWB2SE79FRj+jMTGJuku+mIqAmHMnkbdTjv/9dLXP5sn+6Qx3sRByTyzH1f5xR
SWgJf+DGPSDT7NdxeBMOVLkEnp6DkqGjV7LAJDEIpeVT0HiPelkpViMpH4VnflsWhSV7FDLcfZ7+
UXaNgfBUJTxkAlNPe5JnzinK8sn32FAl8Az4QRCDpiSfpC7ywAYwbjrFL3lt3OXSvcqZTK9Jo0xR
3wE24Ptu0xFNJiKcXVIOLe/NWxdt98ZzoezpNDv6LgdAaJ/QNrukMIcTjZ2Xh9naxgSw9jCPVwWJ
Bq6q8X8/6VIPFNLDjR9UAbFXUEzmivytgRGtw082aA/yatWwd/c1izYlv4k1gOVEMGfCYnMNRgTk
AVl+iyADJ960PHjScT7LkMPAlERUTly2stpBESWxdUTJyzT+0e4LEtyXf8vRuiIV856FTbqu2Cqu
uth/lCE3XgCRfOVU9itEN1xXy+kwec1qqBjqCX9nkoZxqCmmi45F8SjDgpVO9s9a9HP8b+FX8Rd1
BINzaqb//S2hTNOyeCMKTyH5dZZ79w83QCAC0KJzPR5CXwB9sHeEUNx0OF32RtAQ7uffKZOOOLLK
axoNglFb73oeZgZ0iOImmJmbfpv2il2hyQwxUDCc1dCtUrpPQoU5iKhV1ijc1kOXETVpduG5ENZT
lzQWGFVdrdMdPmp300JERlvSw3MHLLEynM+YAT3y8pnBX0ZchmKvmYFGJD8WXp2FXsdmk6wL5n3Q
Tb+XkZsnYnMjHf9XYR7raLj3i6Haxb1Vroqm3Qst6+tilr+ZGAIgDaZHWBXGimcWPn82whqlxvxg
m9E5dfJ7tDb5yh1rm0EgewYmTK/+InQUEkJrlnsYbHyNqsvYOBjo1nNHiRVaGRNkCxquNe2MPAcE
2xsvrovPvI6mvcrsp2Yu3oKic9Z142AhQdyCQ+aBKNkKkeG6csFNJ4F3VoQR4RU1LtXMyhwqyqZv
vTu+Ly4Mzz+EHQLRTE3weYYH1vkHyFso17N44+rhup6SbqN4hbyUl0o+M5Js1mPV3+eV8z1VcbHP
6nKXl4jtrdJPNi4KbzbJ0V1kOe7ac8CyutraaT8p1+mM+HwEOD0GgtMJPRGv1QbTFO2W4fDqxXPH
stM/GiHFV6mPI86+tcPnroU7fVCaqdW8RKjDEF2qU2snrWDDrBMUrhUhq4vIU6Ghvmka2rt+jvO1
TqD7JHZxHD3YuxAqoU2UiPLTWsa7IbEpAe2sRB6clOSTiFOds6Esl8PZBiqj0qjdKrrkDbk/r5ND
ZsFYRc9zmD4kTnWK0T4kbiTA3k4sBuLogH9hYVds2qBE2unsI8mbYcrlhpAAUE3OqHnbHSrGgry7
C2imk3/nhy4Nr9E/hA3y7dKqn7IlvKa37LsIeeixb/TJasT8kQM/WcJyOUrcfRnIZ6dyLnjY9bYh
FpfHkL3PTU6Xaqx4CopQ7M1oYDc2bZwifsr1eEqsvmGNbsJMTcsntEsYPXywIv5YQOogjM7LRH2Q
mrM0wsaMbNAbaYKRphGwrXLQKsPEKK2fvZsiLk9zZN9MfbclovYDZOMdRStqKST8sY0uELlGtbKC
/q0X+X1ocv3ht5gnZ0HIMDMWPRWqQ7VSgIHY5aiYGIYBXc95xGKXOTQxMvokviO2gftJDfeNwd6C
bh3JvyHOc92w5YG5sW6t5DDpBXC1Gt9sbpvViHC9DIjAM4bkWidEAZNgWFXFW23D6WpioAbIR5AS
ByXBz6n94bMjjiD78LQ51gP3sT82+8YJLmlVPYBNPt7tBj+6Lid0vMrICQRguZy0m9KLnokw/qpA
OABKDg482S7NyFy2emur7tFvxLuWV0itsUEJ9D5+kWz1xFYDyiuB1t7wkqLU69qAorvdO7q6AHSb
eREw7SV9Tqo5u+oyyp7qZXIrUhJ7FOtdR48PqY+eMPPsNdxfF/5s3+9SHvW5ocRNWxMiN/WR2IY6
IF93tPaGkIB/iR5CC3Pu8+BxMKBhj8V86ZdJZCnStyTn1YkYLYLyPWdMW9Bfl0wPh+HFF5wmRmLq
u9Jg7gP2Hqi6Vd3J0DV25LAInUQHY0R83YHTp29kTUYQUCQI2yKRj69vDk9qaBCh2v19FRH+K7mZ
2YgC+5Htk+fnd0Zb3mgbAmmuGJEPHQI9pbZVgyWlmb0nj/7mODODXJVjzDNyBnucoejeN6o7qjZK
t5YPas+Pko8gfqwbv0Whx0Mzsu/y0EQVGMIEJQt5lBE7KYYzFU/SpHYhWrE6j8ugPRDMgk+U0W3b
VyiIPOlhE7BZ/imEG8PwVPqTs2pEl6/9GX+udYwHUNx6MvbxyLUCKvLLiN+5yxs0IejGHN9/7hr/
brQ4q0NfPzVlvZcjCpLWhC5BUEcWHt0m2+sldcFGw8P2gc1t2Xc7E367qej8qCNXhuywg8z2a+nL
NyVXogSYogrOzbjvTo6bX0GK/UQR0afhZybtcZVVRrqmmnrCLo0MNMV7UzpEegXNi2n4n2QqYx2B
fjMFxjMJ4eQOoiun1++rbTHqQ2fK176eHkEZIIBP1U3ijaihvPSAtHKjB9pIneJQ9gDck+TiqJof
tC9ehkVDgE19O+TRhaH9axC+NuKU5gCH0CSwDLZJ/ELwhrZdHH4+dyDFaxNzvDWzv53GlNRGn9Jg
wEGzjpz1oo2Hkz28RC6q8tpQyG8Sg9EBuS8Efc1PRpeS79BH5BumONT4+xwlIOEt307vLuYKPRys
yXop5ihk4etsRQV0yZQM9HjGMYsway6wOo21/z0u32xWBbcaTsCIYfGqQiFF1NdTJGjXbELsk+Gt
NQp2bN4reQbOq1HfJbF5nw1zvTW8loWaMQO8kzzi8zrL3gi9IskzJvokSfZgY0fwMilqX9/6ihIT
4c/0gWnydhiW1DqmCEejHF9bLzy3mA77vN/5ORvDwjGepsmSxxFszzQgRRgpeLBJzSgPWT9vOk/e
6vIkWoBAC2nOoHNtSKp2HXOPBKhZGsD6nx+c2QEOt7h4W9e5o1ydWSn9U5ydrbvZYK4zMkpHlFAd
+XXxByxEx58//a8P4TKgyBLdbcwO/8RPMlmvwv0EPmsPU4hcqAWg6VbU3+1cXKZR4wRfQo8S2N54
QLHO/3w11QqPATwGCCc8SOWfwgWWmabtJVp88xpTaa2yeEc0VAsZS3BysGpeRV4EGjKx9p0trkvH
vDbRwuaDQB3ciutERLxDsyfe4hy7UttLdku06kKqEacnqd7AV2eK9jSrflc1yNNDQ3/hELgdZoSY
nDlfjpVee9FdGdN7zFN4y+b9mjJphL4U3Q5F85Q3+gGJK/Px4qsexlOM0MRS4kN17ru8Ukv7ifiT
jUrxhd0EO4i5tgRz/sLzwH9a8Yoq47rvXM717mns0i9qqFNfLWWKjDaJOXP0MQxTRDbWE04pY9IL
6J3vMpM3sS397J2+b7oCGjrBG+/ybe81fFXXykBWo1JsRS4xJYH8K8v9T0gTZmVokGIktbQrnt0F
jPPPbDAutG6cU5hxi+IIiFFokpr48yEfMBObsb5Qdwe7nxwnNA97mQ7OniENAHuTUK11vAgrq7p4
THT72bTUKj9X9+dPP++VeIZzHk8BdbYddkCSFrbgT4DZz5+U7GzGPG4GWo9A4Np/dAUaSCebf4mC
PaJ2o2NMIEiYMP0Z+vwZ69Y+XwYaZqK/kz54pGEihbeQBAmyqwNfBUQh3k8uXv7OxLI6crrlZtau
rC5Ejcp8J2wHGlfQsWtugmOSUcTFBYsb1vPOWtrtGl+ss3XE/Fvi7/6ZYbaJUiu2Tn7YGIibLRq2
GNl33eHTpZ0cTMMkGOrahXSd8Bc2z83t4NKeBLw8dZt895KBnOMYX2PPPreu+QVaYaAhG1n7zUvM
MSXmFQLmVe0F3IjTJLaV+62XY30Z/f00iWC61qWLa0dm7UEVEkrc0nLPhD2vrJjtV9a3x1JkajMu
3y4O7CcLga3PjpbuRbGAZsxFMPxjZabv1TxT12rCKsw0+WwC/S3Heeu16ZHEP/6mvkSmwRI5TJEg
m3gz49a8T4Rixjbwj7wJrR9xC37B6epGFjoUnocYxfD7xcDGx3DedYsyt7XmjeUSCeKK2wCxMscz
JVwSlx+qDR6cOj8kk/TYvugDjriPzEVuEJOKmDIiP4v4TCKtAmoqVr3KxTpyBchO5qntR1PQQS3v
mHGO3A3C1o1wZ7HNol1vMT2oAdduHWfcyHqKoSijoPy5lCrg6uNsTo+jwz3eLWPFoYjgKgzjXevV
vwPoa6t8mE6oqKnXewYViCJeAlXuvYmX2zGLZwAjzVpWATMMQBu1ROKftpzaAwvVwqZoYuaebzJY
yCii+aFco70dISY0pw6yyPbn8kQ8aWIgGUAOk/eWCwEVL38WJkdZwmRwcIqbBBnDAsIdNgZe3Vni
NwjmkttD2xfDVnemw+AkZtu6wlR5b8QWWiKfqUT73yk7s+W2lWzbfhHqAokmgYgT9UASbEX1rV8Q
smWj7xI9vv4M0PtU2apzt++NcDBEi6IgEM3KteYck70iE7oYmRO/xV18pxF08POoS8fIzw0dn+dI
dTKM+ppnP2aEclbU/2yEpIqDZzbDgsMrYolFfzEC7p4lhAgny/dYtdUcUAeUBpcPwIyWJfXSiZG5
fYdZ61tW0Rvy8GzQSPoea/p1YT1EfZngqvO2l12KaXXwF7cWjUrgLNQ5RWxc3q1M36ltId0xIL+S
+dLH1TB6IgXJlwPcH9r0IR/H66SkO9+jiljlseUy7M3EJptRZ4a5cWZAvy9oNqxsbhT+zAG/Gls+
10tzu6AZR2cbCdsQ42ahwwP0qPBLQn33OTiTDWZfX4w0hsvKivfMqzGcTiltoxwwYjvUx3JKvoQW
XRhUq2C8ID4mZOTl1n3g1ukWajC340ie6sGAiaeVap30LpLVmGRVq2j3XvAQNU28i4KZkzamWaP2
RYck2k6Q8sHSxByIMtuIp4PSUJAwemBVUPl1ERDEnX4dEL0e0g4SbObOP3L9qV0OYBvP9Vrz0i8x
oW4YslgeF/ySlL6ZofS7oZK73KQ7p2OEX882EhtWlc1y4NG/sNdFerrMZDIt+UF7hY95cB/jTFxn
s33XBBy2FFBNlre+xNtEdAfI++UYm4HCIa02t0aAQy/uF7NWV981DUmOUZn+0GeutJ06m1wqF7eK
QDQBxq4zxEkIiN407PW8RosXe6SBQg7UAfcOWnWYSBTDdMdH55UNRvcAWVD4I0iv2nq6j/rwRUfL
DTtVaBus3WuvxxtW1VTBYe8enMCONhPnM39h8x2lG8rIODrZRoWOnxkfocw0SL1k2GtcU9ZkPBv0
Hxi15Vh0Vsqr0MPG96kzvqu6P3KL3QQoX1nwX3kDEFadjuFKl1SJI8scEDHBTrTaTejt8zI+lPVe
6QICN8mT1gAZsioPTApeYqu9w2a2L+lIGYIYFZrYSxpLXe6MIuLzeHbanGIsDPXN4LwpA1xJmE0A
CeXeyOV772rfUHGRDWZo1lpQwdUEwBiUhTjvaEXZ5lqxvoGT/VJhvlrHMCSljQa96ckzNTOkaQbr
moJ0QW+R9vVOcx14gghw8YirhdCk+Fqvs2tziu86qDt+lhNl4uF1CDLsxkoP0bY7X40ue21DFoux
iwW01xM/AQeTSr3YBPrccy+yXxdp2XZo6mvNs2rQhnFyysF/gsbmXtd2PZVwWp5GgnqOTnsXW/Qz
URrupxlmj7DN78EsanetY0zy6TNjwjLL+Xh5CPUaJfC/nyt8ZFldDqgOSvekakPtTC28V2wB+VYZ
aF+La0g/atOJqAzk2Sl+Wq5Lq3EGIVRG5kSag6P04+W5FwU3hol3BdFwTnfRLMjqsvfwFQtmddLX
aRaQpS1Cvxj0nTNkcEIWflqbkrDJlZEvKzsUx8tXlwc86ExMuXcDi57E8fIQdMDX6wZ2cRul5s//
u3xjJjuGnv/ohwl9QgWDMAnNB6AB8RV5x/WAwkxoKXhr0JrdvoAYG9MyZWncHDpuR/aJ2KYEHh6h
nBcazr8fsBeSyGUthBkCjE4a8o3LaOD//NYJbv75Xzz/VlYT51rUfnr6z8cy599/LT/zr9f8/hP/
PMffFOTWH+3fvmr3vVwm+s3nF/32zvz2v7ZuEQL89sS/iALuuu9quv/edFl72Qo62ssr/1+/+Ze0
4HGqkBa8fywX4rhpVfyt/VVgYMBEJjri/y5KICwubuL3AuTYT63CMur866f+h/Dm/oMsCeGh31nm
aUDe/iVL8Kx/6JYr+AfMjeapQHzwP4w38x+6cIXOyMIRktETjfe/dAmCN/Tg6HhSCA8EnPf/GVPB
7/+1xQ8Fx7SYMRk0GQ1L2uLTDD2e1NCVsaEOhQ1BN44ab+eq6bGecaGAmcfM4mh+ESFBo8Je22PO
0UteKfT5jR7h4YhSsZ0kUjjPIZWTRf6uqM9j21EuBPkT6iGUpIOxKSHEYCpvl9g5190FXM7RdUaH
3MBgaiFnxYvHSka9ZVadbxvFWIlY8BpVAQ5w9eLeNFGd7qRq+lVDyV+Vr1RA87ZITCZwdG6SHurK
aANloCLiyjZ0oH8xElQ5sqSakE6303duUXrQ6NiIOn+vM6vbO5Z6VHXTol3lby11Epp6CzeNZQjY
vjZJRaxZjELrvrekwBw6QDAZqkFfsrhBrUeyby4JMy+y9yrnDVQ1Hcd6yrfQHsr1NNbjyXAVLv1j
5bnDDS39PX5/nRx0E0h6j1rJGYF0vEWGqjae1MK1lTjLOkSY23TJzGFp7awHwww3IZdKz3LUNjcw
aBTY2ljiuvO+Ay/nhhSmiWt9megZ7385ov/XKdB/HCCW5QiLPBUClgSumt9nQMnkqr7sq+pQmd7j
ZTR4ecjcBtewQ9MunDqoD1l3o3dslEUM+xzLv3bm328LZMNPxypJL6a+DCcdVxqfhS1CM3Aikgx5
GDRGL3FVvJF+ZKk9sbu3ocifaGV+j63sT3tgOQV+GYxyiqAsEoYkG8YG1mh+2gMzGWlzg9jkQOQj
Rg7Q9hzYi8A6WnIgWqF2k5bEtDhp4FYLxV9rhmLHYoqIMKiCmMae/34/LEk5/7FFlieRLnHCMqPj
yvHrXC7RRTMw7smoRdkRQM2sNf1RAV+u3Y0lvX+tg9/n4KvznSQ9DUU2A8aC3ZPMYNJMyqJw8L73
Y+Uh4pmNnVdmu8tbOQHsNlMIOAzJw99vtLls1OfdaKNLche5FRKUZez9yzAx5AxAe5Ow0Z6at3Ez
7Vl805/tNbgziWMwU7HjjTnUbw7LmHUdch7GAb0/y9NLX4mP2pkKgCO05DqtvHNQ70M/e8oC02cM
TUlPrgKOs3VWJ1/bsqKEFg06CTCO6P2mr0R1X9NYY0eI+GOktw2lsMTDFYl75LStD1LlDyP1y4Hx
6S/2JFN8mGK6ZxnWp794TAlbzlM9PhTtcDA1RKmqjhFUD0+RO4sr03N9r7CWzpyVHGn96WtipgLi
Z+hzVouloKLmVX2fbxFGQpBWNiprcxOPYliJ0XvsMQyj+b/uAqxyTsVFwKtgbRVZ8O5VBoOlrk6P
hIPo28Lu3utynPdKo/VdktZRB5IZvwXhJfjT+fJJ0cH5Yuu6K6WlSyRv3PV+/6Azo5GAv0wYf6xW
S68b2OXzjQqyr1oXdLv6R0FjvBCG5o8IZDZ4ryBR+bKhsYClEreuc2pxLbN+BSH+h4Pwf9s2tg8F
hY3Axfqsb1GM0s1WwR+sp72uUnmcs/K1xLq5qRvnsUJLuJo127/cDkSPEseBU1iEKLDMjFn10Psa
UuVV1YkvDShua56Y88IY4rAkxbansi1bFFTGrH7Ylu6uCvE4e/T0ipPr2rcMgdVeE4Pul5BuNtjx
bhv4FhstjBkUVvmRav9LbAXO+e//bOM/L2E2ug5EGIbjeBKf3O8fCcazIWYsmRxmOllL9B6CC7ra
QFYXZQTxvcw4Wb/uhhbZM/OezUyZSPsuuk+Qxu2LGIrRHzbpU+FhkfCpW0hkdUoZG1L5p02yYo2w
lMiLD1Hgca7q840eOdZO5cWhACh7iFo33Ye9fhKea29Y713HEstDkxt/2pLlNPzlNL1sCZI0DgdX
6pZtfDpeE7zgmtI4TVvmULb10UQAbhfY5jZO0CYIrkMp0KDjjCMKVTtD7qja04Qaj9NArLfZyqfM
FdgnutnZ2gLFAOGrf7+3zM/inGVv2eSSeQ53Pq4my9785eLZOVmjnHLkUtLY115reEelpRhZymdN
uM0XSEIzzYSTjAmFqqKvsp+rlT0I/dqO82sKyg9yChn5Vh+p7SUPowFBgzShPnHzW6Fl4SZg4bMu
Gbj57pyT3CG0p66L6nWJ4uqcoQ/YuApzIyKgP/xlxqfbwrL3UdlyTzccKRz98xnZT0Ya1/BiD7rF
CLcmIiKq++nECCfctE2R4RkdOY0wOLaEmYPB6QhYYWl3tBsGZkIOx4EBZppofzhn7E/VxrJhQhIg
4ZiLDEt3Px2gPcKDcg5kfBgSbydbupdNUibc66dHW4f4MdIhXMfpfO8GprHsQIYYPG4tKEcC/8YM
MJimb2FvmhFImO3Fm7Iy5cESk7Gfs2Y7Yy505JDd6Pg7t7IH+0vgkMFE2tnHIFsezcU70s2J9l7m
FV4Ehv3Z1H6MqUVnZzZoc1sdoXKCNqed33XkIG+nEhcNdBu8QQJhBiIXdRW57UcAAfaUdt11IVJc
gD2fY5vua7tq392ZsAhxZFejYY2YCGY0T73Q22npDA2qBJRwidMK2JC7vz+s5XLYfjr1wMGwPJKs
kBArf5K6Ua4GA/nb2t6i/NgPNJGzmp45HWwDDY3t3Jp5z0SLDGk36Ittjf17C/O42joG434DSQQe
fBOt7Eh8jWVu7ChPbidXZ1heVgdVFt9L06q3gDpegsxr9pzP7jr0yKsWlJmwpYeYWbOFoyUNPLwz
1U3VK+utCh4hEcMSFFdEnGZbNXuvSUgzmlwI1toFgX5Tb5bHubEoOxiYZqQIUzst14fxNGDRwTb7
Y2hku7EHhnMhnHjcyx59WYAQgnP5PWqwgmTDBIiR9YKJwjVsvHDfprgQYo2hRRgovM11i2SKoXTl
aP1mAMplhzhfi3K6YYuZe6lyO2tlcrTmESCA7f1JA/bpfslJgDTTRUPOAtUleO/TB6R7Bfl/GXuJ
qM0OEHVzkwaFjpKacf5kTLvEbmlKYMyoXdplRHM+OhnGP+mWd4hBsPNJgQmzzNZmSpMZS2Xr//0h
dLk6/34IuTr3ceoN4fL4eVEQazSVAq3BWLbUwvXQP+RBGKLA496O7nQ1cJoB4gAIGoDEzxT1T1iX
X6aYMlmSs0QrmDnlLGESzCzA/rB19As+HeCuLqUrWDqgbfUWYPyv1+3JbezGGqFnuUpYuxif/zrs
IFwlMt0GogqZpzCQ0Kx2OhV5bOLjpVGdCHJulptehJX+7zfI/Lmi/7TDTPAdpNmzlGLTPlWlmaqg
z9Yi2I8mjXXbbNL7fFyyaN1D0RfaK9/aQqorrsIYhFxeffcyUb2b5RsDQKYBpqm+dZidNC3K98Ps
Rier/E45050COdBnCZxsG8XmbZDPjMqi2t1C2+W87jkrepxv6x77XReUxx4tVp+O4a2SMUsqzuoD
H+U5GZuPsiqTRUBa7Zt2vg0ERvsmhO4t2ZPbKAzd9ez1TKdU/FUlUXQ12iAr0Iv3vpdQBdueQ/CV
vO2oMI6Rx3b2mHwby/2mE0ZG6pqlqqNljt6+LsJTl/FW4MmQagOKWiV6eO85s3vAiz9AoUCISThd
fKySYFjTqxx3Ud/84ONu1jWW3C200Q9TkZ6dZYo/Ksflu7B3Cnr2ex2RP1M7+1SGsbGRkZU8CveN
nR2dzWK4D3Qr2MoBDFRIl3HtsIDmJucakAjhkAdZODwHONo6Ou4Hr1CbeOeEYuOKSp24oX4hpHa+
M0f4KJKWhD0josuHyD5mS+cinDB3GWX2Jg2NWTY6ztXAmBmhVFCQB2295RjxqPXIDvHkpgLvc4aT
OZ5y0Furmrvv3kPWCnCOKSGt02hXqsB5nbE+EDOlon5CYyh+gKMX912WvMt5GugDIZ1BpYBH0lnu
IQ7KAUBtm1cugte5oXlnaGeHZmgRYi3ogLbAH5aMA58kY3vhJQKYA5HlKgoI6JbeQFYA0l0Lp9Yt
00+6u1axD5Cx7ljdiF0rOKtnlGaH2SIf0dQCyFKlfA4NvOJTVVw3wwh/xEHlUet4xCEdvLkt6UdJ
WJTHKfaAKw3ut8iC1gOiOb2iB7RQrzM4WBj8Hlk251sHnyY/SSaQodG0DQhIWUdF2R4cNXwMEvhL
qDkGqrwKQDpQ8k0DlonmxdmyG3QwEh4S8rW9Nw1P1gx9kqIq3Dhzh8XBaFcNiym/h+IMb8E5WV5D
W2hA8KoauRMoUvUkiyBlELYiknTbOYW2MYw2hQCCU9hCgrx3YutOmH27lcVIndohx51LgLDJCDgn
C/LwiGzvdu6WX+HIK5mV+p1eG6eoZ9nYMtG5FN2qCLaJ182b2siRxDkQmNPC2LHEEQekhTlJKGjs
NWZwlbKpEWUnfCXNcQcVFvq+lb0ERoFlmWnzGpVEfIvew17NDbcv030u8eTeMdnAuJlmpAOUen/2
0PA8mwEnZCSehBaOz2Jx4loNoBVBwQRZDVXZ2IdiWzrNDtlbcAWPgvWYC4jKJG4PzVxfTM6ZGqhK
8gCSlz1DMbRuPKCDZz3/1uuQSGcrsDdj6uFuXzY6brwbI4MuEpUMzBpIIGuHVfI2NWd0kLhsNl4E
EbVCvmJG4bWYvjnQCSawFOe0R9hsJWWOzQl5oJYgS9AJE2AxaIS7eO4fLQC+EQjNK9xWls+MAFGd
DsSnwcQJOJuB4ngOnKH1BTmId9rYbYzlD4edO+yM3lW+lXTjs1u1KXqz+Sk1xBX1o7YHNapuXMHG
pfhXX6J2foaH4AHR8Yzz7NY4S/WeBMfY3iFbMp8rCUZUK6P+1JuscrkbxlGarTmtthW+lCvHVDC0
4tR6KUTobEwzKU6TCM11qTX6Wx1YLdNv57aB0oTOEAtI49KfMLDRxinuYgPZC35P91s5mD3GYQtF
doIahqbPvSIc48HRgFgiNBYnw06+EAyCzZrTlVLyepKxT6HB0r+eXy3FpacmCQz6L62J4Hve0zVg
1fghyrrZ1rbZHUxkojdQutmFuXfXp43D0QfvimU2K5yCTEBvNDbFZAG6Lva2jB5zbAs3OulsGwtE
LutxQK4In2Vww0eZHYwB2rc32nR7jeoAahJprtab17RJXg0KmdxuSXyN4uicF9mJhILdnNV3dsQ5
WCoTR75nj1zr8e2opGmO2QDeKSa3UA3vRbnoqfUCjSoJi72S9RamxjFO0UvSGb++vOvYgEzWYzfw
03FQPjjKCNnzF2tUXKsGm7y8TN8RN9FgjNKr89zAZDOXnBS0qoRcEt0lvCO4Qw5xoJkr1xiKbRWd
5iRRd8BVy5XbkENiBAbQ+v5B5U6yzUI0l7mnyMozEhA7pXPPGMi4iWiHy87t1kwpsuMwEyYcm0o/
GF6p78NlXKrpg68NGeW3A3wzc7IT+UqA4mm6BiUxjV1RT+ehVE/klFBDm/0rSo82p3nDisVcKTe9
HiNwLwlSl31M0MuQoyKnB6W2XC+w1KEIpqpMbkplXxWOk1wNUY5+Lx5wepvwBeB0clfjJljnpfkQ
4XO3jJOGrBMmgzokWokyMXevmn5fGKbcW/XCF5qzQxaJ19mTxlUk9XKdRkddLvGCOSUgyGLUNl7Z
sozsGNkzHq/cRy9i9eBN7THXGgPlOrdbXUecnyRutyxBkY5WxOSZeadOurOAmJTmB5EwCOuszL0B
yXqFZ8QA9+Y+AaaGRhUVZ8+KSKymydUlFbNyTHYIeKfTPDRqp/WJr6fo2foE/XejunXphONNZhUe
aFiiBvofTasnt+ms3WeWivwmZ4YypVG9ydJpXck+PWIUgNU1zvCFk/lgka+zk8xwVkxToq2blyA4
9KE6gFd4duPhy6C9jLkzIosC74myt3YD+yFdBh5cxw+cBS6SZipDWwVI7RhGb7RCyn0Dj2ItQsu4
ErnvuvFD3NFm5JRruOmiQJrgyDHWmQnDrHZO2r4TDnkcuROPU36j0f9esfKj7QR4W8vq7YQCnC40
A5LGeQ6HGXtPE9j0zII7WXvHNIcq6LSaBreStJBpDLddW12bsmNMQ+20VYa1Tiz7gZIa758zXHVg
pEN47tupx3AQddnXyQ+K7msVEtMCdgNvjvkWSkRWY5DtXSt9VLRGmOl2rx3CzlXPbeAwgH1Y9S0G
G0z/hLZMTrPWAso2QfS5XsUbki93yNKrtT4nNZe3wkOYjh+LqYC9N4Ueg8fydTRLKMf7TfUyACLk
fpoC0824NZPU9TjMrwKitZ+GXbyxzJKJemqZ61GivRjq6aMaTCIWMlIoreo5GVTEwK2BhqclWw2r
J36ldktYj09K2ltMhkedgrbNVAOYyub6DkCC3NxyHYmRAMlRW8+D9mphsURC9s7aHkVa7e6ihuV2
Nh5QXQHASuGhwEbHnWM2TxELOMoKiZ3O3fa9Vm7CqPpq4POVTt6sJm5yNGCic1/QskucXWLCam3q
KPdV4h0LzyENhsHdHM4YK7SbtPA9iGRr6EorKdEtpyAqVjjxEXfkhBIESML7FmxNi980xfKBPgoB
E3evGzPcjRL3o0oRxlq7LgJZtDSDvEq8x111rif00C3sKKVl3wScPy+8mpwlmn0C42/oyLep3K6B
orXcrpW+joKvpCXfOzJ/qBy1d/rqCbUgNF7aGpvaWxS0kCbSCoUYCeNeyIXPoy2DPoLTBaLdt7QV
m3wo6E2AjEOqsaKXaGzMRbAO3vLgLOnIX5oyL+5yHMkRlwL8NotJZOkG6r3o8aBGD5WaFpG2rc6M
ADkl6lHbTLP6QnHELbu3U/LJvScn1rl1GsXuIvBsFpVn38Sk2MIiRpkJZ+7y9PKNy0suT38+XIIB
Jc3TVX/5cgh6v3Xt959a0UvS3uWFHuPDv15zeT7VerxchU6XZ87lhWBova036lc/n/7yq5a3HlI3
xKURBcHeIBMYOnuyq+qcj+L3dxZtJWb/17edmiWAGOLF5T8v23n56udP/vxlv7wL7rMHsKEwzLAy
wQxZ9odOwgCFfAJYddmWy49/2r5f3vLTaz7tuM+75uf7LG8bdsWT19CMmsIzNE7ms62eH+ym6W+Y
Cu/7BHXAIMd3LyOdpw+73QgbHHJeNB81JUGB9XT2AXrB5eGKtk0aKwMy3g+3pkuBn+TDax7haUjj
9z4tzpmiDdogfobGucVLb25UGz0P7ehwqHeur7dpu4rrsPWNsX8Jo8I7S+IWan0I4GtGBbc2pFlx
jpakSKtmZZj9rT6n5EEHWn5QQXRs3Kq4Kpm9O7K6ctw8v8WdNTpuCnqMJRgLkMh3I8hJjtB/NJEX
3if6VzXA6REpWeiFwgaMN3Hcuoe5oD7XxvmdGMK7RXwI5GZt6GTlOtDWarp9G9Plappk4xme4HDI
DCJM1KCTimbeqWmZQwQEB7kjyvgI2W2m70ucSOt6ylhKuW23I+oKx5UDXSozz/qEbwAZnd9Y8HVc
7RY8Wk2LpNgUZo+dA+8OZpR9aGvafegrVmzrsLQCjJUwvGvg+H4TaEw3O3B7FuBP/SGm1b1Rs/zm
9p1Yt6a3hhdIcP1wcDh0VlJ8ZNRswmRvtOByiWitCe3JQkZu7RnhhLmWQot3Y9GpM40J6p4e4HSu
Xedj7d1o7qHOhzN9jXfd6Hel3m3CFKZL3rAOigZ7Wsn2KTED9yry8m2s2HumN71VhncL0KjdqcSg
k5tr235ouw2l4hJwnxA73GLagXkIG8CTZNBOt1bGBdUiWJgEoW3vqOuhsDPiqwbmWOaLQDG+cnoK
kVqmJVtLO51U8CvFivrGhaUc1tdSD8h5mEx7BS+AuLXSrXdBjvE9xPg4zhPB49IjuoDua1yNwdqc
MNDC10FXpsX7mVy6iEDhA0vJ7phm08qg9xAYg7srVAWhdVIHt6PlETHJnJDPygLhWd5xD5w0BGOu
TmbCpV50NAf9GJb3TQb5jSD7MN5XRvxB0k2xzXXzI5iSCOn7AJaoddzrCLCLgbiWX4hBSsg4wGBV
3fKnNefFEFYwV77G5kRDQ35vMgQuyG05luPOWCe23e27CPHW4BcVsKdAA+xm1kjn4xGgJAcW1qzk
QY4flg4ugx+KVu2IzwCDgD+VzpceHOtJgUObH0AZYQME/NXHZnOe3HXVx8qfIYSBMJvfbYtKsoiH
mwyjVhpaH0yRLCVJ05BLhpaGWw2hbZ1nwb6XrraOLAzFVYgA3QuQ/hWzV+FjKl/HjrA6d8Hp42gl
Kq+tb8wESCudI/Io0vQqMEo/QrW80m3JjVh5XLlqdRJWCZlt/urqtM4KwzdzRAwKCORWz+QLOS/Q
ioA5c9+0HpsmvVvGA1OHZhLoRrw14+YxbcIr2/6qm1FA11S7VTO6lignGUQuMSQZnsiVro+EJoX9
DRFf0zojYIyPtjL2dW1/IbGMi4aF7tqwEVhK2INrzBOdb1btK1Evp1YacJvM+UNPFqLR9CCqYRf/
6ILQgCjiHPvOa3zMqD84AJFj4ytiAGM9GxISEHU+WD0LyqAmp61nCpD387QPTMEBiBQlggMCWtHb
skyGlDzh1SDZK/ezr9QYYxvGJ7Csx9nJYIS30IGW4XMo1L1XEILLBeM5s4kvT+NnD6dlJYrqCCE6
2cWJcQbOuOtngpssjy6q1R/sKX7USO5aM1MMN7LGfOhqVr5TROIMvlO6FKE2jZYiEVgzclP6Xd4/
JrQtzDr5kWvunduipGwDC+fSbPnxfZPX9TZbnOjllN3laX6ebKH7DAtMaXy0JjLopm2v8rB+8Sbk
1QkaYr8b8sdqhmOd5FAaCYVDoBW0jj/Oi5FVy7aynKlnUPkqi2aC0fqOwa9Jp6a8RbEWnpF2xzrw
+qphOmEO7wGyCQyLhG1P3cToeg6fk9T6Luop2DZL62meHYhRlBSkLMl7s422eBn1EcSnDVrjquEM
iJT2tSFUcTVIbFYFCxZY4ue+JUDetp+l0R31mngjvV6TJdBz8ZsO2DJu9TqudzB6jnO6IOpnSdyZ
ZHYWBarbaYX7HC0Rh7WevzkUenVLVKLoEMs3YJI3w+g8EmCyNwIiDRrO0HTGleuQ+l3GeEsib2A9
mzMnLZNxrydk1mdQzOIueI+sCAiJ2fb7LivPcWd/6Wjgbr2WhPtJ7miKvvZGG59ST3x3Rl7bkQMx
lywS4wDHS5XU1N/0hd2YIzPybOLDRIGD1jCrfS62TsF6wwXnsh26ptj28gjhHIgdgDMMpNvarWjn
xel0NSxRHMZQEmVVt/fCoadRAwJpOsACmrkyuXqyVAW/l/XqkCXCOKloWeI1jTi2ZftYeazr3Q4n
XFfZgP+cXt/FFhU/t6qj3pC2lcR4OzWFmSQp5EbT+wzhMIJs4HoIVeSOUoTL8sBke26I5QhbC540
3cTV0qEarCAnPGUxBEbTaUzyfRn2h6roVxZ8dy6cDujLTZEixCMi5Al0XLouxAjbMx5vhTWRA9HT
FDZBy5c63Twu3wNYDWI0U3yCIHSaCLbtWO6V47W+nYOPS6G/4XJlhu0Fmc9vxDJODJkXxvTb8pXl
hnv8qzk7NsG9YkBgdHHrovANbZ/kqnFDs0IxhiGgphuu6vB7EWe4sJR0/URUsCDd9D7pCnfXGRW+
9vFhLs3ig754Vkf6GplFBW0yi1+IWHvpLNymgN8ojoz6pC10+qI6BLNNDQQ50IaMeZOBgq0Jdzpx
En3YYJGYiyAOngp9hFEsrrUhj0CekzU99uI1NOKte8Q7ZO1Z7dCoa6oveTOOgIiq69izk+taOgeV
hP2KIn3YYr4uDk5tbt1k31Z9ctywcIPMnuvy5InkPEU5hCR9uh+DHeo5zW+U2jmJ6lnORNwkvsDP
gTQAD2li9xgdQASNkVDr9Rtldrj8K+u59gYg4M1zHTHOriPnBZS72GrzTWcF0I5Ee9YjShLsS2ck
fCc9NG8hr7IHBkkKWnTjcPqvGbhfJ3a/mNnqgCRG+p0N9psO8E05SeDlFrDdkVtjzXqMY8SAH49z
yW4QrUmjwLIIHmJsH5kTJGtX83LI8cn9bNy2CrOTZaB4qltsmmj2N+Ciy1UHeXvW1BX6QMvvF9uH
9AC42059HehVdLbz4b4zenqfJf1IJu+GdjO23kPeOO3xwgeldUtTuoid0E9APfBV0h3pqzFeV4iD
hCwZLJEnuso1reIWW5lPoWBG1YUa2vwmEUxkYNlimCw2HfQgFrAs5vdOJP1y9hCpLw8y1Ebkd5RO
SQvhcnlwghnvsCRCz+707iiXh4Z8SDnr5p7ULGJoO0LXSnwwBIWJI54+isW2Mjbt0MSnwXlq44g5
gZbNb6hz/dTsMBqk3niEgYUCzSyvLs6/y4O2ZBxfvuJ25bB0sFyccotXE3ncWCfHVCTq2ILjP2K1
56XtwBDVGMJ2V5KdZTVTfQxpSx2Hy1/47+dml0vgugTfApg2MTZ3CTz8qjXp/BCX7ixx6UW8xJib
A1RO/OHhi0izAEafPyUVnMXldxZm1PC9f/36mO5bQ+bHPsmd4UjLOslXXjET8DVrD8jgh2PzxqAZ
rN/y/cuLxhHF2yhADcxmwAW6bTQSidIB7ngBx6xi/RFKvfIzA5gBGdYFd0W6EaqfyIME8wSurVgX
dWItQWXdutD7Fhw3ZQVHALRCfXlImxzk9DW8j/KYW2Qv4PSh81IF8cEL5LSjHbT/+c1l/c4HyaBw
/Dq7JpGPCWHFx7o1Efe3OX8Jw+67i8Hz8pBwq8AIbTEEWpzAU0zsfU5QF2rf68TJ0aBWuOyp4khM
CkmoHZcHOCZIZhiXt3uVAGJfHArEIEBxwXn4Rm5re3DjdI+WmyCENHyvnVrzzYLjt23zbTdBqr08
0M/eYI+gVB5quZ5I2KOjgXP38s3LV9nyVLkVk5TWg8vaMfSMNDJJzaW3JvvxuckqRjk1UVlLB0dE
FcXlU+mYE6004pfS6Y0rIHzsFQIoRDQ9nnGm/cgFQE+AxfkRlvz33A93mXtKA/2ZtB+mmUFPl1d/
nlnXrpCs3orRfDGE8Wz3cQPhDZta7twHcb+d5hHLvegO1MTf4eJtwi+h3b3WOeNQM+Ot7aK4kdpw
hwLzuVnMz4H2NDpUILJ/13sMvOCq241Wf5WW9Y748m5UDovNSh/XaJYOuYvrgib/2h1omQsBqZyo
BbheJuevRYRLn1MyclUqiSSZriCys6hb/uvfDw39KIYOXXQopnZ1+f9M1vXuv9k7k+XGsS3L/kr9
AJ6hb6Yk2IkURXX0ZgKT5BL65gIXwAW+PhcYL6siPSMjLOc1CLf33CmRBHC7c/ZeW8s4sy//9ttL
02J5+G6/8vbPei+9Tavsb7+9bggG9PW3v7y9bu4cf6sL+77OS7pCVUm82WQVa1oNXwBF7+0CtYsI
0u9Y+dKwpdpUNktaKTuAlVeC1RhaPfS1Y5lFOHJ6DdlpQXAM4Rxr+oKPWuc/RC3G2JZ8lk5YElw5
N6QkJS8doifbWjphjraN84AzLFRqx+KfOp/WxpDiMVOy8Z4ZchgXexjHDw1BTpUaN07d3htMHicX
lPqYFqGf4wELhuwJP2HGjp7NTVXn2R1hy0fVlerskFi9bpfaXVxU9DEa+S6Qee5qJJ+QYfcUEkyg
sOKFY7/Hnk7sHMdmupP61kSjHGIZmTdubzwbmVB7oovZdEesxT57jInleme5Z6sl2DMR3UUR9io6
nRTzyDy0TkLkl0/aY+arfcKRha0iiusEkfmOSiRnfWl8eR4ZITmBU5jYcK1a2fdG1ZRobJy6rPnT
+A0/0nBH6M+bkRZya7ruR1f4957bPUJKvbgy/mU7lX4kzzuMY3KlkuF1zEHE4PuGxou/V2fzO3U7
6fjDgePsa9n6Jr3hxbZeTr+wDV+FacVbsTQCuto7Mzpe0yBBb2DEcoU9cwuFA9b3+J3Znq9YH2zL
5CyRJC+kVF+wVDc9/f4Z5tW6zBlncmy2Qy1Gei5zv0Py9an94pw1njLffTHcmPTENPZCvBMvOE7k
nWNP85rg7YR8T++rqUeyQWZowh2ytda6o49ZBhq64JZ8jXx+tjmslBDMdkb5zXLtD68ifnVJDl/T
V5swVdNJohurPD6PFaWLloro3Z4mUg9PfJe25YVSL7tcDudWshk1c993/alSc711NLKqNJhdtp5e
sHr9BAZ4GePhkiEGcAoOlKOdkDIVxeDkA0HpOg8drOEg7DlpbkTuHqeGGACL5lWOksR08Et7pnqJ
DZrAVZv80qzZpLqgHSsBqcLv71WpftggtVeJNV7y2ntsXWoV0nnSx+FbUgzfqySByK72GTV7J2uC
VTaVP30P/RlxNStLY1jYY32qq+qNu5/jDokfSTX7YK81k6ieHMwpPzHR6/SVfrldferd8VMZ9mdP
S54J+k0VCNo6h5TCtL9AYmnXhuxIQXZN3LnTe9n5X7Co2RA7mGZabHXSuFjdLzQw74Ph/jRfZN8B
vVkmylnUH5PucvWTT+UDF/JIG1wTb3FOSutHPi+lAJOeRTdcp8AEnJZmiAX8mCEqqVCQ0YbA/QfP
ZbrJdI8ie22dp1i/St8FnXCzCRb6Viy/B70IaccGjBsQFEfLb58NH9dDRzeR0km5diLcomh1Fhmg
x16PiEC9Mund4hcozPlkeRZNej543pG+QkLCSyZks6vmila/OCa9/CELvaL1/y31cyCDLKulUVLs
G6Lg2JIxlrfNSmrOQ6Isgb3TpAwqqFGgITeqMQhHQ52twaUKVnDL+nw3tOLkKhobHK4fEiyEanpo
FtuQLV5birxu7JzkRO3KW+YsE4JAHCUHPYFtQU+K0pr9MeqLWT8T4eQbCeDKnr2v3r/4XfYEpHVF
+qehsHRnPQ7WSqP0i5OH2YoHkPQyyn+l2Gutv2eULjrhQzZ2j72lvUWYy7nCEzsR1vbhMsVMPdiG
tYnAXHAlWi8fyFq/q2NnD3CRAwNou3K8UmCygP4hfq76gA6Blz/V9fQ8yPlbMzZsx4ziDtf4idzJ
fqVxewYH/aNBAcvAg8cBrrAerRyLiieDd9wEHdQG0m0TCHNdqqOoceDrVWm3qyygWlGHlOQtRku3
Cobo5zzqw8bgc8DeGxPt4pDUg5UeQQ39yt56pzRxhE3BWI6aDynVN5u6TtZ0QAGnz6ZHhta6Eb0r
cF6a7K5J6r7StaCI1lNBJgvyU9aCNdPwHwlp2PXiR6RHAMw9/ayX2n1mgGxPg6uKaYXSKUQQR5af
A8ghqq5ay2pbB81HnGSUAqFRaRiCtoMfGduOwv56gnZGZMZ3mkn2esz8Zo9VAZvXMKBrM3V2D2o6
mObwK5KcX/J+vrQucXFRUuohshmK5dWXTlmUxXV4JPCHQYmaYMqADHbJy9x9aCm2oz4HhmFKeTSG
iIcIQf+2KJ/LFupbJRC11Qn245GU5IzImSn20vs0aL/FFbgBzPhkKlNNXdFLfjdoCuxxP5EnXJI2
nTCX2BqNCIQJZajhdAtnjeuZEeeGGpQS6Gxap3qmzqp7pIUPiX4OFhm93kR3se+cfeXaz2IiziRH
qVcjrzBQ4zmRzOhTuBu+JbqfpbxEtNhHxKbmKOaOSzziFemjcTf3YHAtDmIbL0+BvkEHA2WAfL12
OV/qum7Qfu6+cmPcFwGypzQHnZKYZhN6aBlXc4u0qupLuDPSt7fKb8QabvNL5BfNs4R9syZJZtix
3Uw3QU8ymSPhwVTO9Cjo550CW3oniMDmFm9JglDMqU9GGWDfNcz7wCze48GbTxE+ioOiJzYGnjiB
VBInv07lRhncXrx77p25+E4gIx1rRYlcb+aKiEIOiHm+VJZQS9618AO3iw1zKkpjT/3swc1Qz93+
8Ht4wWYZlsIJdqAqp7u0s9AEUdaP3ZFEr55F1LBxUo95R32MpeR8+8OYUO5pAUpze774NO7JmhgX
VyKiTxLugtMSq7UtXIWzMCN7bED1a4raPikWQyD3PXEctQL213f6M3vV4dmD3q7Pz76D3bnQHfPo
9rW5iiTdr6Ec2xdpqHKLK4JdImionQ8rYR1LR3u06te4rwkzWP6PGwNENJYefq1BA7adESAWwyu0
TRTdedfN52ROWFdddjM4/FnpJJfHhYZzSobqs7NlurPM1j0VM84qowWFRYdu7YpuXusJ4h8vss6B
p5DN9ZG2gRShnwsqwWvbG+3NPJrgH02OezKb3dU4ECgwBRrN9VLy24AL2XNNl3/SqbnI4Kz83Wg1
0zO/JTQzSeSxoNOdkVtkD0aNDG9Qa3d0+Z07IrqMUzyxxHVmjpjR1BpustJw5vUcGRKyK6Ze30eD
ddACLEYJ24kiM7JjrwYWLALdA/EkZ7jEeWpsk8VniYmOJsas3avWgeOYsHd3e5R3yGNkyDCzmVIj
yG3ZzEMqJgSjGylYmdKOH7b0eOtyyXaNSyFea6grdp30w3FAfYF4ABOlfRelCCo7q2Ov6N3FhX2p
h+xgUPhjB6URpGBefZ2zx83Q20PRWOsxDMKZk9/CLNpZLKAb289AWcXTAfvBfayEd59kqtjNsn1o
Zvs0d+TAK6/9kQ/ar8AebbSkJGDGi7ylJmu2K7kQ6HU4ukY5sDHMx2wCwTcqZpi5f7en6TwPFamX
A/lYARlAdRf7YcIezqpZNitMLamnbZw2hny5YIAInPjKo7HdS6p5SJzU2cui4/Lf7LD6Zh4ZhyIQ
32AEwH+kUD2SahSZL82UTg/+qHH6ZP63Gn+lpuQHgQ1PdaetlBFHCFlyFF4AZ1hcISDQOyNhiqna
rkneQAAF52kJqJX9ElsWvxcZYS+BNVEamOr5Pks/isoJDrTdKKC6HYDudmoI+EaGmUZYijXXuc9h
c668Fkt2HFAEg/5M4RUQspURA0MYMzOoTo/M/YZLJrvIePwu4IQYSQ9IIObANo/ZKcjIpx1K+zip
frFME5gYsGVyDfJbYGrH7GZksreg6a2yEiYZkV1bU4zRneUWjEq9kE+WAeLN/hXlAcS9EsW1orV6
hA166Z1BO8Cd+SZjA7pfWuFTSoxjlyk/rP0YAVYxlJuSGuHyjAMTsigNz0EujpM0tqJiwZiUf0j6
pj3omK8yx6bZM8yPhVFcElG6wOBA1NHvSE+V08DGVN4D6+GrrpofDCFCCDW0nv7cBgfPiKGTUMkz
zfpq0oXaub18r7JsvOud9AlV8eI2UacpI3CxT31Owewvumq8tnlL4gYkHpiyW+VSnHVhVyTE867d
jA7JPP8UQ9tTVnROnY59wG44UZkwClZ0kSOslNkdz1dKLa+5OCTRKtFj/vHg+viQu/oZKU38WDWD
jX/cOfqkvTiIlulKON8KFBGWM4ByagcM3ZX9bsyGtq1ynxo6HYlNqhqowPL9Zo2/XbGyksMmTx/A
i3RRhy10fm2cvU5m4arxvWPHpQ2rtu7C2maLWBggTXJ2VijMcX+mHv3wliKFb2enLnAeh54k75uF
4mb200fpHOFF4YxxVL/yHGfew+5S58Z+ur2qlS0KzQBPK5iChbbEHmRIIHFDBQi46VHKYXqBWvg7
b3SDHTYMdgWZfzasrg4DQUCLXWX3C+m+Fy7CkdwnKx5x3H0ddBY/C15Aiu3NmqnH2ns8lS+c9emZ
zcme3ssxN3I2m7hp6vw9GWPQwi7F4G42NrmTvlc2IlYkLckfXntjsLfjSAO3KpEwLdRhYl05d86y
2iUgiu1kXS4oAQzgmDSR6Wm2g2fhJxB0bN7IRjf1BLImosHpV5jnYu9HQTFuzQnzJbP5lYXVkMso
okMBkjREF3VXYrS6YY96F81sWrzYAqZTlGM1pmayt5vh0lvsuAgvH2hloZaM2mbTBVG/ur3SyznQ
3qbU3BHlOrajHwsVLZYTMx09JORrnHb7qQjHQPuyBiKyS0G2wTDTockxULdYQ9BZEWasUbsiwkYs
QJssvxgNtThzrOCz+bxHLrIQSk4ZjmZN0Dv4esd68wzmo1xvz2BUaBuT/BWbzPMJ/WPkjIwF50Eb
bW6S6TzBJo4mPpXfaS+qwFPeZNMP2XMWcxu6PlrKzbaJlUumjI2RhsqsA5eEN5hmJChXn81dp4iX
Uyg8KHDuPMSFVgkcrDeS99t6MgvvUMTVYcoug+l8JA1HB9KxUoDabMRaC00QL1XsJVU1fE9AIJG4
qpF3BEkqrBChkDSzRMk/2IZV7dxGlUcIXMa+xUDQ9VJty4RDLix2jqmQ11/dRKq70bAh++rnuXO7
+1b08r6m506uM4y0vFKHZQ9MUIK4kJnNwWGyf/TxaF8GtpG6MlsMf8VGs8zhksulwzOH9NqqcBxV
BhLK/dHFRN/d/gD48jNJtPhu0hpnU9TpSYt7PVpTmRtCg0PIkWTBb8moIZ91JvN+Unq6j2ac4Myj
TzTbh91s6k+NI12gm45ztProiBiF/RChPA1H/L3wxc+gMCAbd8ZjQjZtKCcNkB2L5PJQ6QvxPent
75pHMzGTy/WjvHYH+N/y7OhutimC8i1PKjjQ7Al2y5l/UtJbIXDSD9Lfe6IIdhT53RVaBBp3Qg+L
UW9BPeF4uslujX4gggRUr9Zz99gYgCpimzAuJzWzBbvT0YCRNa0/BmJ8AFL0PRtQguYebgb2j49O
3pw9FWMpm8MWd09XeqhN25RnadTONTsZJA5smkDKP9vSqZDhfOKw80PXQoBtcFpfkYYHyF4007pu
Sc8c3atsfBheJdulGHVP1Ylry854LRRz0G0iorxCJlVgBeRSsxxHheYw2N/najmN9h5n/5RQc8Ho
9+hL0LtncwuuWwHhQhlxKD26/lTWBrJnH0odZAkIL7HXoUSwU0QvYoKvpQvMfg/E+rrvhm+GhuE6
Yltmw4Vhq0/LWDYgX9s7XC+obQcW1dt1ct3v2og2zTbwzJs4hm4fuJnVDLW52Olj/DqzEQzZurLW
w0ABmkTgdh4B0QVDbJvGJ7F+KmRMhlpt48Yif4IidsSmVVHIxFVHRYGxmhI6RehIRs2ACcs0mGpy
5D5SDj27HpoOSUPP1DvUoJDhpCd3rZe8L+Z/2RXvZcXThJAWsbehETe92M794Tk25HXiscKjBEnl
34+g3tL0zvB8x3b/YoRDzoyVT8yPFUnk4gyQl/XRP4DD+46LvoMPihENKgTbEl5US283lQ5H36iF
2J/rnzoGdqplfqi3TPnRuZwn5mQXCjrhh2sPHMw6RfnpxIhM0Ad0CxSQK4DVxSifOMefAZdTSzEQ
zC3z1dBtB0QRaPaZybuJA1/Oy21gTrQsmcU8M3sPuun+VlLHRgKDm1M8MomaElw2hZrtnrylTsnU
Pm9viEeRl5fG6+9TJpmVVr5LoxfYiPk2jV5uZnK0hT3vy6hLQofyOUkx3Mc/5sQeMJaRj9tgzN4L
mlZrYWGWKYBymoN1LICoS2cMiCRgtPvTA2eS5CzoQq1K6rbfhiERuEXqeFt4JAiXeA51UFiUM/rP
lILOXihHv/i1/qnUcxzU5k8KFSieq3k+pbab7R1rbtcxZvVQo0BV6wSukiJzSB2zv7fUcCgHDn+B
YZv3BCQDsp/RWdfQ1AI3YJxEEFIq5Jto+3mcG5AHBLAU/MKxCNOWZE+w3O9OZQDwKBiPyxPSGv2H
DKZX0wTYHXjnsQYHErUDVEnWXQJmDtS+OeT0Bm096szj8vQ4umCSYpeoLzOBCiDHwo+j7QMBUxaM
ODv2f84AV70Cn7Nr59+W+ZBxgurA2zRJ+p540Uudi8dqtr/LKflVFO4+GStmtYysOKoaa0QzA7fU
exZsr62RCqGVLpX9gu2uvQwisaRkdDWFvdlZrJBl8xA3JK2j+FnlDdsOfLdygdKuJ50ZOSjIeS+8
/W3Bjjjb6uYR01y2imPAwHjQV312HI5m6783un/I7QB3oHkgxxp7lmw+os7nmWUHoPfOi/Lpk9sA
HKOwCsppVQmmaAJRQQiy+PoDj7ZNI4XFL3t3MVMDLQ32y9g1s27elnwcpfkvSjLdtZBZV5omiWRk
r9gv2wllRVtb4Fb264eoYTDoFW7pjlK3E9vnGh3e6vbJ2wGXduZO5Hdrz/1ga7Tjsb+xi2jm4Ez4
AuLymYXA8rBvyoBJDgC+rbyzyHn8byCq23CJYaxikLjX0E5TW+T+xpgQ+j7L1k7DtESa8AbDxtVd
/prxoFZDC0bYZVWp8deGJeCP2gjW02SfyU7kKtheywRG7HNqz9Vu+Xt9QmrF1tUPiwGpEJKhdokI
YUN58Kd7e4z68PZey2s7JjjwSKs6Jv/3dtxpPN1cmxYjqU/vcUQtVXoWnQS6MOxQiYaKckil0S1x
mWybnofCx9NUuC03r2QN68vi3SytuxYyPD1G7k+WVvvCo6IYxYvAzuVrg+6bNlN5dHz4VMlyti81
0m5r58NpOKlEJetzQgnaS5pgV2i6u2Hncx2CaKO1HO54+iEyYxm4WXPBtdJAN5dKoaoIZCYLqeMo
DmGPKc0PQg/4Ec0dDBnaaD0L00lXyNtcVvF2KVckCNw4CizLJg9HjSd93mHR0DazwH2W49qoxM+a
O0c2bPDaYawxUu2RGNoYKTtREL5Ncii6O5C6tr4zRMoX7bpne+yvcjllFa13lIMFgTJmmfZ12uXJ
eIHbyxZjTt9Hk0Hf2u6uXzJo3ZxtrcDFgQGp3cdI/NFYzkhK5oCS8fI8jjc+Uj3YfNqv29yNl45C
g4GCXdX7QVYEMNbcMmVZz75osrM32Z9F+Q7GTH2nDapPRGY6FUL8Ak0vTuYD4ZvTnTBaQkIiMk8c
L2vWyBryh4zaA6EHDUUY1wNdVAb0wGv/mXbOuhpBkPMrthiFkQfhvjMYQQc7KzZjoF7zfkrCoM0R
4UwdLX5dpmuKhwSDE2mqj0Z0r83MWKY3vfgWmigGP26NgdaKCOb90HUXg894zDyEbJPTHuyUuJN2
euioeM3olvwsugaV0ZIY3m7R4bi7IcY1ODfwNGBGGMSYYzUN2q20etbYmA0Q5oZ67SfVvFVCXsAe
YWqZ8uLJsFDe1EzfGGkGRH1mn913nODXFkW8CubyRXFafJoRcPboSf5A+vx/OuE/0AlNMgmhDfzP
dML7t657+0j67lPK7s+Ewn//5L8JhW7wr8B0fQK/IDX9QSH8f7mJju66Fggry2Q3uBC7/jM30fwX
AWGADfBqOuADLf7pP4MTjX8xvQVLbpZFjhiotv9NcOLv/AnfNyAVeJZjODYSz9+5NxTKXC1vtAYb
63iubbogLaXBpLEwRGH1S319/AcgzV+9o6nrNogEF+qb9Rtpp6jsCpiG0exHDAMWrU2/eTVdZI4I
Q0ZSRf6BELHAhf5MY1i+IG8E1s72TAhEv6HcYqlFc9vkzd4ottDOqzUS5mszg0oW/4SN+4u38i2s
nGi/Xb7d76jHwSOAq27nZj+BZs6L/CvS0q/U2vh5/P6nB+3yx8f/PzRKLnVaSRIsf2f68KV4JwfS
Gyc+PEK/XUPpJgDziCXeRxoxeoEvBPsp2MS5Qqb6929l8Mz/fgEJvASJ6ZFP5Ru/05ti9sl2nfCt
aCia68HSr75oQ1ziR8VJlL4yjdfaPxitxMA7LZwd72zFYjOzjfz7j/I7MGj51i5UTpO7abgkgv1X
1oc34M+U6In3QaBt9TyivDg9TRi8DW26qkY9dbb3iTDhn67AX91X1wLOAsxjSen6jV+lGQ5kcgNY
BvblQ6bLA6I0RFrjk5CUBxbTfBWfsmq+Zj77mFpL31oYRc2E6jO1W2ulkGdkbv7y91fjv4FZbpfD
tjCrAIEDO/bbQ+C2dW8SmtjspU26TFw4e/w8BDdYI5U0kES9ft+3bG9kRvwZJDLUG8XjlOO5a+gt
+Rhkprnfjm4MfvX/zoJ/8XD+5W1yoMVYLtVFppf/epvmPuuBv5TNXutFu28Gql6cDsNpGhngNiPC
k3TO5Y8GE/rq79/a+A3caN+uyZ/ee/n3P2G8fEhcAwEnzV451sOok2TUU3znuA7JqlVXpZP0hgFi
P7rue0rGUxvJf3ha/vJh+dMn+O2ujHmZ1EPFJ5gTaJ2mp65opt5mjLnrjCnh77+vqRv//WoToetj
D0fvY5vm7zDAOiodfMgNqnC92XrCO7qQw0dcaSuQ+wR+CZKcKnJu0ldSk+heJhpIdn98clprjwQ5
X3HYOPr8zFRM4Ep4diwtIMEk2Dadfm2w1wX5cI71HnVZ/1RnW+XU3xb2fJBmb65BGadDgTgXxK7U
p4Z+PkHqqPT5Pcvre5eyLnUpc6x39WQ9T1O0JsRoXnf+Ka7mI6pIa5XnvMiRJO1Z8LPmVlAOx5s1
ghCIEPwtA0oN4xMY1cNguuvESPaFAUkk4WTHHa2IHYGgr9lLIs/0NnbqQkV0TWnhLqrV4Va0IeJm
PefVhfbBiI6+0tYlBMWVm+SHkmTLKUIYkc1XKSgcd7/yPnsrPP1I2wacTrBNbXyBDWxCECpfS2hk
bWZfy/NkBjzCBnA/0OCPltN9+MtUvFwZugRI0kzS6kfM38r80JC3YFNNvtwk3Zmed98B86AbOj4Z
yt0TFvtSyH7jOF3Ycj1vk4d01TFpMW9oLa0MvN5vyGevdssFMpnxxqDlF5BvaKQ+N7t/GzW+nA/6
hLbpqh8QxeMwyNGHE+1UG7SdSyAsq5ozCDaWO/r9T7fLHznZ14gQx6y1F2wJXMm6/GrLbhu0yRfB
OvemhXDDnkpUHol+jIbmI8CNYCu+qgaonLwB/TqkwzkL0CZRlHH88ZqMrBMmDVAZMC82wZ1IjIem
xhOA8SYnzG1+VCjgPBbhwB+eAvbUyEWPST7w80EXbB7zDj2428RveIeReEUCbfAvMagjacNvy1tU
8/gEQogHLcXiyfulk/jZwYYPtOLNmpfkNK7UUslQjXv2cv0KaYEakfaVL6q/rHwbPIyXlroKMcHq
45xVx1QXgX8Cb3jKfFySOpt+ETtyHcX9Y17SuAgszFwTyeQoTyMsTjXhYDppHgunyS1EiBT5OvOJ
1kQ4bUWTQlQU2VuWJ9qa1fHBjYdPypHIvixuVusG007k5/qzNDbGxaG3vDjP7hhXp9un93K+nzKG
p2XdzURHV/PNpEsK6eZtLBkjk30KiJlaK6Oo1rbJaS7Rr8ujPC6Ls6UjeesN2m7kMGcG9wb+nb+z
6ShgALpabdZsO1pYhzybXg2YDCcb898KxjpdODquTFguXRPAbdFij0BGGlvZw+1xJH3oK1sGLrg4
3Ppa8d0y40dPEjUSebz1bSrx0+JrdNU1KBgrNfbWCArbeLUWkpihMReLSKB4nKdtXEcAdYPkDcM6
dzTnXAqVh3rBczezJ7xNW8Oy1CdYSUfFI9RgBFZI7FaZnK7GcqPWdax/RDNSV+9Rn0mE6b3+ad3n
yZdXNwIFBVOfbIFLNzmK2/xNEzQgUvnTSe+GiTGAjmxlxPmbj5p1hdmOxiZLVjCyBVY+Ra9RaNbu
9oIAKpEYGWTecKXUBmlJ42Mpl49uWbyVwbtgdyzCVrPOnS9ATmPdmeSpmUnQnKEW2vaW3M+j3qYa
gKjoXu+5NsGs9btR3zvBsFGtZ+K8TdUWPAjwfcw3W6dV9z5JRDRzzauLGmMl3brhF4mVK1GZOliR
1qRdQtAxqDk00ggIn8EzK6IijO5vrfhc48I0vo9pHWdobY/wTiBNk3x4Z1ni4Elm0a5Zlsmavr+m
87aurr0wttId7OztpCHtN2W3EAIorRC2DZNvySiBqaupJtgQnfaq4sWFUuHLoilS0hvVNxkFZR5O
rpU7TtdbtfD2QN42L5RcvpblQC+LLyd295rOpWGKkxJD1yT1XyLSn7OkWg+68QjW4Dj1KGnGoQ4j
15frP27RJL/1QblTIJluD39P9TX076yePGwymuChZ9WbYeTTxigwinRTDkZ8BLLNY52ooaYF2X/2
VKiRQ7vPogqmwxghzQisapuWMxBCJKjYFaNua8Xtq+i5InGHl0iUJ0nyY9gK493tOyeM5pxcoSCX
YSdNQXNbmKE+8sxbsbYTLnFRN5GAY2qwdsqFtD2bIJHQvLdWfOeNDB9HYxzakQyHmMpen2FXaepm
Ke/vs9lQPJ7dBPzCp8ZXBYe0oipDO1eFpZesGcjmGprpfdW4ydonV4TH71P48mz2zFu0t8jsGT5d
neiWUnCRaKmtmgIRUu+rZms5vNnAZE4OqMBBN2zIWZR/3Lu6YAwNs/yq7CssgweleFwkcT1ge8y3
PKFLCY9ZWw2zCKmfFlhDue2eZ7zxg2eTFOIdWBr0ATGSj2VPZJvqI8gcDkkBGReThmYqJ0iqKWZ6
WE6CABlPKXZu8Lml1IhKYi8b4Spe959KL9V6BAhc8aUyu34iFu5aKYZAEvXP5GI+wrVDcu6eZ2AG
a6djiMaj9d2rpFzdpiCnL7HkGbgHURL2RA6lrG0QnK7K8z+Bsmpry9dfvdFD4lFlmBlm4h3rNKAd
PfK/uCtFKPHXo69lpwVemIOmBKIWo2GNx63se5BnJpzBuHqRLsY3L8Jq7mZYSmzWxXCe3Ho/x6fO
A3OjBWwMesYyDVXlwFxBUFc9m5JeDjVlLlTd3Zuz/zGV4yMs9fE9o1ec5O5dHE/uz3jT6962kxpy
WyRlw4AJksP3Qk1Pv/sdLR9KgeNJg5WXp0W0s+rsaIphJ6ImvY+FooPlQh6SUGhCu0CxaiX1RxpM
gqUmy3eVttFT4xqgCnYBu61NVbymLKWhnm7Rg4sDLmgWQZ2umJgFVrc5xctdAbwoISaJVtNDhH1T
OJkTaUHuoU0ADnRQJ0ZXX3mQ9jiT2zz2YwXuufeA3KHojMEm0gs8YQ9jynTMi6PaKjTq+iF3kaQ5
JHg3CVz/aag2CSTwTTr5V6J/6gPK9FDkBIPGZX/RjYEXQx4szS4+2miQhd0LYG/oh105US0OcIoi
Uv6FxuWM0AKEuym3qZUGO9VQAw4gnFpO/hQUPEXl1R8xWDfLlqFVrKi5TrIZWcYFShZ3Q2GYPiDb
PMf7kIrlQweSSHF30T7WD61lnCLPrtYYmGsaHKHus98alP3d1jQknjEzOdmxbLRiDib4Oxj6LuN/
Cuz9UOaoo5aQdJBd6wB14mpuHNhYOUvAYOKtH1O/Wmcez+W0cQJEafMUoA6BKEV6EHSENtdxvkIk
GF2nBAmvO/uEYNYRKekpMTqymeKeFUnhTqLljcPiIR8xiTpkmoSVJKxP5t4G9rjDPnb40aWMNJy/
A+Iv2hqWXxBEmpIMZIIL9nEZet4NOYsQXc/pi+MDDuI23Y09WmctitYtKwx8iWgKSU21aXyAEYXR
ugHV8k6GL48TFxWZF+/uSonPQqQbx02+rNa7YwwWu9tKh4KZQyYyOekuqXEqtg8zSi4g8M2e6SzY
RVX1RIQlmLEyuUt9kpL7wAoTVoUdMJGQTmxyH7gwqKIY1j3hGNPQvRdCi7Zgl5IQmcnPupDBxiq+
C/iAmDGHbW50bIok8mUbLJUv3RcfweyW05u7xRF1j5LyleY7BKZyoN2YYjn2IoWYg73B3Pt7X8Vs
ECu26UYPfsDgIaB+zubdAGODE//ocHwgmsy4ghOOVj4KfmTew5OTWszfTfG2LJh/VJfwHi/6r6U6
ndF0p9kxQArAqOSYd1NtxmyhuU+5t6QLzdqxBhcVdib7LFfnZEYbRR9pMZPFHOxu29Y8sTZxg0nK
6L4RrMMKy2kmG2SzhaJ3Ucgo17oHu9hQfFKY+2vEezl7vPXtmsyW/1JX9YU56RvCtPNtqyszjpm+
iYC2S7Or6bN5y2P5ZKza2vyUE9+71QVE/d2yU64j81qRcWGb0GBcnIC7VG8rkL0/HOYOJkESiKO4
2swW2UL8F5h8aaTuX3OLJWRIsmoTF9GDViQ+TRf+qhlpH5ei35ps7dqKjUYJBcgQfroHNue3C795
g+IRdl+KVMFWwH/snt/P7sLvOd+VaFoRiDNwkUprhqC7w23MlsNWv9RaEPqzzi2Noj71XqMue59r
/epkyJdiK3+DXECyLql3JalPJAQHwD64Y/gxobJzItmZFRe3Li7eoM6z5zyXvntGe/PV2CjKMlQD
vjjX0TLEnPlKFqqFtkqENYp7UAHi2VmOIaPKXxq9woUgMJgZfjeHOFKO1lCdNM8uYZD4ahOl1Q96
ao7J+dKjo5FHnPWYeWOfoymyKrZ7OX/8saWS1aOH8bOpOHyh85qQZ0TE+LKgLsdSnIg/TbnXbMSk
KXGKtyc07unBtcF8zIDm+E2kVm3JvV4+du+72J5Ruw1QEBa14960dFrm1n+wdx7LkSPZmn6Vttmj
DFosZhNaMUgGyRTcwJiC0Frj6edzZ3YFi5W3a3p/NzBoIBCA+/FzflGsbJfhiw1Pf6FT4o1Sb5eU
9NRa1kM+82D+htouMIaLMSBaXhMcd8AqRWTPAG2TRdGr4nnjOu76C9an8IHT4BBkxY1dUOi3mv44
6/on+R90UebDwJx3YSfuQbSreSHGFmJ8DLf+s4mKV4f4CBqc8J1cAfx0jAlLW5GkMNJ5NzrKWbUI
tWyVZPXMd6j1wmNR3IQuUHdiaJvb2Y0IpnhOBOJisFrG87GznpzYqxdKMR1gtJxs6PeLRiDflfzk
ONMxTdpbnTQEMP+DAqV8mQC+xZ8mehX5Dyvovw3Fk2ljdiwgaTC+zvB27zxSeoZu74rOfS57Coel
Np402D0oKEQvhhiiDwEhmf9Zpt/kzWuizylN3leYeC9qTCelRfprawOekrW7JCPP63V7Ms9ivFss
5oYXPonss5+R79HGo5tp91BNsKkzxhsjpseErqP02Yon/yQaDAwsv6TqMlFpbZxRQzTJqHlJeTxK
xUDHTZsTgQZIWcZ6nUtkVT3IbHIV8Khr61lxbZJnEKwWcPiOol/GoBQqWP6z7vmmxaAe05xi3WlU
K5zCO5mmRQ/QhhBTUUHC22RNiOGtgZx/4g3miMCI1lmw1eCUyq92Ftkx3A1/lG1rLeU77xrVsXz7
0DbueMi75hlhHCTKxMf4OY/6H3XVX0RTIv7VcMbeqLBgeYUvsfY9zoG/N3ayTNOcZka5nQwdGAVe
33PEzxYpiL7h6wnG8WI5j0kXfq801HXJqtS2HtCr72EAICknnknv34/z+EX8TFsROWUaxbK1z5ZL
MtNR+O9F4rIDQ14QtdKRPOl8HZVNomIwTUSYMnouWRswWvAZfgsg0fcRqVS0+VOlNK9jmV6wUNrM
AzDlkM9/JFBfoHi1H6tCgT6ORawGrrtG4yJWSXr1+ZfJjsFZIz2DbhDtWxC+TiZZDXvgrsNG2VPq
2WoEiY54teUkwmMMLRi4LSgHqBHWs1O4s1P7PEI/IC9CgYmCxdoeYDva6UTtnDxX+JhaU7nwdRcB
6IEXL4gYgLde1ixLXnC4DIUOPl5EAl2naURm5NkTsh5ZipidyHhQB37J6+7cp/qmJ3diI7cok3L6
mG0bxd5GDcm5UabPUJnxYDyErn8zgAKbGlp1j4cT6/xMfuJYD99IHq6rGiHADox8pxH4wVf70vba
jfwekJLhL6wZ2aMct54UAHGZ/QMCOGMh1FsY0LSbYFwFlvsZ6t8OhWRecfn5Nc6joMuv5FDbjyrg
HulBI8fYF4zZYLCkS7j0vhje09/3VfAK7saCLzmjP8OwCF2xPfZil3QYt1OpG3iniPgAZsAy7MeF
jKjReL3IkVYgUmUpIL0pR4QPErpATfMtUXB5Q+JlCr1uJEQYrJM0gIpDkYUJiN5yz1z2JWD8NuQP
sVJeyWpGi5dG18tCJIajEjN4/jxEqQC+jSF+Y8gA1B5Qk2qKHhq78rbxfjDQUIPChcgyA2TVQMPe
JpoEZ60s/Ab8KOeuaF77+KkNcDZFJcxeAKP4kde9dpZjzxwaUxS74QqNf56Nkz3VLRIu8UAv5XfK
EjNZDRkzB4BtRsRwDgzzjE7Kq8zSKAo/uk6jVVWin22rLsRPVO6skK4tJzUpOztCxWRdVby2FkNj
z9LBVcSEp5PzwwkFKFGk5DIfwnYYuz9dsDOrOlPoKUNjKTPZZUk2ujZ4domXknYiRl7k3l0RZw52
0NHrJMa9pUcNCfPfz+Zov3ajSQIRNYOCLEJkhK9xeZdNdCHxTEZpLr40c3tbAv5Y+kAAEcSwaFDp
3owADS4GeUc5Zs4N3mrZtyEiTNPn2D+rBtkKkayeRWpKt/gwcyNxiBhvyTIsbJ1xgA2Bvg48CG4E
JLoV02d12Uvdg9ObNqECk1Z+y42iM0Yt51sZzckfSug1rUo8hBikQmFA29wTf7rRclJTAe+gR/eB
Vl0QxfuGPYW7TasbbVK/+hbhNpKFJFXTZycCvm+EhpAU0d5yArZJdD1U+yIPYM7z1o/JpUrgQCnY
dyPpmG+bHEkDn1ildKLz7N3j5aTxB/jt0UAknp5Xzw/dTUNfSlNa6zuI+IeYn3YwgRW7QHb8evrh
G85nxczLDcPzrRV0NG7e1C0rL/tSVu0hKDPcDPhZwIQmC9hVloN1qb6XqWJvQuvW74u9opZfZzB6
y8lhrOu3zanBjnOProKCMyZiRxglHwc90m9Gte8eJjV7yoTUDyDKHYLRMC28zWyNl9ILgQKRvltG
qoLD6wSVsSuU+hMQsXm0DgWQs1UxG9VJM9IYZoaJJyi6oqPebdS+OiNCMCwwLi83iY5frt25xroM
OmtZVfigpBphQ9yNt01kqCc9z5GACOeN6lKZK32/3+Fe9Fh3hr3HZxdeO4PssEN3EWV5332yzGRj
ZaA0m1J5bgtP5EiDeIebsrcu1eRzBoRsO3RWctL8Qd9Cmr8DNgrg07XUiw2se4MaUXvIGrtFw4OJ
NVvVPgYSF+gjDCgx8TUm3Vf4RtqBdwF3ATmxCkSb4onwX0Vz/BDkhrPpp/I+rVL7ICdC++hg8eUM
QVDsm6Dk9Gl+mwpBmalX1olr8GO0gfxBSL4YchYfDAKPZAhp7WDa6Cu7UJtNk6bfG1XRD12mfs1L
CgoIJ2tYYkN5gh2ZHeQkSvyvXj15a92orMPohu8nch1QJHeNk+K3CKLwlBYTuMncPLTZYB7k3IdF
kKbGNrDqQ1RgLWqirrK2hd2oksfq4TqBJYEgjDAo7aVXKfDnZh/jX1rgY2oJQ1NDepuG1QAlxKEV
MKJTEhgPKBC5m8HDrNEYR6gj0UkKlchJJzSSamGlSqY6XF83xNJyVZivasKVVU5I9+tvc530a53F
Frx1SFCoOtwPJMTuPAD09ALqpUk09VJUcbBJ0Idbhb69D/PcOSV69GTYsLXNtq0ZOEbZTknV4MC/
dCnaYJmNavmg2vWJzePZ1qAsG0ka77Hc7UhE5tHSdgW4Na+Ne0vDpyUKEZWx4xA6qZfnq1azmo1J
RECjM3mgDDu35YUSiyTaq7uBa8ilEVT8mgw/Cg6ekKHquJ1gmMrLbGTlZTJNh9Q4eQq5TngVt5g1
3JmoFyVqcT9XZ5Ji0wZjr6+mWqS3EZJ2+cJGPyGEoQrmMTHpiBCEaTr8sRdyFsGAH9oY4GjuoB+O
+JJxkHO9+BferVNtQNCB+cUdEMxPBBhy0J2viuq0G9C11dHMneCYWdiVR+MBNPV4kHNjHz6QOJsX
jZBRchoVbUk7fY0ptK8TyoYHuUpOVCFTJOfKGoipk5bpmkYv3evUGXRykgcrfOYG75Oet1wvWnTg
U/M83XuIvlBtYuJO03e6IxCNzuw/TPoWusGDpUCkrotp55rGWhcfsCO+znby1G0HC6rK0DjMWthX
St5uyLifrAnFqUwPhHCDpa5bWINdnRxBPgPxrb16GdHUrMJKxKf1Gr5VcKjFJ97AlCR1V0LxjlQN
6N09Pp7doU9s4OqZaG1S0dAUfrGNks7bYlEUa0uUwcNVqYf2QmVMuU1H/RxCkKCUqO/8dlM6OC0g
0nxkX9RW7N5bJOJUtmpZmzhzb7u4DY8JSvoIMI8FWXAFXpadf68qrj1tTaEh1Zt1dyjEzQR6Qowh
Z7G+wlXVDSBjFC5CKn5kCqEp8yDn5MQ361+LkVXqm8xz6Tm7/eSU0zbNq/4gpT8nREje5uQ6K3ga
An/ekz0G++2PpMfDCLHOpowKMPouPgiKZeKB0TxjAna0IocuGhUCUNdfUnRVlsZYr+D6TDsESZ70
BOo04P5wmtR1wstM4mEITn7kHnR4MEu79ctT6Vkk6ewAGKX2PU9jEJml+s13Tej+0BFVlB/GZ68q
P81W+xnvGR+ei7EbiEsZ+erxYRLgVuD7TwjWUp+LwLhiPnKr5uQwGkUh72E+qzruCX3f/EA9/aaF
qr1NA71cvxrwEiPN4psdXGsfTrq91hxgZFqycm2nXBVCvdBzmi+xlX1rbPcbA5OFpQm/mi74Nlb+
y2TWaIE3lzwAol7MFvWQcRMo4V78AFUftsRlrkBdh8Z2Toj14ongtnMBcoO8eESkdkWSZVn2wSai
Qa5RuguhtS41wzmnIa1dbT9HqfG1njlJPYev8BjixdBFywj60Uqzss9BGRTUNNxH3Qu+GU77zRA2
INU9xg/jIg2I4CyL4fec1V9wfTrNxmGudIpxOvVepKg21pwzmJ1a/YRd+hdaoZtEDes9ij4LBI3K
rd51d3pVZigZdBMuaAjN1Iq5NnofZC5eTocZE3Rqcf2ivh9za1gTzdan2SYDTinqNdZhV8ssDzoE
q7xQj+JnhGIgkMaPvVMjr8AIyxxTWa+DMKkv4wL+RH2vCYsMh+GTzOjFXvAqUkGjHFCpZFjcLF+2
OpoXfZItY2v4VKMbAn8AQgpwC7X1GUDiz8RAR1eoBJhxRYLEqe+SalgbdvISeeqDQbBI7pAxs5tB
zUXIxO3JC1gyhQSUoCMtlEbpiw4MfoFZgffm1I3pNgbXv4E2mQJi9hc0oacyKgDWhLmTbmjmB3xR
M8+BCT0/3RmFtcsnxiqlpoZrba5hbhDCldk3Ij2fYQwyxhmCqTLd5VFQ63RkO8LYWjdE3SQoIlRP
xMhAPsqANKMJHt4Y9oHOcJaQR6SFm/MY21SZ4bouOp/xdmmBGJlekaikXhUTE6rOLiow6hjI9hSx
jQoG7q6u/jJasUCTi9QBhm4014T8McK6yskGxvKfQUiaAHT97aGAIdUc0xL4x4+4PJiLk0tKZFdn
2qcOOBFEX/JO3FI0ujeagx3DDk+41TjCrfnP19Z/c23chnQuqgGA8j66kzVmb2Wk+lNkjKl4Zz4Z
Iy6khZ8s0gxYl50LfbrYoEWmUfvkOvreGwa0+KJXyqIX3wuQ6TXVBXEEJeX2pk5R6zZJ+fznu7T/
BgrzVE11LA/MvGcYFA3/CkvL6xHRPzvhtRFcgLBlgOg2zbCgGWYwOYn0GlScZWl3ANg9cFVAxqoh
eRVgjgj2zSLLqY50qbspGBGDNXgxxFgOLqW3dor8Ja6zl5RUIe/ExtQJyoCaPxdNRHB7JyGIgSrG
7SId2FbmufoSTw7KvAGDQonTYJjwSiHYXjlpuNB7BvJ6kpbbmA43mMdjIu4SHxUoGD2luLFO0eM2
d8MEwyGz+suUhT+jfLj96tnpRQzYyPO82PVwwToBBtD4WRdJxsiu9ngbCZBHMVN6rI3pIR3D3X9+
1prxN3AsD9vSdMPCRUlFLPQDXLMco0KB85DsIjtBFFM112BUGf0KvEktWjKsWak0CsfHGQxEkqOH
Eqe2fhYkZnSECroDMsooQREZp2VzzNto2DW9sk1Fzz3Be8IjMXWyQ4jeBQnv/mL6FIBLrUB5Aa3x
Xp1fsxnFfgtUysauJkTDxX8SkrEwUHTOwpcAkXIcaclXI5v1IgqKeUSSLB5o+2vGKCoYlQWuNOdJ
F7nnWN/hOYSYV4ZsBek2my50Hbd3Q0hhCjWWaJEV6RdnZkRMTfsl00uAQggplhMtT+07z2nrEBWK
7WHKRNZbO+VnGiMpRs5BgQG5jvP2OwQKka7PMp1IAXfBIdqGav7S6aQbMwOH97Cl5AVzLg96dGkM
6Es+fu2bIVefCPTIV5HxMUnNJXp9UkhygWHgV1tee5G59lIpzqaT7MNS+VnovD5ojGFe71tftZ5w
D3k2CiMJAywVXFkDIbqm3Iut4bBVMh0KW4w1JeUSSK4xhukvuhFPhwHYFAII1ieLjVQIDkExfDMH
FE3sfIOD541RIqQiQAJ2RKmh9uydUSvPQcZ3Lm612gdF+FMZxkuXFP3thCjUQoOTgWTSiIOWBVij
Qip4aOtDWjRP//C6/qZHwS7Z1jC7sS3cID+4BaKS68em0iQ7Q/xk0Rs4QjkXCM4PpT3mqA/ZYUh2
ieLzwocAuCKrQU5HIOneDBnb9B/wu39HfMO2pZOw+I50MpIfDQzbyR7sMtKiXWoFX0sMPwmf9yL1
nSK1qtTT3heIs2LoPwnoVeamL75afTZc6x+ezW8ad8MDb61DkTCBRH78krsIYTk7L6JdGyKAPXZ8
Vd1CjRvIPSV4ZpDi32uGav1sfbdr6i8BkPNG5DcwBjHobSNIpHO+ynz3Ue2iR6jA05pMmL9E4/wf
kLje32DynqnS5oCQ9zTNMD/icAmwTcrgQ7gbkxiRJaroICtWao8QGkInopjNsH5G1HltgX47oiwY
6v5wcFSzXuscSIL6NCWQmZHMyNbgJ5ylLrJREVxJCEhQ68IJJeAGYF7ReZ+QpADwoA4Q2XhCyqLs
vWY/JONTNsXFSp1BxepZHZDiMFeeYnmfcC6KILHr9YOSpPVa5sQDVDWJNeadjkoamT5v3Q8k1tLP
UN2TXVrl3brsonDDZ4Gkaxw82UJXO/POSJrNN16PndVE3UIxhlVglsiT13w2RlXmS13TsKD3lM91
2UA4Bb7LG6x+mVLAuoqxEzlHCRVFm3rpespjSAFXpY8I9fAOaTfU1/L8AWNJWk0jm1aZoew91brL
u+DVwulhaxs7FGDrXYG25WIqxnhT2VJvojpVXllepF6+ndBaZVM7okMQ/WyHqHiLPv6XGvVP1CiD
Ws67dm710r786yfdYDudX7Kf//f/nH8O/7r5OUbfi7/wot4O+8WL0lTjD2hANvwFijK24DH96xcx
Ch7SH6rFR088R64F7c0/iVGGIw6Cy8NRDvGUaJx+EaMM7Q9D9zTbNQgFVV0z3f+GGAWj6q9hrUo0
aWqWa5mWpdmeZX4I2lAjBmEJK//UYIsdVBi7L4yym7dJOgrFTTxRSHjVh1D3Kgh8QlQldDRIj+gg
hlGD/EFofTczEruGdSI/Mh6g6KCdLCZ8z+OBCpe5VrLpOdP06sDotjp4iFdS5xezuev1GEmI2c7P
67ftchG5LQp5gEZB3gdI3upjcSiN6g6NvWGDMml+kBOtaXDbk7MUG/J9lP1wYSYcPC37NaFE8n6x
ywySpqi5v9lRI3SRHeBkkvvUQLcs5Gw7myUaL860aoVJUEfzeuiEc9J1Uc552gAKD7BiJJSXAzFB
SiR/N7E6hBk6EzhagO72KPSq5QQbr+IwKIjYzlFzkqtKJHKWyFwjG9FPlP56qQxtM5BkviguqdbU
GIcaiB+bvVke3mZxoxz2CcXWsqbeZQgR7cosf03kYhwBFoEr+1rT9g3HAC4WpW4HqoqlxOMRj+UV
FHMX9Sd/NZf9D/wS7hSKx9iL0scQ6d20YXcLjirYSMBUjlGHo5BPrbuoJb/UP/phvNV8QAuamz12
EBcoUtRnMhbWdnKqtVrGwR0qOVVbH+c8qY+mmEMZqtj2mvbiA8p3oP2ua8hxGwNpeQAac4Yf9JxG
gFbjtCn2Qez/+ptiu3pKZ4rd8w1kYzIw/H/BPEebBGfeur0zi8FeaXbrEvwKoXDfnExMGm30GHPU
oNAlO/A+d2ijM+f9OXddh1gPZr3XZbnPdfF6nFyHdwAJ0Srt1zWeMUB6/33qfzjNx83ytIEeAtWX
s2/b8YybkUq/XtOSN3ddvl7vv19Xk+YCfzH7b1eUJ8hq0nty7jqR6/o0nrf0sJvC2Xy41Nsj+PCY
PiyOeSxAgk27kgeHg1Zu68Y/pOJzicT3JSf5n4tJE/p8jX8uy83gmpIZ6AHHyC1vO12PNKN5O7Vg
g0MdPM/vTvth3fXyJdCo5LeHXPe53g1gixZNlbFdXS/+u/2ul0OLx6Mo7J2uq66HXtddf9t1XdLo
t6j6Trzh4pmAH3oq6hxF19IuDng00C42RY0cmkYTWZNWEjpGf53V3agEbxPcxgJLoKNpqAofC7TW
FbRa5TmuZ/uwKM+VOAlS9HKLx8dGCUBcHMMMc9eCVZb7/O44ue7tYLmPvJG3M1yXr0d/WFdkCMgk
ICj3g8gJl/6zuR6E5HlrI2YewbdQ35Yj9Cbnpdz0btYSWump1Dj/uKnsdpkRbVvRqMPUo7GYEN1d
RlFOJlm0+RTl80Mtu4R3OwVyV7lNFQ3PdVe52NmmtpF6+l1aHVIxgd5avk0aLaKF1pS628xTcy83
xH/uYjUjaP3rsjz4ung9zSB0++ViqAKORXHBwiCGp8NArz/IOTmxCgDclTvny3cbWmD7qAziaaGh
zE8L/X7yu3Ut6DmqEQvpZSdtBOQcev/0iOI5JbP4buSWQBuBqPbadmyBBJAIwcZrgv+NR2t0/rjz
23FyLZqznKKd3U0M0/PNj0H6LTAu4u7LgLBc2DbYonOTE+kfIefkBi0BD7goi8+gevu9qoTNQU50
RyX9jkWSC1A4+DKKR2VAtFmWjaEcApWU6+hi0WZqyEI4A42TtMkYRHXjOpHrwsL6puajtjYjfT6M
jo82qZjkFr8X4cG3oqws/MrybEwCrAfUu5/AfR0GMdHGFiFNSkWhmg3qEkRMvQnM+VJT514wnAHV
Id4G+f9O4k9OfbB3C7myk++OJTrB9DinYIUQGtJrWm8bw9xWGGnIJyEfjG+6OxNf3K0vqi9e56HG
KeZCi+qLnJtQWF0nHe6TWZajnm54NA86BT10WyBuHNQRZ3s9LFSYrGqM7E/V7HREwKzRnIcHHlRx
sAzFWtSlgzY2HMt57eEkg7wvliKAlJCpVQAYNnOExzDp2HXkKsNydMEL6DkuQiOq47WI6lCMIHoT
5euDXG6vK+Wy3CInmJexZ4kS49IQlJ235ev2dzvJk8jlVIAYdGxl3q4zExmuPD9GQEdBlEMb0GdU
2hl5V+G8YRDYvE3GqFr65WDstAzZ4sASTGieh9xJRF5yrjHAfy4MsSyPvO7Tkjn6ZekhN78dKM4u
52obITsdUy3goCX2JWIydxFtqpzlLcOpqBTh7m+3T0CVSIy4MUW+v+wj9/7/WCd3ebuKPARNrR8B
mPX19XJy7nrvPYXkBcxICBHiGcindf25Hxblw0iUrTXfI9xbHK4TTXRC18VA9CC+6L7IaW+MerR5
YUXXUsje7LqjnBupskJ0+POY6+a301KQyncfVjqNeKofLiv3+R/X2cTwyAEaG1ulgqXXvOlyggMs
p/o4K5fJWf/a6ePmxrL4K//n7e9O+nHXd8tvs+/OPYIlWVpKh8eOuPTftstd56gAKYKx229v/N3a
31/petPJpD1OYDI27+5Azl53eXcKueXjslz57vC37e/uwUi3ZsMQLFYSgJh/TtI/55DsXJuVMu3k
xuv6676Oqfrkk9Ln6yoM6PUD2VdE9+Ws3EJ1QXu7RDExLsyi7USoepCTccKtCDYJlhqxCTFUzsqV
cnPaloyGr3vKORg5GlA1kqzxdTMFDgbLcvu70+l51hz0oYRTJWfl9rcryeW4nh9nMqCbpuuQGboe
LufenfN6S/LscjN/90VBbXOjZSOyWLX+SX4r1y9CLpqBrcFbkd+F3ceoaV73UrPSgQZBFEJ3ii1v
XzMcDmUENIhY5zpxcxDIsA7UpTNWJl2Rhw1HLPx75ETpZ51QRixnc2KRQBez3s8a4VxgHGI8m4oX
V/rOjCKcuy5m4yaOD+SPEdFSuubQuOEzwQ4ZhMmARth0P6cO7WA68rSotmNSBCtLewCPXR+Krv8C
gzs7RuSON61mPocoA67l2DrhNIV39FoDj2nx6+Tw/TqRI/wZLdc1lD3Q29CjjmqH8DIum6RlBXbF
oDO3W0fonIJvJzk3mPZTym+xrPHYmO1GVQnCeHe0OkvXrt0tZ8VCZzBBB//fY1eZipAZhmykKF3Z
JsjzATSYzEL9b8LunxJ2Gsyj/5Swu4m+U6Z5yf+Srns76Fe6ztX/MDUEMTXTsy1XVw1K37/SdZ76
h6mS97ZMtFFQTbLJpP1bx8j9Q3M9VUd00LBVsFXcxVXHiKyaajhCxYZ6g2P9N+k6MnJ/TdchNwI+
wDQc23RV01QNrvRe+qMalRHjnkY7Kr720NZVcYPKI9BJw9oUg/dt1DAEUrsipMbZqutCj+bbuprC
ozcDLRZLHcphhyz17qe0Nu+zMPtSFfNwlEvWmIJ+1cJsg8wzWT31Z64390jgIpEPGm05a2W6SoDy
0IzZa6TFsmOQ4MgJxh1GX4bUxGThNGBUeXUZx/5rmSY2nu/9pamb4Fan3P/kx+DClVGlJXRcZCuG
7JZnfQelc7zkwibWJgMJ/FitoQl3GQq06JhYSEzcmjrUAF/dgqQK7jVLaq3kHfjlBtYuQ54Xu612
GTn4DQ7BKuUsLX+oMHAEMe3qCF+jnQ0ND6C6Y5j32J5EiBnad72vKw9ZbFFqbtT7EWTTMbIUbrr6
bhfB8OBkJoYRcdqtYkxRi0qfngNVheTXUVRwYgt/ysxG+kwfj62O2mAKJgvXObV/yIJyByHJO7nd
iMlEmGR7v1fmHX8f0boBmMad+nal4UuyNLU4PIGfui0heNR5O+21VunPBcCd0gzyn5PWOaduaLwH
d8aICE3ybd+DcG6SWL0tdN9eDYIPH/Xk0oKo6U92az/YCKVvdTOLqbhr+W1eoJzkZPaJcQgVhcg9
oSFyyEMDEK4FnLZg93PsrHolqO9gyuSzhhafF5vWSleMZsmvA1Uc2Hf2zN8SWsG9O6jJTeb0l9lX
nYs1tNvJ1tszugsjksVQhhT6jHu48dveiuObsFWe02mO123rVUd/YtCdVp+CrC1wGCEKB+V4GbCI
XFpOgep2n7jHMcEfinBH3yN63+xcXVu7sZ4szUnV7vAcxcK3jyF/5gwgJ4N3G925dw3Eb7AwH8uE
ZKf5zlyaBIDClkWl8K8fHF0OygT1XOOGSBm4J2Cl0tafjHYsqJ9GN42K3ZplRA9tGGh73Ga+4trX
rEKThBeMR/8fYCi6posrvgOicEemqgkUimW6tkdL8Nc7Ugh1S4ZXwdELQvzQkyzeWGCsUTfFhzLJ
EDAFe8Q32SRLt7PJu6vKvV9ax7rXFpVn1J+LGKa1X2nrNs3cOySXwfplfvA8mMPJBnOTmdnw1eF/
WzDICR697yQKp5WpeNOx70DOU05AiltL7G0eu/4aZehFB7lh2bccURThDeSXVVV4E9xwDgzssl8F
HrSwQG+GvQGdd2E6ID1aHIxvnSm+6btsRwLO2Vc9vOK8vNVS0z6GPWQmVcNHN66D8Wyq+9bws2+E
F9ZK9RVnayvhTW3O8WPQtadJC52j4zvu0lV70KCJZuxNzb5JFC24oTCdLPVSZKrKsL3Jaijnk/I8
gIy5uLWxtmr1U6LH5qkwmoOtK+YdfoBbHOzDJRA+d+PhYtrGpf6IJ2GRIEESj+peC4bLWOrxDngC
zo9xau7NcNxripPt+uE18412C2jyScPm7+RGGkQfQ+lXjRee8WzlM3bU4gjI/IQsNcTb7GuWtYyh
h9xam6nXruB4vHgAaBYFdJBt0nWfHRso49Qm6HMN1Qpfs3SvMNpdOCWQ37ANV0rWzOtpzo4m7p5L
LBPqHdZQ/X3udGtKxntuqdiFU1GvYXRA+CD5YVXDeBrnTl/jhgyzrqu6XexoC/SZf+ByUCwjkZrA
jGWpaYG51qmKLFXFOYV43x2pBe9cp2lQtHFXTW8lew3+wRKg8VdKyOpWsVWCvcC2MTPoqlXbzpgV
KAkAQ3D/sFD5RmpL2c0qNL3GR044jJComeJNi7gr3PrJK6CxIz07NroPbQkuqYf4RgvTBlyAaR4B
8j7ym24xTngwAbOuYxNicqPZ53RGcyXtRu2cmgCROuJaKm0q0RwSmLFnRhv0naOtpn/qqwlWHV/H
Up18Z+Pg/mzXbbzUC689hqq6K1zDO1m+A48nTjbxAJPKTTNnUWF8dQqs6LbWPGXRuk8VCOJ96k3o
4Br+i+VNSGd4uJOVGgLVA5imxH9QOjAxKfksPIqBbmdecrHyZWjDbM69wtt6Y4/YvFFry65z++1o
VuuibB4bIvmL6wBkVugB/EaZbiagtrk55nsEoTuod9aDgS/bLWpnpTYb+8ZAjqnSy+U48zuTyH+k
nv+psPJsoSBfD14yWldxUZwmdO4wydWaarxLTfhoU5KfS4i9K19XvbWfR590DaRej8MpLCIMvOJ4
GtdOCL6omVAyovS0KVpUWMImw6irj/Kt0OiZXErkresncEqSEB9tGgX8Zh5QrK930POQCkrviUma
dY5j/MqLKgpz0+gR5mPs00/fzLKrd6YR3MWAKBct3DrMYzAgBiK/rcz0GRgtAsKi5anm+jlU3WKN
4K/Altaf+hyR2M6CB1HOqKXkirkaxHMoauuowmpeJQV63+msby3/0em+gG9C/BcTYFXxCIFG2EMd
/oWjAb/Ns9GEh9MGGy06FaJEE6Lfvh1K83uJ5fPZ+J7NekHMgONUNWxMS3sdoox3EcKV1YQ/Ighe
GK3zMea+fxfa9U7LYwz4sEbaAjxYyjauTDCOrE2CjAaf83LsW1xNAKeM6HNkmlUdzKF+LoYh3inC
EQGJESR4n8usqFa1a8JerXI8VXt9m0yAIr3JMvax+HJ1cwKPbM/rckA0CsFsaC4XC1bQplMbZwHv
5twOubORXyQ58WU4hcXZcdCJbwioasCpO+xKzsVclPd9jZ+AOdencirhn7ZThRREYEMebn9mUBnP
WddtNKT2d75enn3y53ewa707152g9AZDszAHlNp7oztN3ari3hb+LMAdFZDiCQVk1zeSiz0pR7Oc
mmMaEMIWUbhvPcT2Heiei0qBfEXY/OinBn4usJegLDsnEEOQ2fSVE+M8kAe5fuPjzEIGMgRIHSog
2t0Yh1XksvJksDZT57wOA99f2CbzynQj9djnxk/8jOJdAhUKneMRHo0XOBtrYA+iEh9/Mis/pEKq
2+iCH4mX5PcVjkrglYqvqm/GB3yu7wsnAc9EY3KuU6ysItyE4ZO12onRwz41R2vfqpDSGxBteQAj
XpB+i/yMnEy8b0AK41hxaFLdXw/mVBxbEwUlQOovytxNG9NGqaabneDOCbybCRLVHv/05iTQ1yBC
Wzqj2zwcJ6ScdXc1qSj3VNSecSvGOijPJrR/tPI8YK1yQ1reXDbB8NK1+Auh8dCs+7bV1+htwz93
25NNm7Zx+wFtbJ7YUu0nLMKhfq0yN6SDMEd1gR4Mv03hYzSVyto72LUulRggX46Hz0mJh3uliJyV
XBowEl6aThlt6WqgsNDFPqR6uLNmVJMrvHa3OXXtPpNS27hiqj1tufb/KDuzHbeRbdt+EQEGg8Hm
VaJ6KXt3+ULYZTvY9/3Xn0EVcFBln1vGxQaEtMs7U0mRESvWmnNMPZ0SRHnPKOSUaR6k54WfwM4T
/DxAsOgm85GwNizqCe7FRXnQ7DB5DPA9GMZyLBla2CiFtj/MzXuFiJtkAxbYeF1qe51gqVloTvg8
SifRz59lvkRXywuHvV2J/dgSyKiTNg0wd7HFN8Biouil67wfaca+nVqGeGs5utNeH68ZJS11S/Nd
gGT2PFc8VFK88XYI6UjjH5M2OwQ/CsRzxCc4OWRn6/pDWwlcuna3ikfD7jCSNBYM68ceY6Z7WMbp
YzoSYsJSZKKYAujgP3S1cVoBa7ZMf8Ym9Jsomg8m9ypyRaTuUYT9OmUzWMRfGGMAbHj1AUUrAgx5
5iEMeKMTljEu7pzAlnIL44WtCySAwGxtPpksu0d7QcxEF2l1k2UuAST5Fzerm0sdO89LVBcvVZOy
A06koZd5X1N3QnBW/vQSm1a7E8ijHiTJc7SRHOgeutljApAfoP8wJBiD2C+7J5A3eA4dIs6j1RF2
f+kL83uZJPxzI+IA1uj5EnWBTgdSVnom1TPfYQv2/NQTRbY1JjtcjUgD4bmAhJjkobHqHLL0/j5A
NrG7vGBnjGMFpqhnX67iJcfPCzgwphoMMGO0qMKkvVIvSNhdiBpKPEsfh7B7zBosvNXYdQEK1Wpj
VRMRA7PTHVHE/ghDx98awzDyT7E5OjqyT8wQUQxbHfq2npSA9a7MoYM8DWN0TU31CIG9IoJq9YNP
qtpbavoWcULaJl1T7hneWtjXqLwre66w6NSfLE532H4YVVBdM0CMS0G6smN/5Z3x9roKLRo1fdA7
aX5IhhmjdzZH+0WitVuXfkD7EEL6VXFtpcAhR4djaBVEE+m4YyXLS1nIJXCLqjuEEWl7MNGPvpF/
C02/fcCg3LsOK5h3ms203kkCOU5ool9QaST4mrKLNvy/pt4yz3YT/8BN/Y0jro0LoiYe3uLcMHje
LqmwNkwNKcgj5JS9H8n0fSRmN5sV+X2W6bLJ8Sjz984BdzOIjLAXGHcN5BQKkZ62TnIYxHXorW9i
psrRNrEMs2Xt+gpMGUrsBTkxkBs3hpo4RDbYEZPaSnlRHJDkiHx0sPB8Rd5zaLuanQdsWtsO4VW9
A4YbH8ZCvCBHPRsC72sWMlE3Ifxmqiw/qjKetmFhghRsXAn/651MtJ18LjvHO8458qgSXxXWLRqj
BsBcu8GPntfocik/2Cvk+S9XTOQDEmoS2H5NXqTD2m71yyk2Ka5DR38hGqB5TTvrtfNmvHl1Rsbf
6F4lF2vHAd+Cb6nXDEX8j65OsM/Y9k8+lfhcV6kI8lJGgQbIvohxX/ZYNKwWnYyK8ue+Tj7Sx3W2
1gDzIXHWp8AnzNcWLAB+Xn8L01ZeVQ/zo7Xdi4CK+NAdh6LwbtmYob2OfIj7jdFekfTeyp7wPN7Y
13Ba3GcVkoTWL6sJwVLmDeEbmKCa2lrbT11J8GTc0kRVNY+3zGP7I1XuazZDdCfJaCq6B2qA9Oqp
ERpc+zgLGeExTucnk0aOIPznDJxGknKAj417k/N/dlN5U11G5RMb608XVdvqhrCo/buaK6wQG2ii
b1nomnvlcHIAOdVtOmr3XW4y4Xfn1r+asKaISRWX+ws5pA34iMcwAtjXJBaYgQ4ivVuaR6fgUJtY
4/fU4kmiBQ7ElNpqUpHxMhZ9eRmR+pMiSNstrtbG10I607154zcoWSl4TqBPhktDruE29JglGfDu
LvGUxJf7V7XIg3CIszMpoM7KujOAMpT1lQrNO0ohHmOSYV7oTxaPSNw5obEQbHUC7MPi74CM9F9l
SPgWz0r6NOGJCmTP4bGy0r2Lfeyxxkt5Da1OEIUuJmpRMjsvlPrppcCovG28pN0Kc1mzQcmvGCEc
epToyV+LkyB5M4r8hQaoOIq5FzurMzT6521cY+m3i/BL2HcwAFH2cSJ1/MDuE48wPI4Rg1uTYY/0
5G1Mi09Uuj2OxBmMRI69nVtySwpsuAMTOj+KfGlWdBExBEudX1J6D1rifDdI/oWClsqt6RM7W/ji
4kVW/jiuTS9jkg/D5E/kwzn6EPc6ftPYus6g8DCEx2b0xiq9XOdSf4ewHruvxLW4r1GNMJ+ZCLbc
WTXbxu2sA9t48kyK1za25HAxSwZPa+SnNyfBapl9x31OCJdag4OdoTzg3bWeei98HTix47j1kyPQ
UMghU2mc0tQ73X/pRKb7UmPZnRvrBmtJ3O73SifEidMwJEereqpg/W3uTcjKctLLQisjsEPre+gM
5GAILzvW4fC4hLvZLMYnTl8kqKTtWSRTs4lHb6Zedhn5wrxw89a8RfWHhSjHa0M34NYYzksIQ3Vb
K7GxS8Pci9q3r/Wt634kS1ReY1LKt0zI4CwaFhtvkyeHhtIrUHHsXkoVNgyrTj0iiRsEVrKy8vTq
Wgm0Ky8lmrInNFB7eOAqza8k4onoyZJPqvXaNyiDCI+ntDu2zfKAwxcuYRaONzTs4da26vjBaKFC
ZWAbbtJMiMoGFBoAtc3tTYwPfxnClxwx+DW17eaYsaCz2wIljRbxoyAVl8iaLAsicne32SCMQ0he
WZH4+SWbmBrb1hxtRmwfl/uLXRLCuozjqxos9zKMJpCNfOqP9wLEMxju6SYP2nbCLk1IOVw3ccKf
obdtYWbBiqw8UKXIPBHBsow/Kr94mdz6MhbE/LCifiXGiWw7euM7ix1q73deDwLx2NL0QJMpvZOh
6P1A3na5u4d4b0tVo+B+gBjVQoetPzQVtHIx+h+K/GZh08e4meiHvBDipgzIapPhHtkyiAObWUHr
tPWeFsI4qXe9596FpeiDOr76S4QZMJaXuqkem0iVl6luP8tK8Hz74+3u/7gj4pS9nG1VvoV5ur8f
JMuWgSdt9c+dR0OHrDN6tHmJlbkrMA7z67ermoeZ/FeCVX6U4L72fvvJIApsgRt/kjK+hehm9jN4
F8KY0FwlibMcltJwtnPWR8elPN/pdnca7JrfVBkmWc7G8NwVUXxTuvgcxcZI5el/VesRL8+22VpK
k7gHnyjOmSgku4aEvJBd/lxcCJanp5Cs2Vy1Rb8p5KbNtUPcC+3snlHNnoUG+APLOBj6DvJhjN/G
VRbTQY+MZQ+QRTBmBD9TKX9IcOLie442TinNN63wvLdVgf+mKk3GcVwASrcZphDxYo5dfTLIcTkA
eOYolA3JHsIEdbP8iBOse5zz7GGgC3r1XY/TvbauS8Z4YZ5je1dlrbzNBdKnfrQPhl/YHCpoZDap
omcCVg/XENwo9spHzBpjCkOd6yhPVILTU1vwoBtNBb7D6YLcmX+OllPfWlamtvfKvaDTCXYEq21k
juqcQ7q2vTw50ksignFkIWx6l6VSepu+ISfHUAXwFm9wtkTPo82N5ZszcpyZKrcIEiOKCDR2a0K4
LDA5xMh5oH9qYC9blSbNMZ55c6tizCTJrw0LroKmi0mlE593Upj6NA7ys5eay0NjOy9Fnjb08/RH
FSmGtJYPcpDMeKLmOg10PPyewgvhPMyeZRKtg9QG3pqqp01Y0Oba0GwnDjNx2Xcd2kseneGfbiHq
q5HpNfJp3DslZIp7M6UP68+MPV6qKR12y5ANR6ymxM6uUCGnSM75R9Bk9klzlTayobSynfK7bOLz
PAM37CWni8Iw3LOquzwQEYELqKTWLij+bh3iIy3F01z7EaAjj/I/thE7t8uG9Jz44Nj0d+i/96Bl
I6KjqrHYGc57OkI9aEvWndFyi+eBsBxdqTOVl70nFnvYmUM+AoikFZQIu9gBlMC7+jXqhvHd79Rb
ycpBwqn5nIQ3CfATwLMOwJwgNEprn2OmqL54FsnWrl+MuwI+fDAMmmLKeusq4Z80IdaXqcdiFY6L
c+Y+/TzRzorpgt4795L72rXr+oEIqZfW4aDtL8RzdBxzyWZDN0sO8MfB9x6adOHsEAL+HJrRuBD1
iLxyPZr2kjXcTai2vGSB752Rhjwy/9L6U0L63NE10Yl6sJGu3gIGGohifBxsGZ6Z+189li96XE70
ih/O20iitTjGkI7ryD56bWcS7sbRL3dKVNXFXV9w899gZ3QQzShaImt6dsvW2PukzQF2hdQkPJCP
XtgB/xNtwvv26ksCg3btCcBo8p30pPij4Vv51V9fCsf46JSlu+maSG8FUOWHsvb3fcRS3XXgIEQa
Ba38SQiHPBbu8A4F2aObYXN6qt1lN3bWvMla7V5okz6Fo12cp7Sqry3GPXOu9HlJnHfT0PWhLKuE
7sEUPrdj/In9/1tZd/4rOX4wAQCWBTYV5TFdiDiia5O9OQuGB7hD2yUp1vaRbx0q5qabSvJGG3cg
nn3p/kpbDt9UReJsJY4ObOCD6CD6cUfq1ib3em+Td6JlH3fynd3MdZBMZf62mPm5trz81JGjSqeo
Z/4bMmJNq1J9oAQ6DoBvduNAavCSmeEt6Rv6M1Z85jvLbe97y1vrUfQnPmMDoE5H7IjeU5fk7001
7iPPtN5q+3vrmZhrtWs+LUl99cc429dWnOOskuXWHumCyaX74Khi1XtVNDvEKC/CKj+YHrezLxcm
mj1WBD0tn7OavFupPktAumypY8W4Nlc7MRKMl88UKP6QH8gbTM8mTrmEvqYkSt0hZvkFlsB8XXz7
STtc6iwzp094xH+G6cJxkK7b1RumvclS+rmorBed0LtJiyoiw52NhY/IOMRV3D4N8CxoH1x5OgQJ
25ACwrBL97DA69MSez3STFDLReS9TNp3tv6AQwKeQrVPJpzoSUK6ZDeDvMMqHIgsw/i8yk6HzG1o
xrFK+h0VplPE3n4K6+pLhTTp4ofLGNz/K3smc1FURIldXB2jTIOS4eO2WjhP2P1m9OT82Occ0pK+
PNRqfoIXPZzAPJCUiL2ZlLzxieeQ3D/mHYzFiBL3VP8hjL6io8JVKEIbBzBNE85E8DHosN5sNdOn
9qnl+yIChRS2ySdVfp8jnTBrK2mChzaGl7iOLrqPavb+fLpMIydGo/aeOb7RhGUEuOCE2Dn5Yt8K
p4NfHibQJRKDp9E13WBq8uuMj5CRDU6/eEkoSIiWfxyJxL2a4qflAy1fx9ppQoXvp/1b2MXNqzd+
wiD/RNQ2o02WkWCOvb+GrKP7HS/eBrNh9zo5tX+hmfNkzMv3sS+6Fy13NPB9Qi9riA2rLGkQyc+J
hSpoavm1sMw3Rzs+FmY/3QeTjUN59o0aGw6Ja90kH0F57zv86Yc4QTyv+lfbGk4Jh48dgEY4HNzm
jmN8D3VrBxE5moyEOUrUijO50d46zrZcy3YvjCPOWBfvD49PZIoL5xsyWA34LiXgKQ9l2AFgeBMO
zwjtOyQAQEnnIf8uUOkze9iuoxRHLCNaam8igdV87wxKc4bv3nZKZh76eGB8YGSEvlY9Pl4s9Fn1
blSxxSND6WKn26RCL+6M9dXMSRWKIse/3b/S2rim7eifQJ72ZoD6cTii7/g8ag/yCl0CJUNGYnWk
Ge3zcv/q/mIsrXkeLONYTI1+0EWOL7SLvtdSAr5rszp6qMLx1JbDjEBl/TsEztHD2A5wjkmoIyUU
3yiJRAJkjFsRjEIF9nB/wYSq9z16nL//LiRxdd90TEhce0oeTO0lD5T+y0nr/Al6Jel6//v396+E
CaV6GRrS3N09qHbaKX3loSxzyqvte5zQyvoHGzlLbO3irKDs3XZGYQTJMJl7vr+71UMPyYCGcFAT
4EWPJTXP8N3erRkdLID9ektY6XEwUqSJXlEG1lI3O7GGeph4N3YEiwFfwvz6mtKavA5xFWAIfHEc
AgtnO06OFitC2NHvoxf/lHNltwaLYOtlD3FBh0yGzvvIyQtde/yhNKufxRh/lDhvOfmjXac1WftI
tyGJXlU3y0MjY9rvjX0RE6OVXHawnbqzW+aMp8fvRfHFcYavguFfrxtxHOuDJcClZe6nTCjGalG7
b7Rz9WeaxZztqNqcvtlEhX5pmaOmyiWk1K8Tciy5zwSnONfHogu2YzZ8EH8q2pap+RUufbuJ3nvx
zWVexEnKBik2ubuiJs5SDJqkhCR9kFbhbe0BJnrRZ0jCE5WjM7HEZhqOtl1Oj3YD6MV2viwiO88u
2fWLIAE88tznzMkY8VbNg1qGPcdWLAJglemt2WHOONo3TmFYRRSrdKIj1T+HtMSJUw5h2mX9g3Gc
QDF8kqpy0a1QHyQUjQCe6ON12dWN+IZoGL4UYGLMuWhZdusdm8aW1jG53i3f08zWU2F7TI0ZZW/5
LRsUVH4F4HdYii4wQgc0+Y73oQIp0mnjzsCkv6WTn4MmidZCuoT9LxyxHf2Uts2eqRX1cO5mgdUT
isw8j0OO/L6MIbBTm2TGQb36CDPjJf4+iY3jrs9FQyA9LGucC5X717IGo5coEQ+RB4uiImclD5+Z
HddgCiwAlOlU750mvFiSrI1e+zuMcvMW+c0MAFK9eYyJfLejxQNBbutG6oefkg3kMjVt9drQW+PM
e1ze5EUccy3nQIZr+nnRbeexLXdm353516/jAGuJMKyLlcykPBZtw7nLfo3gAm6Eg+GoSgZaoDDQ
J9V8ssr0gAYy3rJ3/FCueaRs31upSf5Il55Y4WnGR3tc7nwChSDBYalxdat6ny9q7+EyP0jDffbd
kYmCBos0kNWjB13tOGd+F5N86hu6j3ZYBJKImp2pOoRX8Q93pTi3YOIZVpLLMyVB77c66EIT6qTb
HCxVPIIz20pncpjS596+S813hpJfuK5x9SgngxscVgEx0YSLmB0DevwNTK3ZY0raKFVrr4AjqnqD
zydEErHD2MpoIG1PUdceOXMWTNkUQ5iKpn06WERbjKDiIdiMc/LUkgXE/qfEtqp9P6CDxoZjrUFT
sm1eHYuyuR32RbLmbMclc0Ob/OqWsJQlR5hEMk8z6oYBvUO0/cRWod36igQc1idRE2AT440JzaR2
RICmDl9G25N0W23JfHvGU2BvQ7CrKFcBrsSMdebesFkIC2ZlBf0tX8gHxqG4QsUC+gZ8wmb0zW8d
CbixqCnt0yZjIAw8yqi+Y2mRuHdo2i8EPG7z8APZ5Mcsp5fSkBwTMHB/BRyEj3Sfl/Zfuc6Yrsxf
UTZ9TVnRNq6q9SZCUAMD1SHv3HyvZ1o+dDA29SQ/EjgQbdy3vBdwSiBgAFw/um53K3NGtaFDIw7H
AnShMlBrvWmPqjvFzoDzgiLe9Mb0MFTvDZKX7diBRq+X9nUeY72RBUrKknQVFfOhOqazt9v0xMHu
U5Kk30QE+VWxGBfNvPPjMTqYnv82T5dahl8sVqIACPG09yb7xaRdH3k0l22Pk2+cfgYHE6G3tv6q
Sv1xjVVJfBhJSTpRqJfLe+7nP9yhrQ5VSfqUd9JV8yV3eh3AaGfUsFzLBro0zSGaEc0U9Hmn9oMx
PIkWCnJCNDocZvNbHiZdkNnMzaukJF7D+Y464F2Xw3jCE/tzWPwfgEnFrs6M/dh45h8YQHdYxb/F
aa4r+d+dUySxrv9bnFaXufQScrbPABQxR3qfKqeCW1IgvYpGLQ8WcFzaEsQEQ+XdYTIfmRPeUg76
AVy/eGdDdUUs6UQHTXX0By3fL6GcFtmkrlLoevHhWfjucff/Uzxrh0vkRswSzkCl5KlZ21+OH3d7
N7J3tOjp52f+zZd9vHa0gLJ6kYs/e5s7DGYNQV02LiFHlFxcux4lqjW//OENrmCtX6+e4/L2wIGw
FJq/SPsGsjX61tfh2eaYp6HgUE0UkCmWmEQd3jgE6nEiGYCJ4z1bKHO2ALzKv7Nw/5/8r980xlwm
1zThuSE2Jkvwl89QwP4yNNLDM2oahhRLShqME5S5ei8dis5s/TArQmvCMsv+IG9cv/W/LwDsKI9P
xpMm1oJfQyhr7bsV6mDQqOtIumVcmMQx9r0R6M6yZq9rB35G6xJ28N+X3lo/+19+slCsn9y5pmOr
X+FVwiuTsshyxQgqrh+RfZ270cAt1opjp3GJjGvcVDu9FYv3k3CrJvDsJ+ibVHs5vK+VtZVPWRrM
8EKuTTGRh7n0lyxphptS5dfcoYhH6/AneeqvGChuaa6UZ3quJW1umV/lqXNOy8enMj7LvqG/Yiw4
F2nTlAwdglTaw5MUWyYFzRGBng1adxtaS0aQEyP0EM7AHlViMlrllTiWi2sQGdT07XyEa/RcdVV3
6SGP9piPAbcbB+bGiMiX7/noYX9oEwYOjCY2OYKLK8RJtHKus6UVnaCeSKwDo+kbhbd4++9P6ve7
01MOBzLPdF2LIeMvwIqysGuTK+2ce/rGm5YHeGNKOBRD/7mVVIJxQwNYuMmnxknN/X//7N+lt/xs
VyifM4nCPvrLk5GF1oj6vXXOAlh6sUztHpEm+Bg3DNy1bfrfP+335cpTri88pRz4QL9Bk5xOWjVq
SeccW8aPsaw+oPH+m+6Uihy4ffjjv3+etS4vvzwDxPxIE4gRtxU9Af77P3JF0zqv6XyU6pyGobuL
jQS6RXMQrV1syn5tdqwjgrik7a+Nl6pqCmRekt229GgCruPRunHtk9TVy100mlfksheSU9UIK6hU
9j5lwVo6rR51W5+pof0/LB/W7wuo5yiWLy6YLfnqlw+I9IJwHjMHs2tiuBjbad8nbfMkek+fJ9ef
jkIYnyWDMMfn7SKo6jd+PtFjW+WIo4dCpIK7HfbxJrNnn3GGcyMn76MVV/ptKT6Eql4O/33R/4/b
2bdI+hVcdvb7X6+5bwF3XSplnWk10OBXTDuUVxdHFIAnEZYiKNZQWVrhOjcv//2jxf+x5nEnu46k
Ae3av2XrujRv+dm5db5nDNXFMuOWRLkzgKcVkml+2AzzTXReBaiyY9a1amqbyZw2aPyGP9ztvwIW
16UMgwz53LapoISt7J1/3n2DGZP14TvinDkk6t7VQ3BKrO0T9190WKoPnMp54KgPDdco//Bk38lV
/773fVw6CkGdy8Dm92VljbYxi8g8V6b5hZ5ghXJEzp+Vd8hl9rLEjKClAnqTh+sIx0zICMtWRGfk
vLuxdQzxsH1rhHtc+lI9DvJM5x6wb1MFEDyg8oJJ38cMLh8nWzyR9RgfqtA+a78XFwDEw1kp4JfW
YB46VTiYuRm5VWhqH3Ssd5I+ywbDiNrnBDSguXUIPCwzP0js/GWQ3bGv/eLCUGIFv6nZIlaCFexo
w6IiSAIUnxOR85C1lOl+I9jLRPEOzuWFnLV2D8LUPo0iPGrgpdwoQezq6aoTyzmMKxFOVwY49mF+
nzBEG+RujUaevjRrLhBF7bUdxoW5mM+ws+VElfTmAuNz8K6Fm712On3qWwySQ1SIP9wu/8eGDbmI
IytB2RYHiPti9o/FqiC4IJ6NUJ31aHsXjIYHlAbfkqj1nofOvHgaGUY6oxkggBH4pOogARRv/RSq
k7k0DJdpweoaXbHVZwdIPvQJ0DIyLKmaU1+rDzBoAev2i/WHN65+f+JJtWeVhT/ne9L7laGmswHZ
CjXg+S4TVWhMFmP+2WutvuV58+4ZM9AK5d7SZQmxPmXMpIv+qfNtWPIV2ykSGpJtGOShfLiGpLXR
fZaoB5uJQEFDnlINKc1JPmqmVbuBKd8BOiGWo4pZQ8tYS/ifZQKWHBZFbhMlwCTfQaZ+FlP1dK+s
Os791/wJxxQLoz9Zu8yK6SEzWyZXTj5PBrOQrPmrAfh2CaaM8FfSmfpjTQevGWcyFt49iWFY5bEM
0GHx+1HdS67wYx5ORLLhBjuWHTovZY1f/rCk/QKoYxGBpqVwx7Gg8hDfYXv/uCvMuo2WwWMLy7wj
fJDooXW7eoecDX+Rv+IpwRvRiGMkmJY2dJAamNUUIYpIfWKdm/QPq7v4bUt1oAzy2GAhYm2zf30/
ddwyuGzmhfxCNZ7cFkmF6+6m0mweYptOQvecdkW5dSt0j3Dh99GCUr1wGbwRp9Ze+1hEf6h0f1/1
eUu4mlYcmc9u+WsB5S0WmmyahxAeYonMlPAR+hUhOaMgUAXtGeAETDnN+Ua/fz45GVBMc7AukHHl
H2LExW/1/vpe0BqDSVuLV/XLmp/jziFxy5zPSosVnq2KU9vVh5gxIPgmPrTQspC+MvcMOscQgdvz
3oyxetRpRvRAnT8x1w/5//R2UHPa5TAZJ5dlWt7/cF/9vjs5FBTroQRzEweEX49mRF3Fk1O549lo
iJLBO2mecm1eUccSLMPY8UgDlgQUNP+PYegfDf9QlzzafpxHVyN+kQsmlNFVHyLdNCdyR/pN03j5
NZvHW7SfEPq+VPWUr7THB5K6qldWiPzCxBLD0VjtrJ5luEzbKpjttNktpf8lLLofBKDna+J4uDfM
LkdnVRV+EBUIwlVi01xchdVRHQJr9RTKQqc9SJT6duuqk6olyWVz7u46q243FWahi4pobaNM25NW
5R76lrCkQbjFkWaBRB7kEONRFnFAIuj8yDNd0JUcz/RGQ+SN5OWWpGJcJslY+P5SdXO3H+bSPtwP
ICUDPdSvsrsuuCVxhxTO40KiSDDs8t61PoiZcj5J9Qe4rl+yliOujrOdYXfihIPzZ2OiBxnk4m3p
vdx0RAiU0/f+430RTWgaXkxveJ3r/otZLngjjN2I0uoaC+OltcjR1MCactfWN119YuCf4Dnw/bMD
Fv5+ko7D5udUoGBP/IGrwU6wLRYtHkQWs8fl4bG11fSHmuP3m18JTvr4jX0lASevp41/rFVxgUMG
NVd7jlPJaY2siLWGrsadhwd4T4Qhc5H5///pV4LH3nZthhTub5DmTptWN0xRc/ZSCL9Gad+yfvAv
iVFkxJU4cbB48tB1UIFXVVaOmedvvYLqHe/63w+V9csBB3wopZbFTogZTK28w39fgALrh6gbZTOa
Nt5q1yuuPERswYqGLbLfA/YN++RE4c2w+zlY/RoLXM0TgSn+xyQ19lEzMirzxhvcpm8UIjSOLVJK
ETpORk7t5DPKX6JnyfgvKFFmb5cStnza7sppsv600nvit1+HNV46juR3gZFKBfvvX8fOmFTaiLbP
0VTHgWdE4rzkyjznRAbkm/ufsSyK8/2rtMi2bTXHp3HlCCUdTujN/UsvRPK0ybw828M8+EiaHMCh
9SWmikfiPlF4Niq4/5UixJ7pU0llUHfL2ZpSBgpdB7cdKXpv1jJIUwwUj/0M2XZhmJI48hyrBMJy
VE3/+6WJMsWA2Q+hrZTnJPLmnXLan7k/G0S2LBP7e9tvm7wNFeklZUSK6IBsKZP50VYpUI6KuXZi
g3NDrh0CvFryiczNbv1yxizEQOJcrC/3r3yyFMm6KUxecSdTrErzuVAdZpkmeSVnDLd0WGtCywGe
T459sDwTmc0UvdY9mxarGIq5+i3vcoTGAIcYWS0HN/oQ5Vod3Bo7G7ME9OKGE0Nsid7uzsy/7Vfo
BbHckUqqJvxA/cxYpsrs+onsQQH4OJQ5oSc22RldQyS5xKYFi7bUkP/JMZrQklgMN14SMYi3IuqD
Fi3LbgpTRgUZA1Yx283FxxN0yFilt3PueVc3J9N5VMRugga7l2fzWD3ZCcEKlSaKI7O76NhhFLu/
S2bgt4LZ+4nMiBgsUaFeO+JkAj/lbuD4wmQeiVDgEDN9NWTZXxPETxwuKiT3FlTppqPX1BXDUxjW
5luiTf+g0Q43th++4vkHXsEzZBq1ZF9qKyOIQHyg9rNvmhCqR8gW3qYkuGwLGtk53e06bFvGRo+M
rowG+knWFdjbZ+zyuLWO3IOaRIAI8ao0ikMENmqjW47TvtLlvm3/wjt7JKxNvI02kX5prQ08oLTk
51LlV1Quq9pJXVWK8oy4jehAtktywLlFRm7H+cmvgf+nofOGYMzaJahrDmWOHxJ0FXbL2GD+oz/S
I3rEakUbSthHDxzLycrto+awj0Z9sXYky53neNwy+kiLWnwucvXRLvLPXqsRlvYRvlJc8Serb/bG
4Kqj1AIrHzlLjonFv4pw9TWD9QnhLLVzkUGga+z42Ea7kR+a9M30xNvcdA72+L87lGaK7NBriAZC
pY6R7OVuTJ1XWe5U+28W+i6GMPQyFaXftZj6x1JAMS8MOJ3eiLxqyOJPKGHrw+BxG93dxSEK2yeb
wLytETvxX0301dSLc/BbkR3GCH3fbELGKsiyw9bKcR2XAffrYj0vKGPeAGFix4mzCHESf8zq/oaR
R7Damg66EboLbk8S2RLJ6SluqPrlAGKfINfk2Nbm1VdGcZQDvmcA8mj2MPztbNI7cWGH8gW9AD9+
aQjIydzAJOEG0A5mL8cDAsPOu/VSRp7lyZ6d6hUyg95WTd0zPLGzrVyYsBbZqj/CektM8iYzsZwi
IMiOti59REN63XpnjdjWRALZRFeaJRHBLKxCrckDUcje2DcybYMO1UgwMMC6ORYBXwR9XHwium7c
CgNvQKLQw1lwGQ9z+oMEc31B21ddzThelSkYTjKElVe/eOak0l1p9WY7GpD+tnYTufdK291mRqlP
3tBSZTq6fqOu3ZZeYT9TMWFZ8dtb0fXiwZdGgifiBeNOvsEMxRrTtsSYDZ1PQ8Wexgu/fwTPGiq+
6U1PiSrmJxRUEXcAQW6jW++VHXlPhm7FY8XDVHOc3QKXTc4xPvi1gTueh9qAzoufWDMk683PZTXR
kyvGt9TyQ3bKGXRtpR8REP8Pe2fWGzfWbue/EuSeX0hujsBJgNQ8qSYNlnxD2C0355mb06/PQ6pP
y+3zIUbuAwMEp6KsUhW59/uu9SznMY7/4MFAh7UWDhldzHqYSZa+jm0TMa+xbTBZtF6LEOrq9lpN
yLOpbdRyIOgvyJJDn/jHtD9A7baxljTfgE5X2xCKLjSumFA9ZElHeGR3wphM3tJvgfT3Lj6ZQ+wi
ghsQv29C2toLK9HIMKnaKRzuWdYCHpzuH0PU5LsWqhhdxuiomDziKtf08IAU6Bptg2FlwS3lrsT+
piDmz9Zy95I3pMD3lVptvTi6GRmlvqbgi58XmbGCzVMiuhk7WMCZuveH9JlHPjcqNKq821OOuVtL
DEno25aMiV0sSH27SmgGb32gWj1g/bmbGhWoiAynPhZ4cMMFCUtKWfBtVs2zG4k/Y99aDYL8ZXQB
uKTN3lyHqKYyn343wtn8OKQMl0tvZWXGV68c9AU0BH3TOCbj5iS+oLrnzxARIQ4Py6AD3OH8UrZ+
glEAt9h4piVJoQ3I+UrDTbwJsC2vccWkYNJKvBIuYUeV+qBLVZyZtqBVg09z6SqBkx9ZK9okojId
avbwGKsVCarOCQGdXOdmHgBZStUt7+uubRKiRsu435uixHM+XZqmcLjUJloL0h2yDez+cY5gsLmF
OtyDHkvdj8h4kD3iiathCvOx5FaZkhx9HYc823Zt0y3HysJw0sZYfDzpLEtP1da8k0RR2SZeSjJI
sYyEJ1InUOWNRIGo7osVn41Q2m8WvI2adBn8WsARo75rH1GpLWftbx6HtFkC81tqW6gKoyTYu0qz
Lj3FeEgzY4AsWF2ZUr7rYblzWnfca+rKYCjFxKh/R86B+zCtb4D4SWrNNXNnSHKNYv+sU+O+6PVA
enThrRI/Oem16u70KlWXo0BqS7hMtJR+p20Zoq1lOFq7GvPEwqZ0SS2OWUdAQrs1UGZo6pYEDNXa
p3FJ8kNpPM5tGdmIeG8plcX/O/sqVBQcTWudmozEs0ls3fvodpL4lEdGtddjSTvZ8zFat42BMK/r
d4KfoqVFdwSHvw39QDuZrXUcneS9bCL37CELEhR4ts1YXctexPwa3rDMvVEeQs1bBeMxA+Z2Rl+G
pNgolD2dZyAvakXABm9HCKSBUhAEgSG6564TPJjYJ7RBc05lZa0cosgJ2ui+zc5yQOkLp0yDdTXW
p9JpQEi7EGTcplnOzZCmEMpCtvGqLDVt1SNtXffkaDHgcPU1/Xw0rSrs6qgIVk6q3QqqI5H8QzU3
JWIEo/LcfYimZBF4hISYKoZ7I5voyAXW926yMOIQxSdcCRp1wXekxdBHG3FF0ZqthqiCi2lJ78Ak
D5081uilVjoVOV+y2Ia6+S30hHgwx3oyKkV7XU1evb4zNvRDtUWQ4rm38fqEatYcK9t6dJNiGRuR
cvBSwmWsnBloXHSPmajVozT8FU3UYdkMRkaxuN5p2H51huZ3antP6aCrx2REr9J58Z7YJpP2dtuu
iRQIzshJNt2IvRlAiX3SZIPxpGvDA/VHUKMNd1/KgikTZvNqKeELt/Hq0FE8uow8jAXy1r1wAm4g
TXyWo+leKJ1YIQLKkI4gAkvafmXdfqX6V9ys2ww48WO7v87jUETTm8QVwYnxvuA2jqRbKZtqrfDN
J9lhJGPO9tEUSj6co7EyjEbuEXnUK1847U1xu73a++pDI5UaJbwJZci04m0W2JdINaqtkhLh7o0I
72AWIFSpw+92G4/7vpM4Vt30XmkxD7RUeVRJVdhGona53ZP+MpodZvDQ27t9WdyzEVCCpljTk9Pf
eQU/q2/jL62oH8u0f7G0zrtTLUIPVcT6pcVkTXkIwMwQ1Yj5Yifd1TGzFrxNWPPaETicOl50CXig
Sjvl6yCSC04kaSn2n2DM+W0r9RvzYWVV6c0prOiOliNV0CbW9lWcMb4x+Gwkk6kKB1hd4Dxqrbo7
CfyhO6t0vkMH0HGOHcuGLtnoDekhzstibZiuwLgB3elDBFwDJ0A8SjsVc9GC8JzuAMfnuTT1deAW
hNITcLgPA6enFSBvjkjtbx1fMHfEFiSTOjv4iCPvBTFFFXeTfeg72I97GWFQ96ZnBlOtPg0OkfFq
lQrjwaxGklzUhbZqkKwd6qIM9wGgd78c841hjN6rFaC26a1Fl0ft1W8J/jWjWpztkadyhfR7CAP9
6gnj4prkUGidSE4DXmo3TNwnR+BxRN73IEuD+sVQ3cy6qG9tiyKyLUYCDJk/zJ/bDk34soM8vq4l
yl9pi/7ed5V2jqRwX3j6uGtzQA+P0WczFAAJWvSxq8qW1crthv2oMM9jhv1iuJ1xVFIVg6WqZ1v+
Ml/6KjPp0U05OxEJnS7q0KxK/duElCmIploMcW8AaBL9Y9oALejilpRujN2UDZ3HxHnzRhMAiuY+
duBXPrgifK2rJRhbHutTu0Dq2J74tGFezD3aiBngltqYMoXiakHhDM1V1u9TteE5WRkgalpy5vAa
r3PJeCApCZl3knjculOilZbkxolHzQAfAkIxeSJ/UspwIQzHJFBVKWnzek+yqoYrwutNsYkQ6T0Q
uLxBzBMfU5pN+8ZuTnoflIeeJotjVlcuh/g3GpAwx3GxbVykGr3aKNtqGJpt7qmPGT2A40BBei5v
jXXwR9bSw3Vxvi5S6UUnLNbcmnXriRb8U5cN50rB1WUwghuyOsLxSBAbyGZSSSq8ntqWbNOaiGqY
CHVkkuOFB4d4h3rtTa4mrPr1pSjbepv5Lj4rzSH+tWm3+KudjU7xaxXK+pveSAGSrB3pJqDcWbT+
dA/LBuVZRb7sm8wMrEFdJY5+plnWvyUmFpRhkyaJxdCWMFkPoDKRxBnzraw+d00TT1DZQ9ok+dEh
p9ZvSnKt/B5Hh0EXLBf0w2ZEUoN+do1sK1jArCZqz8nOMHE2mVlXNxExkPSi6vsQuANDbXRZTkjE
pZfi/dTpu1hhn6wApDTH1m8ELFGTglluEo2ZO+HJTI+FN/oPfRl0G0wA7qKiVYIEHMwJME/iEXkP
M9LeltQtsJv13V7albULvf7sI7jc9br+p10N5kOqOqfBwRcBZlLsyiHqdkRviJWqiK8GiuO1xYyC
SVM7Llvev51dvXQOtwZd8FiXXXefQVCMjVS++O5Cg8w2YyaQmmtnbwgXbRlUD4opn0pUi8u6qYjm
cSzy5kty61tfS4iA33hd3p86sz84zCEOBQgwibJujeI3hqplVUc70i9a59R35ud8PCeDbBqeWyc9
OLFrXPDlHnOZ9IhuDf9K/Z4obLdc276vrhobWeWgBOWpKgu5TKryohVy+CI3aMoXhepXlxohOslG
S7sdawJUzaPfBvzlwUNsPDP/2lWcOFsPzY4wpF5mlxir0ErzUV8SFkG/x2leSimeWmzI2IwGYCfG
0o48MGEwiJbc+b+nSoAHLdHLh46fSYie+aLk7lfGKovScJIttlqGuRQ1tkmVYaBJooeyJvBwmmVW
2fBRKE0KS+wzktJqjdbraPLsUqeqpdsm51IPGPDK5NETPzRgXNjDy4FhlblTy1z/4njfoCh+93s8
M4bdeetAT/BHakz7e104a2yW2sqrG3+Ds23n446JR1GvjRZ2TOAGDzgH3w3JQM6mMLCwtNJceA2O
IATTuNX0p1hQEtM0ab2PSyv7qozCf8iDjNmOoz25iUUWmfUmWrO96GGyr1Q7OUZlevcrJl6GMOC+
eP2tGwwFBZYSrxuSaJd1WDj7sNGPtfSHdd0J81urhSbAVnNvxZm4MBc98ZHPrbrfo0bRVwr53It5
BJdzd9VCuhchqmN+JXeVWEAY7TZDU9L421G1/ww06lG4MjF6S2QB3cB3laj1ZWAzf807bjtuLV5r
PuuLwB+avRjbHmeVkq1ddVhzmwg3YdMd9YEWaKuV5w8Q5CQgA/7UryJPFRgcqEr0JOGsbJPKuzfw
2WwlOuMsx85C1ImaRo+uNdkra4SDqH23TmkoK/RvxVIoXsPI2bMwzEQPuMa6he+NGegdLELj2P+w
LeB8oxq5VAT7YPIKTjf0+r2IwmoHSwTreTt+V7ZweXD8uOdOl93B6nSI6SJoVzO+C6oA7KQe2b6v
N8Wh0ynWzqJJGsXxwaJ4uYhNgC6m328Nu6IKy7TOyYp6a3QMu92E6RSPIKtFz5thLF80bbzW/Zyg
gyb+JhsrfGAoXy4qS/DsYty0D/Lm1jWu2Iva5pEyqHPRlEretE+thpOWav5KmFm78bv2DV5+s+ma
JFvGsUXt07artet0TPT6yaLSdAhtglrdzU982UCSyPN2UzHbKgW+MD6T2FCB2vVJ2r1atb4PDVzP
tnrGRKuaPWnzPS2zAeAQ0JUlcNP+isTTXtgVnVK1WvdSF3uPm6x0rPo4quptdGLt3FUAQmSl4Nju
Or47TESdabKTNN73qoOa4FSST3MJZMMx63yhul10MEB/LUfH2iZTM1HFm8c0qkNOD3KY/onYF9iD
FiPEjJ03YqzSvPIrxzC/6HLdhKF2qrvyrHe9tVcGDODU0q/uIb8AlTctqkUF1SmcLvsoVutVrRXO
SrfqxyLR63tSRcY+NRpKiUp6rc5WZxo3M/ZPlZP/oTqJsy5ao9w6iBMoVDhyQ8VXeyp5VO0zuh55
lV8TYoSAzeHm83ggYDDfI2ke7mEC3iIenEm/ET5E96R0zKMlE23F7eNqWwO4gK70l3rELXoMBuvE
SLQdLtSQV6KC4RFBO72hWaVJV1rDwrS6mm9jPFwELjeMw2QV4IMUN8XhZmvotbPzgMwsC4mjkbmy
SSti+uSWUGGw+sot8FMAXWbm0wiviejhkYsPuyOivdftTaxJnmuKTrnaDa23bnh3AtxZSuExxdT7
5KySKOm52VdpUjQZkqc61fVnvR1xm6J/BOtRHHWzfWfOH6wwTaX0LMbgwtNqZVh6dqoBlWwEru0F
ZW2YCr5xr0xzPXLjfMy5GQ2BczAZNJHgbXwvyiF8QW/w6mgFacxu9cOk3unHz07miJOUavBgcEPW
0JSddEn7wKHcsjOz8QdpbAHWhoTOFTz9F897Y0b0lFIxuuc+cXRhEF8amah0MsJhMwYBBtMuJNTT
B8+aUU5XIm94rAqVr08zmHi8S7nwvM4EeUdNKrD8+obH60VnCPQgipOih+pWI7KX6I0glnSDypfY
lPWqjKvyzZmsCF5X9JeyzNVbp2Wv+OmK65DXf2YSGpneRck27hT7yzjoE6FuVM75gPcj7kZjozP1
2tXSjRhAKfXZ768SClK+tRNvJexoipWOcbV3HvcqItNjjEllfKpQTx+8cKQASFb8iEUGPw8y2T1K
TgpdbqKSh5c9dlH/xcuVfhOA0D15WncUU2nEGtqW0TaTORjfwxkd3XDWuZWtlL6nqiuH51j6xrUd
uPDC4L9Wlh2j3aShCS3L9jHAsrmzWpUvx7Q5FJ58VN29YSXqJcmDbW7n2rMfdGtbV9O3iu7KNgFT
salyrXm2y3TPwH/VWrjdF2sPrzKfRwg1oCKVb1oxvHVAT14CFxu44zrrNl2ZSROf0hEZmZuae7uB
PsUs3rGaYx4Qo+rys3GAkOJDSzrC7wC+Tlrr7Z1/P35c20W7wP/OP57Xa7SWW7hVRxK8r85T8sV6
pxqsFwsidTuBwR+SC22jVcMIIlyFS9ITzbXLXRg6wLADb1ydOucSdo/o2InsiqoVqtmtsVqvz+vz
2xln2eIbGaBLYufX/VrfmIdyH17Da/vivIo/wd4w6i0swIKUc5Z4RNmM7mWzliatj3WcbpzvPe2q
nbpPjsO1u+pP9RtRMTQjYzxRBO9WSwrXXr3CCaY0G9ltqeXjXkUJgoNEPQdDOizNIngKZLGpAaLh
lqJRKQun2AFCbLdeJA2s+JW7jMSg7J0uO2O7y8+ODN66PO35olpr+tbie8xAYMFwVgENGts7P8tP
Sdx23/ICGIDslfxhQHJ3lZ36MvrZpu7a5AsrEcqk3GeMGSZfqCQvzQoJQmwGJd5yw/giWouKWcRw
M8qOAsNHxn/i8QtJGQs8NsPm2nQrHJmHawy4ynu82jd8lWVB/pg5RdXMi48wNnCfH5t2EFFHLHD9
RDrBXjbUtoNX1tVh3pzX4pqPhkzTk0Y77UDn66QEp5TK7aacAj/cKQJjXvtls6I7shvNdhVNcSp5
akPyCPySpUa/bNMnzn0+MnqWuQzNigrxlIznReJk0yD8yNTzpuy8ckphmf4HXacrP+0vMpsiHB6c
GWE/L2a2vRf+J+D+8wBYm+m2zzM7wbWsTT+zznhee6NXjsv5v26GJJ8Y9HSXvlZgw5Fk2tWEwg0N
gcpHtdDlNgfvNie8zReup0ymee2XfVEJwEmrEgJx0uR5zMpgU9k6RqY6CJsVDzSIUBP1n5lPdqix
dSbZlGaWxjq3Hj3AIUSjWk/UnxfzPt+uEkp6+VGZ3vV5QT+W2mnoTnlYvdWDu1GQSAiVu35rhlC2
psyQePpBHe39D+3g/yf7/4bsD/8VLfr/+F//8eFh+S9JnP87+VbHBAD/mNM59+//879/vOI/Qzh1
918uDQ70braASTa5kj6o/pqt/2vCaatIr5FWMYb/G+pva/8Sk7kCpYxDCwNzyN9Qf5NDOBA4KoRt
IPYw/l+g/sKedPWf2uPp/6PpmgmNWgPqrzq/mjgcux3SVKrGj7Fu/qz6wT8Fo8nUWYI+QrE7fgsj
eo5aE70TVqsvrEATtyqiGKPZNrWUKkfC2PU3P2ixm8m0X+MmyB+rqq1vkm6U5yToyaYFoGxqobhc
tsyV2CwL40GazpVmCODKpnUbvIdqe/g4WXGGgzR64pJGP8GCnhQbEVLlGxEY1wnJA38v7KLNH5wA
2TJ1QsVdMv6Fc/b34XltPmdea1tbOUFf/NyNIPalslMJR0TpVjW96dfE1s5w5OQPbLTHQZPybaCI
t2p7E7Yz1YNDrAowmmYTPhoqGb2lrbdre0QCmKl59ZDqXvnAvapgFOo9f+6a98+Lz32lk6xrGriH
eT8N9vrUyRv6CguzEy2/YzYtaCH21PBY45OW7Nwq/S/7HT3GFpkXCane09nz4mM772OOzRcKnW5f
JZ3coY1iH3a16VUZlcPMxI9gg5hbVHld3/yOcD6DssgyTYz0qDAlzRfBBMSMB2r//2V1xifR1En2
gBLteD1Lo6ws7SlOIJIauzwecL9S/5uOzgeaMve3aG+YZEECmgyc5Vs44h3y4MocDNd3XgsEJoC4
3oh29rc9HErblf056NNh0Q128aZpobvMKqM+OjyvX8B5LO2uKN963SJqRlTEpk+nYXO45bkh7nZk
dT+9vKTWvFQIjN8WVHXAxSogDh2nvH5semFsnC1PKRHeWy24DFXREZhfLEv3+IJAlm/pzq5KTP2X
uTdsTg1iXATHQGrG8XO/DDLvYOv+bd41L+Q4uhfqgdCM6AV8XCNw/XGR+326oZjSYaBk0apmexrT
FjViz+frlwPzKZ/76jAdFyLAGF3YkX2sBQGwWl1+mbfkaDBTn1d/3Q6UhENyYpklE1w8k4ZYfZ5J
KXt6UE1cs8+dJBWvUUrFi5Ze3H1eqEmzrWzFRiIlm7ssNBpYWXgrYUO9t1p9HtQg/SbIPV8khes/
DzX6pJDZykUvgnFr9Vp69ICtHO2QSgIZgvLoq/TdnwMcj9Ua+qNyZhqfLZRy0HZ9O4TXj0WSxSd4
RIefdk0HFac04UhhOv88ELZueH2nbhv89drpxBThLHX0xFhGeg6ntSkhiGruU8svdJ8Xhs7fmTKB
sf7cF3rjyY0U8ZDKvrlXRiJPqqN8vMgD2bG30QBguteNkyvH7IRadt4Io5FK7k+rtKMpxruFs/Yr
8deRbnpZBI2WjI/AA5uLABrxuhoQ3IEZh5IgmBzuezPUopn2I2Jmv+egoMmG2Nh+nCdHLzjPx9Na
fac9exhwq2/hDqgEoyTD3V7N6x8LSjs05gd7yURZu8/7gNu/VLFXnejTa/feT7NTY8evny9qggo+
7j8v6n1cIPfbS+lrgj9jkF2dpFmPqi4JjWHrY1csMYF0drucN0kZzq7uoKef537uN+kAbFJFaZeC
7zTpTvglRqP1HjpoS1R6zPQP0oQVBdSR2ljlSpFp/OAMCSeYfz0Vfn+CGa3ywvR/47pAwv/LQ5ap
ldA1i4wQfGGT2Pyf6sy8tjRAVyNze9eWoJ4M9dSLSjvppttaGzsxrW2ZNs+KrjHZTo2C+mY45tti
es+loxAog9BsbrtprZnvAUQYi2o6OO8LfK1Z2GjhDmMXmg9aCm7cqKijZVH0PRnhYzDU3xaj/y3W
+YQmtDFuxZBt5q150bX7xJIpCh6Od0V4UoMxvDZBpzyZDY1vkrzlaT5YpH43qaAr2hCcq+Khr62c
9mnkZBesI8pBjIMChE6NvoxJefWDNHrX1PAVMaj2nFuh2GRhbG+mtn4awIUruki9hpFhM3EWIaPw
Vnsw0hHXP17+Zy2DBBDUfUyZBXICRO74gA+ymejLxl2RLND3tgvuWh610WjapNadjv5p3ppPc8DB
rBLYc4RI28b947Q9uZZMUnSRXnOnNra9FSlbtwntZ4gQF6vy2++eH1Nw0t3xCl5lPErM0agF+vy7
d+5srJeAQezVSPRJf6Mc/RsjtK7/06uDJc7GgGmSteKYFlbo2e7+k0Sblkaf5nXlv3e2qq0SjHF3
+iHjjQzxeGazli06Q+Kor5aD3gcUYbMWUZ8+qUXanOxM+ovOJ2VblAmfgNGAwjHRrRmLogVLMTSU
k3zq88C8Nu+bz5s3f9n3+dpfDvy7kz/3McKksdbbSBD0bF2EhvlQGLGyJ8zF28at0V5TKE7LwFCM
18GWj67ojD+BSdA1Fv4fMki1KlvQcjjRyxUH0wZ0h3uQutq8TW0OnZs97f1YnfdajVlvcZmcPk6f
Xjjvd6mNokeUyakDVLErdbXeF15aXNBVgR6Phfvq5BAWtdz7ESIs1dqy2KeuRfTMxGtL4Civu6jF
TtCmbDbEL0DFYLVPyktUWHT/pvPmXYNnAZRLIx5zcE15NJjf+5Ic5kbwXRtz5CuInMSannF882MW
akFwVp0zKqiMPL4JCD83h/IeERpQEud983lA75Vd6rRwR6aXzYvOKZWDjIbXz11G36YPNmxHwVu+
0ik67zg9oicdi+cYmUraWxYCOxaGIJHWS7RqkU1Dh88D89q8D3QJCoB/d1hWzGZ7QppAt//nBee1
RvframHV4hvy1OpEqMEPIwEI2DvSfLERBfsCnq42+t0jyTBrsrDw9qpKfipcNH5aE2jfLdvYefAh
v9jo2TdB6yf7DqziIw+XP+YT9BgujmnWj64ZlnsS11XEekL5UklnaxSd9t2lcrYUuttdLAhpJ54+
xC5MB5Ktn8Vbf9RhdWDAmaRK/kM8ZMHDYOn078gb2cPi988MjRGAe82Viqr6UE4QQS1XXLJqUFrN
B+dFq1TXodLUh3nr84xShLx8etXf15jPgDDjfVyjiXxj0empjpSspLwO+tY5fKxGueYcFEGYMrGG
f6/217EblK0NSXINsVx58dpgXDGNQ0McOMoLlicE7g5Pg/moBbRDsR3lMYih7kM1xa/IWW02lr+x
IvxijQSjxoPONHAXqng9LOa1/3zUeUHchwoGqR+oQdtrrrfFoou8+nsRB8c2rmDmxmc0hfD/Wr89
RY2tPzsyNw5NpJyCBBf0EpWEuvKKJN/MTzcnTuBaDkFyCNssp1bUdFSrbdIPafF1vzFxTxl7P0+H
bdUUlmNqJhQR1RbmNPX/2RejABi188QWf/hCOVpVnjhAS1FrxClKlo9tNwyCa10a9aLHOrH72OmU
TvFAu2xtN0MMEy4QwXVUR2SaWItQqvASdDzessqRpPBNjC4lZcZVVqEGEIoVkVDHvnlhJa61rUO1
gF7KAZq40cWudB9JNqKe3xn9ZyrKTwUA/mCC33PKHNRwhPJ3++dvPCRp6Y5W770rHS1lN8tf+iFj
ou7Q2RQFvR1YbCtLCOM1UpmjI6xhCkWJgIZ9uh+9wngVjgh3YU6TeN70ZP6eQAy6CkdRbrbpP368
mhLeBsdBsJ2vXbr5DZg0kkvKal/DfqwPflpQe+MdQck/rX5sN/Zfa7FZErkyk3ubHPBRPmBPz3M0
Qxeq4MvapAwWUSAePUPuY8dsK6BesXMME9v+WER93YG0nrYhD5arsQD81abKsJyf94ZHBFbTOK+G
BpKs1/N+71LFfeSu8T6fUHE/W9iq4tzHkXQKD+/dpqatgygEqBh1uW91HcSbuOembo6N/jy6qrrJ
6kKs1db6eRNBur+IBPF/ky0s0sIAKBhr82LKt1+g8JabXw6Eo5/+JmNuTmz75c/PLB9zoQl1wXLn
4z+NMjThD6rbR9Z7WzuVdTapmvr0HB76VL2Q1TrcBc2fu7BdIIOhHmzMaXM+gBFkjVV7+DjNrztv
H/iJBPOXUN6lMr9QGt25ocj3bnEVuEdVpi9t7ng3kry926AV8db0wTO1SW5HS9jjqL7J5djOr5hP
HEG78kQxj/Mr5v3o+aerzjvIV3Hmq85b8yvmq6ZaoC8/rxIMtE0iulzb+bwwpojt1xshSpLR4yY2
lh+r0/a8Ni86JzAPncWMB+AlqzgPV/Rf6IPFcfYbN94vBADDhgikY+0EXIqlXNN+hXvIDHKcoo7D
mx0FeFETGR+JrNRfUj16G4mCuUA+0F+IsVgWUV09UXZAFz14PNM5CZqaDqO+ev94SdAMiO9AJsyb
Q4J4xGRcgwCaSzjkn6+sIBO7+YqYfkb0EHFLIAZHhzC6wP/yriiY2gOgqvCc5162CxLMeXlXm0+t
OYYnJFJUgCITaHDY61efDBNHS6yn+Qy//5LnZFDOx7kPPvGzm/O8FWpkxaXYRQ6DG7w4NaCAJhb2
nUQ6gNMYzjwrck6aX4BknjZrJSMTKY6i9bwJxbwnmcK1d/Om0dDNEwj1jpjGHmUvX6jCZnc7brN7
7INBDGIAlm0hlSnGoH3Xwiw9zkcBsMmHn2q+148vzH/LJJOBMGtqarzin+7v+U+IqR58BD/l3+CD
IjsZGjxDpBeW/bCtcnOcJHfTXN9L4ds2sHkjCp6qwWMlM49Yi2CrY+BCnTKYVy/7rqtORL5NHt9L
lCF7BxLZQusjwH+YEhZqD3m7Bie5HvKifVXbaEpwEw04E0d/7Itxnyh6+zpiRaRtgZY2YCT9Woq6
WeBaoZtvdN6Tgkxmfrlu580eGJ25okTYvhYSSRXOTcRH6E5eBoE9fHp5XSC/K6Q/uaY4rRy1hKFS
WiE1K8Yvzl8/00WGdXQAjS/ns3zTIbAvagmwm64xIsW1vWGlOED9e1uIq85071o4IfUOPzh/7nJN
KlyCqI/tvG9eeFFPKBLz4o+XJgSnnIzS+qJ2Y3fyhRrvcpHCjJjWPvf9u7X/+3l25P51PffvtV+u
EoeuudVM5Cu+eqtbxdtGZAMsoXGNt3mhpUGyIRyWiKe/9/mahDUsNbGeXzYfaCknLQ34qdvPfTbg
Fcj7OgacbnyPIrs8V7D9+eb5KvaIvnxAm+yuO7JT72jEczRUgXzTW/OJJzby2VYB1iWJmlEdCNuI
Hn9jQp9hAT8/J4TAeM5tG9wFC+KJ/zlMyKwSCKjeBG+lPoTIfuwdcManRtjNDwskE8pZ7SvsUnMZ
6La4lHXf7KsAmxhWKvTKBl3HXCOxiDhPPuTTQmmhIcD0Cjbzpl43v5lBi396Yg1IcK4JRswBpQPa
xfjV4I+u3Q8R1dVfxwGxlTvWjBNYGElRX3J4fbuurdEGq95f+9Qe21Zr98kCF1/7Zmf1sUb38jQJ
vU9+VtNqS0kn9dMJxWKm6gPT6+pRGdKLlardW1HxB9JzTe6A4qGJLqYouKGp0HsTGBVt82SyEEwA
2Dkkbl6bF/OJIsO3Qhk1/43pmsHWP4e0/OKObRHZzExpQh38ylzwu15NkqzVn3mSpgszKfNT3+QE
DM6rxGvlJ3KN85NXeGviJo39L/vnzfmMz3PnfYmZI0kB+LeYD/xy3ufm52tzt2wXaWxHO200uruw
PIc0X/eNEh2IArx2uCJtH/GbUXN0OgWk+7LXqgaeNLsMr+j33Empck8H54t0quGhyguNnSrj/q4W
ZXfLkysRoVxSafls+hX8qPnc+SKKVwaLtND843wRJFbDOfbC/XzQrGW89orOgGegt8dEidpjGDft
EQXRX2tNjT7B7xK5/uVAlk72x/lEi68KpF4z21SysHcCpv0yoIH1ZCfWcOYNucu0bZ/mBaJiId34
8eO4hYCb+ATwG9MJNDSYJTanPMn5slCZXs7GmwT35CnRsFHOa/O+eRFPtpxfTp73zUfrxiBTzRfI
4Ee/OKquzLbZkNzMCXdv/72YD46OVCE5Ewp2nLc/D6sR0UlQgMHbDK6zlMqobMT05NWmheqN+0iT
6dmZnsNqbcYPY5Nduo/HMKzRjaD6svo4qqb5vU4kIywmHof5Im2ZqjcEB+p0bD6Lpka1d1Wbns98
kX/3U7V22Iee8ddPhQ2uLp2eyMScWIZT3hHsnAyx8lb/H8rOa8dxo2vXV0SAsUieKrZy5zAnxCQz
58yr/x+Wxpan7f0ZG2gUKlLdUousWusNkGkWgVa4l97wnIts9rjxfui92iO86kzHbtCzS5rBNbQ9
46yJyTzLmvDM+GT3I4SJwjxb+gRFUA5EDRpL6EuUa9m8FXIFVjfXabIf/y1t0WqArwQKfycTIxji
JsAMA1UoJ9l3KwBYgUvE5XOfdGp86Ds3PsiaLGrFG/OFrDoeDO0hjS5RGyTHyM/2HGKQenX4GFZV
VFTrVDU5lOYhpG8ThC8ys3/4ZW49FH2XPdVN0CH2oKOSK5t12z64SGyRegY+YWUVZqll0W3laOD2
7RkEw1EB4H7yTatcGpiqgfU1jbeBvBsQnXraymaeEII0pzG+4FPhv1bsWDQ3Md+SacTE+vdVghhg
XBlsN3G/rQq9/sa3eT+2VvhGEK3aokKLcE8eFC9tFz7KCaBRUWoNPHE/hG53sIoc1s3gFt+y6wWc
QsHQ2XQn4E81VkojksZyITLND2YtmpcO/wccdPA/jDGVeg0dfS8noP4aLhXPXXUOaHnoV6lnds+9
a68d3MbvIlSbN3bjZF+HVaHm8dcxtrEebTzjzgt189Wsta0cjhzshmNM5bdpX4k1p4hhbw/DQkZG
ZZBVhls94h2ZnYOiihvlA2brLqgLqKoOHsADUL2V7NeH7scAHvbBRjvxXJWYXWLE4n3U5rTWwka5
gP4cH0e354zQKM1dnOnDo24l2kNrAvxmTPZA3Si2CU5aCKMyIWu1B9M0xd6wlGBXh0CQY1XL3+ds
i3wv0GVHwLqZED5ISu3Uj1iryIHIwO00y7MPzeBLDXle3Q2ITzxBIP4hJ2RajK1hYancBdxor5hk
4txhDL4AG71+EDoEgFWPhMTJ6DP/oiYlSvO44V7wH8A900SUp54hm8TGSrQN5gqmKFRAXF0rfw2N
wLr//+f88yW4DpLG1e8vofi69R+PZf2fT2UXxQ6VsD8bFUEc4Pf9lGX5jYvE7vACA8q5xEl7UTGk
+dBaLdt0tgske25mKAAIFCVQGgcoAk7JKz/GfuXlvtIhi5DbxTJrM/ekKEq0vdUUhObYZYzRVtau
o6W4+99nHoJin7cWRG4sG9VYxPOEg+7I738EZ4e6LDTTezar2Qkw5TReGZBAzO5X7dbn/kufnOfm
F6/ng1VS6E4FR8tdaA3dvptKrGUT10Pkv9iN2RQZW23AI3tsefJc2zhibrooWUNbST66tklWhJ1s
eJe180ZAOLKVhF2ZyHbolafcnmlGY/cjHyrtHjM2474Mwh9yluIr6RppynQnmxW+zEUh3oqOzcg1
MJIMWbkxzLB404kELOqgwcxxboIkg5boVc9+OpkPfP/Y82k5IFYbUAdJ7OUUcNIjootI+izC19uO
fbQ9wKZza4xb9yJrxKtVvAgANMR2QrZXdioi/ajbkcjKX5Pl+hiXB3Veep0r1+J76ixlZzfUIxsF
o9kUhuZt/VAt2av0xVsSICUwREWyl39J5LqPGtvGe1CI3Qt+U/By+YvEhCBA1bVDjBCRbX0Uafg1
ADD6HceMD7PKTbb9g8c/qBPfmQSMnucJIc+Jl9AqudX1LiIQ83bpWpV7KH2M+WTx9kOdwZB6Bn9u
rCqtLbzlbStltUBYXD9BdrE1AXqGUzmrajjP0OoecAEzvhYWMPz5AXw2jKA4+2XNQ2geaIPpTPq2
eXHVbM6/V92m7Lnh1NF3OZ4gyY/HTKbszYbwalN6/dpg+39OEmIEveYWX3U3enNF1z0NMHX3YH8R
EJ37edcxTG3Kdz9JzW3f2phmFK7yHvT6Qk5IvBiprN6o9mEURM9ZSIBmXgjDtFo64+RgjVIbl7ro
tOuC1iPBBXNRedC92jtMaVri9mS598hkhAvhea81SJz7YCr8F4uzAQZ441tn2wWm6aaL5Eg2vrmu
gUdIiKW6HA2LgENkFfpnOVoRrbXN7M2r4+FceQJFkfkaMTS57egrBnitcHprojYm+FaQCJovabv+
Glp/+azUvXJvZ/nT9YWBke5sF06IXOSYWQI/3BE7jyfFqUIpGWD1hDkU4vuHOoyMl1uz/KtZFl51
ILT0a1Q25WhYEXKQa5sULD127M9ejIRF4iLUQwbbw9qts35VefR1wEiN0ttrqUVE5B9jcgX6jNjH
CvXOhw6G+7n1Xg519dEbar9OAlx5jVizXjpd7JJcs7+AMVJX5NmiQzF61lM8OY/XfsLxRN2i8eg0
+Cmxm/4p+2u2JMu0DuNz5g8Q+5uCrHQwOl+UMUf+JXDMi5iIlWcZuGQ10td110LgNLAfs7PG3l+r
EC7tvWx7jV9vB296VHUesvBh8bAZHWVfzzTGa19ZihOKrcqezFR9sTN7sMCci5OvPUBcJaKUfrB9
9Reii8Jv5E/BO3nhzw7mTug6iJYU6be0dSEEFO2Fk7EVoLgTbdrcn35ivkfS2+m/dYH7YwKB/qFP
5gCbCI3/AXGSBfZc3jH2AP3BJeQEkXbYcHq56h27vnMIcs1VOUnWarxvVoAP09nXyzvijMpCJaCa
ymsouIUhsz79IYdv6xyENXkbgW13XorX4+QqUBZif62I0jxzxlXvagUnyMyNQJKwLwNvGNRPSsBe
2Zmq7guG6xfPxwVuoaz8rOtO4CKGU5hXwwnrs+HahNgOSGtqlnIQK3l/JwxYpl012KdmLhDRhG9b
YMrk+vCllRp5PC6P4kTa7f2gfodyjP79XAD96O5bPz2VkVAOsktOFRAl156Jb/ltrh2g9KFZwR3q
3GRk9dG/6Gkz3WlCwDCGQXlqIrVb626ePaMFoi+s3vC/GZBHh5o99KKLi1U8Qj0F0weu3tDMFzf0
f12pAh1wvVJekss2oLDgnVRZJ0JbuUWKARtK65SwDT2l/YTUB5yucAOdzkAgjBE7gQO/ajOEJMgh
EzWJmjsq6XGYa5FWpkeMAZo7Ete/asFffZ9Gc9IBazXwV56PTY9LbDRF8IVqIFA3VxCG3MumLCwD
Pb71dVI4zLQF2Y12j7bMgWffdyAWyEclb47l6nsHjXhYS+n4kacOFpwB0QHLMGfUkIEX5jwA2KNY
9W5LEtUP3NcqgdcpTMi7g2Fssx7tcdkcxnwXozn9XOfooQQmzNgEU9rWyiLeanbfeVh7Xwaho8Of
p+JRU4xqkyVhdpwqJT4YtRlvoeh3D5o7wTYL0gJxJYeD5Bxh8udYU9OH5s7Jqrdbl6w5ZW+uwkqH
lAFxVyO7eJTKtW2K/3mRBTD5HYRsZZ8spoKdy8KK82GZOtaTqLTqoSIAttTiqt2EfUEmWranuT3U
yGZd2zzF/2z7afVmqhmZrUx9V2vvIa3U7A8OiCtYSdY3p9DZdcSmeHRaXWCsVoQHATvp1DpDj+hS
U720yNQvsORwf7bfcBXL/8j0DORmpTsvCrc9/DeS5uRDTNnn+LhuEXsqHzl1opCQlsm3bhrXcpXW
IaI5crdK4cRg5TX+VxLamnfPt2glFgImmGuVsLBrWYb6D51RYpRB56iF9x3BmXGZQjY9pMT68A/9
Q6/9+lsaT+t3q3X775FJjCUOT6NuwaJCnGeJEFB4afVhpxh9vPJwYGJHlp/DqEIbDUKajQFMWuTB
Y5A9JnFzyQ3f3KMRYuyJFhSzsXKyDLvW2E6m6q85NZmrXMUXyRoSlVsHl4NjvImrTfumgXiBQzMN
SCzj56LAkGw9o9oRVQ1W6JPuRdJG9zYM0S4qwnddWztdZrxHP0vg4fdT/gIe092aDo4rs/LDsZx1
DFXN07Zp1b4oGCyegAxZq7pOrTun7ZABrT3E9qMngh4FZLa+vlijJjbQ9UiMIu95UFS7PFg2GoxZ
iSxQqjsaEupYczlBgkOLlm8UQOZ4oiTGZrK+tyZydwCjs7VNfHxpBWBuiYAPMICwlausdudNYYKn
F3+vO9nhJgZHXOJ67HrRblBCfuUaI8I4tmDwQQId1HB66qfqiCikf0RqBzBEzRve6TFWThppXz2D
LDYaDkpHAXQjEePDpuKxuUMXC5xTr3+N8zi76wT2PdnMwFYUAOGprxePuDdhFaXrJ9gXOg7F3Eu1
sD3ZRbDs02jYD33rHjT4eMusLpFJMfLgKY5ibh7o0s4+nlDpwrLajVa50uPoRWB4sptS92CE4NLJ
oSOLPbXfUxVjrDivv/mBgTggeyZR5hHstw5mDtFwv0FXJTXMV9Kuxt5HUGoVW5Bn2LX4S4CnoGgj
cOBp/sypLj0GfpweS27SY6A+BjB7YRh6yJmZxbNlNeneCncCR70D4etLHwfinXvvLnDiYjMrEATZ
KTcEjgQKHHK777dKAuM8Jx35YGIb2VV4BgW2ci+KYI/EACDWGAnXruuaUyv2k2oAC2rVcBMFGmhT
ZzoFuR5eFNta+SYfU+H5HTZPeY6hkYmBBf7viC32J28kKBvr487RKu+uHfUHh/MopDnH2ZUtbFeC
D09aVLVnWeh2EGLfgFw//0HGoS5V42CMMFQ9wz4WsyVfL6JoBQHbRP8dqlU0FcvemxYos/mwSV/R
p1g4QXAoiWLvlVQZdtD8PtIgB4mPdM2qN/gYjUjpl7phjUdO9Mliwr5w1VUzAmty9C2wh3qV6vYy
VIzval+udfLd4MyH4aRm6X1T83dnbYtRbNp2O2c0Gqwb24RNe7AmYOEi8mDnq5yHkxj8r0I3uv+4
rX0S+eSuBjDFBmNnEDWwXbhqvx+3vclEs6Fysx8hb+hbPuZvbVChSqBMF7DbCoeugP2VE60LL/Kh
5mMWhHKEvQ14oh1TPz5qahyjjWau2hBfvGDiu/2/QwL6fOL/7cZrkwmFzKJqiAJAUJl1Z/8OJ1D1
pEpRevw5FOiAYXWMTZOaP5QICZwKd+zvdHsslih7j8uCs+MGzO/C6BFTy1zE/orpEPCgW2P1lWwM
nLs2JFw4toRN+pCrGYYnU6Bvpvlem8VIobgiMdZmalWrOA/emlH9r3dcn2Vgb3/PDGfib0DIgjMp
vjA8VH7/e/QwS+IitPQfPNKrZeiV8QVK7aPrEJa1UdG8yKKbTSWj0IiWOQzCjeyTc2WtamxjzWGw
W34aGMq+2XXB+P6pfxyq+Fz0T5+64/nVkT87NvmI6M3ckjNkUSuRgSWuoVxf/TZgo564rtsGWam/
ft9fK7LpTm9SIC2/D2S1H58IMP1twe3FEM3eOpnGQ2ReJPtDk7sQHgbQ1TLsBKY+oEDTJFlc25+r
coIniAUvPlf/tiwwckTh/nGx+eINoq8rlA1c6PXs1QWbrpOs2ezSzXY4WVH7FA7+k/TPLQkiLpwe
HqIFNIK4Nt7iRzlCxtM5yuZIKGvDZq1EwMbBqkAJ+pda197gZPuPcGGGs41I1cJWJvUjSVGT0bpY
O06+kz3Dnce9hn5S/bjPEHkn/xdyfhKPeD1X7wK+zK7QKmUlZ/3LVbWsnP7ze/i7wPP8j+tq2Dgh
sq6D7fpHfDHKSbf2nZ7+gH7BJyw8XB3aVndOMZbJ6JLGB9nKIz1Q8WNLkzXcr2YpO/820kd3g5eU
J9nFFyxEz0532Ha6Zk8ogOvJYph891qrC55WY+QhHuW1W7UHT4SY3DbUhuaMiajzQCgRJKZtL107
cx9kV9Zk9R41X3bvmeM8kBBxHopJYM6GWjCCGjTlvHg2vVeFaJFjo6+f1SFBBu6cGVCRab11kLVb
IftwzMs2QKdQYZzn2XqZoLgwV2Xxad3fhq24HxFTB1ZPaunz9T8t+7dLlTUm86NY/dtUlOrsPWF4
Aj/qgLy6nSlHWQvD+rWLLWX7qR/nk18z5FyjAovrYiMASBJG2239p3k90kTLqheINv9+gRx5yG4h
X6T2MxJy/LbLv3XKK+Kyp925MHp4gpgHL0b4CrIMIvfuwa/jqt4oDf1y0CFaWC1SI7Su824r4AE9
eIgizo+hXxe5LZPXDMxt6D3BM1OPDr/LWlWa/rXRrQ9jJuHFA1KEMB6+EtbAoBqK9NaDQ3U/+Mm6
Ek75xRmdaZWMFVjntrSPQc3mRDE98eGSxJAEBJHAQlcCNXka2Ine2SXnWQRrV31Sehfdm+4Kxy5e
lbr2L0XSfKReXr5Gflwc4e2PsL9otmFgo6gIp/s6N0UjvGqnaB3Po321U+xjGuYl6qFtf28MEdtE
VUzbgtT2U59DrsOVxP6huh+RM9Rw+9CawrlrenTKydl1EYItVWzMSLt2eixM6MoiqpQ72Yca2nSP
6fB1geyCdohAUVC2K9+Ppkd5Jc83HlwOJic5o0Msm537hO+fV/ZLtF7gq40V7PHrHW8gyo5sDHyU
USshFeA0Lgs5ersz3gZini2WDkPu1tXLi9xuqLdXuvXJ2dpfl/futJ3E0/nTBL6ucZG4MWbk3bU9
I+1GzYJdqXmnW5ecIQvtX1B6cp4clVf+dLnbWt4CnBtk28QS5D9AfHL79dtewQL0LOYf3bFAgX3a
+6BUUld4zNbfzcrf6SIsjpgR6pu2ZDdUuZO6scq6OF6rvvvWsENCFd1Tv5PGe865i79qgaGuEVxz
D7iQ1lgTFuYqrdAxrGKMr+1WEwu9Ft1pGgz3WaQ64kWq845HKecdTJbWgx24743Zfi28WtwnuZ88
IKlJOMR9+N/7vJmb/Pu+yEI2n9SV9M/QkJ7/fV+kubGjD7qafRfRYC6raBCPXuwhWBSIe9lSVbbU
uPVpSBeP5PVSkT/4GiBpOZr2otoneooMsGvjzVVGAfHLyTsMY+mBjaNWGP2lQ01wK1swkdFcklVZ
gDdaiWlU971veZAFBXKbSkdwOW7UbZc3zQXPDB65sAOenQBtGfK4qIZVWYBsHtEulN9D/+gLChhO
ykHWZN9k6siz26RN5sFP0+TcNu78GtFwhpEn5Fph2J39MSxf2IRZG9sJsw0m9MprMyLfmphejfY1
TdPQ3hTFtS6ypeqrcpiaV3dQcYwtpweJdvzfH5P2md4Nnl1CEoXDhhyY3GcSkado6sAxXPkWKlax
bTPli4EH0IMs0A1OIE5G9/yaLnSLEEgTsqOc1kT2gFJ/9lAR1gQQikWyUnq4knu+uA8d5My7cCR7
8NXqFe8ir6XNVyUyB8XPrM6317BCPlOHDZe8nuxXwurF1zI0s3WAcwWKr3HpuYeW4MIhj5ppk2Ch
+phEabBEhLX/2jfaXYpg4R9OgjpnIpyvei/chW+5/tMYTfh8aJl3UGMbW1p8TdDYyc83mqaJqvC6
NbT479TNSjzOvhhHSd0c3aw9Aab510Vh22BaG7IAsJlxlNdVnKE9za/SBAmAyAIhor+9gqWU9/hD
kbAp8+aRrE57qkIcd2K1eZRdfClwPwbLu5ZNrXPzDfQGf8DCfrTFEceknxlSsve9EboPg+E8yVP9
rGWzaRFc5FvVivcyaE9d50ZPA6jDSwVuc4G+jHjv0gEn09FJdpk3opoSJyFifTmGc2OyuYFLZO2G
Oqma4cWLO7hvmCZ3xgF+2a9C90zjkLSWW84BXHMHiG0l++SUsUmNQ4DN1jZWQbRXUd6+6d8ruzPe
1KYcT2mpki+Ym4pSDJvKGMVGVKHxVvGAXAA38c+/1uR+aT6iWie2QR+UZ8cogWDxZ3yvxWlSC/VL
SHy+Fwp25lWbP4kREL6KkHE5WuOKJJC5t/tmfCE/cZfChfxiwIpcK0ac7nKkQN4j5AHk/DTQMFaN
Cpxh5uWutZgXf2AVmKH8krfL//gGarr6mVPCt862JJvEdQiX/SPV7/dFlaLC+c2pOdEYyBteEN4S
l3IKhmWTqtFG9iFCgjBKpep3FSGv420ekdj+4CXeseyNBh1InDJbe9C2/ti6b53fr6NOn75GLoqW
ver4RzP3xr0xZjsf44D7zBI8kDKxI8RS38uuxiRq2Fno9N365IA14VyvJt3J81hZVvhbVmmubTAd
4WiUGsghQOPrD1rgmBDC0XeQTd8vIqSJq7E/XKuyVyCl5i3/NkFWiwIuZhQNBA25UDMX19nzareq
pkWEqcWhM3HXMBXiXOYQYHmA4Nwd1CwVQUCM37PJbpZWZI+bqM5REZ4LRHqD41hk5RKCYba69cma
M4/+P/uMGFVTvB5us+RUuKsokqsdvkZFrUINbu010UQ1WpqJXS5a4ek7az6JePNRRhTNpvY0pCPm
rtFO8ouSTniA05JddYccE4RBJFx0L7rXUVl8xtByYeSzFF2VYNXsG+UGQcvxIwiDg8526tlLYhM6
rkGKe57GB2MtMgdgPm6gxiPhu0fZj0pFv65G29/Jps4Jh4z9hxWh3Jkj4BXl8SHCSmXRjUHw3MxF
p60HkhxP154gxaAsGQoyNJV1ibO0AJnZHPShrfgIKBSTzyYJ0KibNFE91YGv7quI8I0cDVAzWhfq
WOwUNg6rMfLDM/IR1R4vg3zbZHGL5Z/qAk8W3re+bJZhY3o/hSjf4JpXb33dWyuMDcNzGShIUuNZ
uEn8EGSgXsUclGRVpkmvBd6uCGjOaVTy9962iKrZUCrAdEa3TAd2qHvnm9inb8HW1gtHSbECgXOZ
dTCBibKOSG9DyFTTrN8hTLF3UMt4YxMB1nRyURzFO/sJotE5mw/yxJCRnGoUpB0nJ9pbANTvA7Nx
j5ql7GSrJMh2L2sOqsCumouzkyBnlTsDaKqRMKW83Trh2N01evgh77s4g7u/BmQ7nYbVNBb64XaT
lv2hZTz2LZneNAoLnlEp0pxu3j/YmAav/EoPXxIXAnYTp8GHmYsfdqwW34d83KN+6mGH0j8o8YQe
En4N/Bqdd5aFUwpcUDyxVu3OMq4DimJ55zzT3kOoC7vrgNJiCoaI7tadA3TeOFGgmI5XBU2nSSYk
4eZ2VYv6rrSL++u8ues6Ktt8PYjuzYWcx7/YvbzUUCeXsErylRZE5nIi9fkkCzTbXeRYHkUOM9SL
ymTVi7jayjE/Dwglat2LbKEq1z2VVfTNSgLUEA2oOYVjeRdZuGVUrxzkIda3vlbEyqX33I2f1uJ4
67djez7DdT95JeWiqyUnMO7lKRwNLClkp5ys4nC2q6LsTE6o2SHQkLyPhnvXgAd/yqE+3bdt9E12
R+RTtnHatBvZ7PhHx04gCC8i85xnt1FWsr9x7HwPuz1e6ZqTvMfIKSOgHPYbR/M59olc+5IrhUtk
kRtBNozufZGRKCGeWH0Fc4K/JHnWB4G99FFH553ft+s35tiFq8FTABDORQwUrcC7+8/2oEzZLHnp
41lCXyqH/ahoD7HQm4NW2MmuTXRlXZKGuQeNBjgbGbofzbS0h2ZADTLFQQFB+0se1TgSuy3PsDix
X4d0eJAzQ119jXrXebE0hAyVxEv2bqB+upbv4DETi+Le7ift0IN6Kjeyag6xgSTb3DuY2JVCQdmp
+C4iIvq9JU6+gDrU7WxflC9lquGom/ThXTdM1YvqhQ3qk7Eg0ZRWL/no8EYGtbaWo27a89z3LIAe
86jtVNh24ZGxlM0aU729qQ0KOmyM4heTHduOfYpsZnxgdkJ21J/Aj5tZF/x0XVRTvJ68vOrxbXAc
+0vkZbP3qpM9TXWtrC1P8/if7xDwQkPyrteWervUktg+l2OBjY+LIqOZNdqisYvxa413aAvx6Uus
mzsifP6zqHFjmYxxTcAvIm2jxB+eqNOTrkTBc66G3drCA2CJnCFZOD8ZD7hP4jKZHmWhwcO91mSz
1Wx01ebiNgVJxGENTp1QUONjyZ1FaxXZpYMsiAM3BzOIIGQ2s7RpkzrKVqkQ4zVmR01Z5G4a7jrw
0rcuWZuUStuYYa7dKWnarELTGL+kuntBICN+buywPMh+f+6PVOWixOPTgKPCoSf9sap8zN6DMcjP
hFfzs6ypdpWfk278NTrOTdknR90EiYreq6Z3sw6KpT5ilWKIAWwSxMylAlDxWweSeSpIO2MaXm1q
Pe3QQyz1p8Lwv+oTO2BknO4Ct6nQnYyqs6zpRL9WHLIxF9c5iCwUh2E5QtIV0qlvwbSal9wG5GJM
X8uFYY/ZVg7IvusVLD18stmibdEpPbo8xlDOCi/o3pDBJ617bY4ygT83PQLXC6EUx74avH0+VeOh
KXq0eDU7vp+Kriceq/Krc1xG2nto7+vGjua8pkXaBBhW5lglEbrUWlS/N9Hu75EbjosjYqZOzj9x
mRrPqp6HH51hAjPIUPoym0RshrIxDzlS6wc0L8NtQmL9wQXqtpxKQTgYs1Ayi2Vy6VzzNQvxvTHm
luwKZ2+vxG4jDBMjsBMWFHXeFobTIC5BqM9vbFWenEIEj1rfTdsGiM8GqbH2I0gTZF5E+6yFHUlA
NYELkZbdR2MnCgKbIageXUxPjW6e3NSBDIXN2wbYHqIO83JoMQj2ZtFDCTRWEuoJUDh7SaKXhR1k
7rUpB3LJvL/NwVIvWGVWudaU1nzSzWjTJV3zBuFCOaTIoCwxi2veIqMvNn2gONdRPkp84cveZjvK
qJrhJ2CkzrMJ1vA+K9HbiUb1BFSKHF2Se/eQh6NTLmBZzy3ZJYss+xgHYVxMBHzuJ8UtdnHi3qsx
DpilnuY7r6zrVz21zEWTVvZBNhN9+NqMvXWWrczT71S1jB5ly1HWvj20T2oqQmwlypVRCHGsx14c
54xVt8AF4ldbdob94C0AniXr20Q58KnZ2pj2eViDfur/t7n/ds2mhKmr9m3APiSxQF34IWQZzF1C
AivxOmHfvAzNKF2r8dsoEA9vcGUxTCPEzqmsL2WYzKQOq8Ikx/Af0YAWm65Xx8OYFMSh817baCPM
QPxV4rtBg/9pFZDGK+4iX7ANuVS+UjzLfhDCv/ozLblY7JMe9e5rk4YBXjaE3YpiqL41Vnm2o8F/
tbyazXrGGawenfG1Iv4gJygime/+5nAJMZI7iqkt+H6AN8mscDGgGfMlVYS5riIn32tB0j/iqAga
b762E0U/fD0tnga/Rha+tZMNVkgDmr3dUk4wKsVbDs1UkJoz7XNhgFvJ5pV9glJpjtMEib5oAWEp
PQTxn4XUZZMSbrJ2G/g071NTTi5RCF46JLNXctntAp+ud3sNnQ09ijmgYEIBe8jKxwEXt7H5cCqc
I9r4Sy0MpKnwToDa7sRfCPIsO88eiYUaWGYg0LyW09K8OboEUZ49kYT7zFBUTPnG6jD0dnUI1bg+
3Jrd3Bc7SssGZ67K9nXiX0tufUWOeXgeV97q3yYHeC/eVRbEMS3PSacb/BforvbcgiAGL5mBJaBV
jdAc496a7hrFg60d8sgCStmk9lIGlHh7rJUlQu9vISdnCA9lKIJrkMlxibxFdfh2jSDdFlzbkeKD
oWWyOoFJ5Ssd7JVOXZLvajEa0KdftblPMaPyD9MolhA83KMhbI4lcyGbtyL3EaRrtJ+3nk+zAHta
y6lJeuRnWjxL8voxno9IIxofQOyadi+bWqOYbC5jF0uULHsGMZqhh6J8RD1CGaUx4WORJ9pJ0WJ1
hX1B9pGU1T4AmfpjHOxXQ/j9a+YLa21WtX6IUls9tWGJiVCCjHdfpMpeB3C2sz1tJsEJ5SLM7lcx
mKYDxUOkW6El/r0caJS+uajtRjZGTEDRZB9hIhC020M5WWaNXy0MX41/as2+CNzkjy4MfuJ8R65H
iTkVBBN4FlJT+2rq0+3k9MUjkkE4J/CA/pbgwicXsUe6bwpXgJkzo5WLovmlFQi8GYMJ86bCY8yt
V4EyNd/KbiOVyMLSAWefluFZzGo7GnKZYz7lD6aS9AvdzPRvzaRcgib2XrQmNLewwtm/xlr1Yjre
Y52J4suAX/M0c+AkY121HTYKoDq3sikHFKzMU7QSz7JLscEQkgq+b4w3TsugALTihxbXb1XqIUJp
183GcP1hj23zdOFoOCwj7Ai+m0CEprj8kXYlKVt83R4STyl3/Or11iV9/Bw0Ear885R6FFv08iG4
94VY+aXtHScXZ7eex92q7abmw+rSO/m6BMT5R2WP+gj1XKzrzOvPWEL+KjD3Ug+p3yFz+Ge/6wwR
waQI5b2SY9PyNvk2Z+xJF+Sj5i3a2HoIPTXaRkMZvLLVU1fFgAj6tekA4UwC/gjZnLQI70gvwed2
nmzFGEB0teoeCKbRbMj2l2AoT3I0bLx3AtL2mVtp+Mox+FwMdnt/vRBpZx8QzaNcqBnYQvXAUtpx
WF6f2yliMD2gvYV8aMu+FkvNY1uJ061L9iNe04MR6xrh7zjwRc2jWbUBFvD6V60BesXjOCl3eTJ9
R9BrumvVOr3kJV+UMjdIRY4aOtdx7f4YSbnqYw6EA6L/uSWS/CXMrGypTmX76HnzQVBBAguB9uzg
ErzYFlrWPBBVV7G1iCNsKBw8Aj2sMMISDbQbOdttk52qwuKUXW5YE6cVyk5MSXxlbzuKNW2NqGuX
dgMbttUB9cYDRi4UHoZUOAvN1dF976ZoM9W+95p7dnDoa8RezXiCbaeP7kbP7GCjz0239+wl/17o
o8/Nykh+FJnpnOVSK+kWrUq4jMBHgeundZ0kgKweCyOeFnJN7ovkLkszf602PshrtiZTb6JEno+u
hqWTXa4H7k4LI6odjVNhWB/VKAccKIdyN8dwY55vyI8AbKq2gu2BIdKMwNda5/84O68lx3VlTT8R
I+jNrbw3VVKZvmG0pfeeT38+Qr1aa/fsOTExNwwiAUJSlUQCmb9pd6GWXEUrg2Vy/s/4A6IvYjin
dGKsNuH0RUgg9v/MIeIi1AdDdyBVdc/kZCk2Q1SxsJ5qqChbahK892P8iCdyry7NLIMLO8X/c7yI
t2WW3UqPLYepufumbVB3m87UBNk3NUZDU4pIlveDNG6yAqeEx/d2WnkaOsWNsSv2ImQjU3IRX9nS
3dVU+LZFXkgl5ZXuXazs/tvyTsTU2viZV4rPuug/1pPP5WET4WHYQvKZVeYHSZPukwx4i1FFCC9i
auKZdSY/ykIoDtWjV1HqEXEtcvhilyPPNtlMby3r/JL9hqdqd8lPgr2e47SNLZf0GanSl9Jtjavm
aNEpcHAWFnHTZiHH1jwnoeUAss9ac9fJMMz46pHo/qOnWCkWzjfRAPq9QSeT9YZ0cdWCbzktocmY
h3K5Gjs8XEQssfBOA01YLRVgo0Az1EvZl8ZrGFv5wnDKYs2f13glaS7vC1MDh5xL+qsY8ueCHtEh
tsohQkKOnNx6tVqOqhVcgdolt6jknpgl4Q0AI9yzytq15kjaLoWRckqsxEX+M7n0hprtqPrv0jie
fKEw/xnz+jhM4DRxUKeNV2RYHy7KB1sRCqcNmj8dTJJac3SJIgo0lPCk0ZVmI4IhziLNGmWnuf3x
0RT5Qz3Kj0FuqjvRKkeVG6o9SVgU7ppFEJbP0wHhoXetR1Ykn1ygx0gZlyzerWU5NRuXFYueS1/0
qLZKmM54QDjKcBFj4cEhvT820mM2LZjyzriAoPFcSK8wLtTX8XvfySauxEMmz0w9aHd93RkrAJL4
R4dvAAT1X7KLhqRj1B+en3sLKzV/mEGlL9QwAR8P54wihm5iYRpW1zLVy6uCs7YIpVBHHiPqvrYw
raRTDJsusl2Q2faQb9jjASizJhiZZWZ+uQiU4FUu5WzDgmYEajbBHkT3Y2ShjPiMaRokuOeVYpDh
eT+irpHmSEXAb660a6Lrw8cIDnVN+qhdiSY6fl9gKCiXKhgfo5SanJpdIwcXsFGcDqxp+DKOLfJW
f2IITvhbKqQF8sI1Fkoy5A/ckElHhixLERXZuz3uCKIpDmPmpZSVkPkpspylsAjihuRj3zpdE4FI
MefiVFxZr6hv5piJm8UGi8nqBSw2uti61f4AKMSJ2n6TYxkwQKnBinBxGfIUHk9uZwK0a6UvlCba
H2qo7txIuSY4Me8SL2m8ddMalNADqv2wKPwjuToWVG0zXjQY+0sUjrR7i7JgEhvyxUhl7Y6j3yGa
WqKvQwlT9MnTyKkvLyPl0fd/Xif6lBalrj/X6U4Mi86HwlBFeOdofUpFbXCbLVpo3ZrHQP6aaU41
yyZwjynBdycnGJo4VSSB/q0DJTQbmkS9SHCq9h0OEnjKkeArWJvlo/at8aZ/uUwuo21hkgG6RKli
6lA0f24q7JjKjh9NWfnaLjBqvqAFPCoxdxx2596TgjdfIW2idkq2UepIglqKsTqUBGOHfxZ2i5Pn
ojjrzWzjSp2/0bJkgsFMQ5694ux5GehyGZ1XNzyxXJ/1hQas3FKHdR5F/bp3YvejT3ArTfXkK4+p
eqkqCaIw3J5v/JkuJje+GVSHeFaEY3tzSx+oVtTIK2eQ2psUYvkr+eipiN5WrtAJJh2hpZZbkwPD
oqjRohcD2esbFDISwbI+7p8zVRaqatk0MeMnNlq5L92oOSTQIedeG0rzXDQrHAqRaK0P0PjxthWn
j4FTMJLCN4Vv0lrEnwcIPVewZ0jg5+Ubt/3qVznlHEYr+sGSF5cUTE5vuWl5wEmb/FD1gbzXA9x5
c6k/RaXVX1srGa59XLIkAiggQuJg9Pg4+VVzFi0y2P310Ssu8EvWCq1cz59zlA6377jod885At0e
9o5fvolQwq3kpOQdIKFJohsZNWvfTjLe9XR4NhPJew+whoRxNyl9iw7U5+R6hTDP74EiiGFphNJZ
MRcT/D3rv9ph4L0Uqm4jFD/xZoDULsDly2+6CgzDrBUcVLxaecP1DENsp8ffBe2o7TAl1z0VpJKf
BtkqTv3k7lvOuMaIRln4Zhrfw7RQt6aP++nQyfG9NSL/YGKKOXs0fdRDYcfdRQuCCqySoqznoxMV
0CI07GKns+dBCmxKJKIdUsuyHyMrryn20HnDWZA3ytKUmpvrYJmeeHV3D6qw2pWQmzFHpBmaRryH
5wTVUk76O3wiUEG6jk7z1Gv1ko1mSBzPYtPo8Ae1jSNs+e/p1EpJd5ygN72JvrqItbMT5BdxYeS5
2mXw/L3oi/XAuBaWtBJ9WZ5bLzj+QFpjFgcizmud/hRdve5Hd4W7kRdiJRhGuDgm+k2MS4dmFpZk
RMVrWxDMKLPbC7+p8E5ozPTu4mIK/cZCsC3N7qNPfjJzqpPos0NAsWrYRwfRyc88mSdOGe5Er2Sh
S6Szot6IZtaSJ0j7Xl7pIV5/ZW7vEbALjvl/HjCCb+VOgSNC39iUORlqffw9LFQQM8VaYdFgWl4t
xBg5lBgz1uO4iVWet4+muFD0i6vDJpRXrq8nMzIyzi43O3nHcoCcE49sID1GrB00KGtziWI6HGXN
4V81BbuidEFhikF2AK5YHkkudup4fB7GyVZYxY1vB8Jvq0wt0Sni0UD+G+V2p1xjSeXPRDBVUJeH
18s0j4uzIFhWZTMtaKRfbQ66jZIvuNVOiRZZb8YHcRCknrYSKqLiaDd18uhKivQlGKzJJwMo9WOM
OBVsIIs/dmYNPcz/oZ2rgZfvCj2s3oKCp3vvGB75GJqlWryMkRxeREuHpjJq7fDK6oWtRnaIvAI5
nbLIFq5KgTwYJW26Y+lXv4iG1RAkHoJZ8NjnLHVSPALh90Q63zl8mam0ezJ1s0dbKZEvSNDNSXRV
v4p57JwHeAo9bZovC4P6ZAzYLE4vIULIgo67Iap/idAjPsZ4ifh6NRdvQsRaO0Nuu/Wapd/COlMc
NJn0aT8VYVp99uDMRbqrHYXLaznt0ERcwhrCRwYLUzSG6kXXQSxDOkjEnsPEVX/GinhiD8VBUfne
N7h0fnEn5piSyR99gFJY32BuFY7dI+655vhhl2O9MeSiWTl6EcxYqPgo04XdvC4KHROltn0ZrKR7
8ZWNb9f6VURYoagb8pzSzBonf9wwlWVqSka1lTyrfcGAVr8o7P8fvQCCkMgMfGcuLvaT6GcLsHZh
NkP01vTFtk8T9ao1cYTgLx6QbNJelSSw7/5XEUQsrnktW4viCxek/cSiMeu96DNZ758daXgXfR7p
2qOqVumsqQP1xW6NN28sf6h4Mt3CwjNfc3NVSbVTz5kOYqGLeNHUZ8aVhbZFVm/E0NbWxjUmIhjd
Tb3J6DqHP/OoQyXmweGxvnQBkt6Vop61aWdUTLulPNVghHXaUbQ8uSYXVMM8lTI2S07glqdpvOhE
wcN4lSvj7/Hkb7ul6HS1sTxZg362Eh/QUuxC3bN7e2fmBnyiLtdfeEjpL9gIGLNwcLJtXfrGS6qo
3hnPuY3oFMN8pdcXlUc6/nmV0b1mSKpexTVqrjXrMRqM+fMiFMtebFcNj+IaV8rsnT29sD695l8v
LJpeGB6iMribZqucS6OsFjJcLqz10l9OqY0/kdHMJC1GER1FcMVWx8868BrQKhrgIx4zqwKhqX2E
yfI+kdgEZSAkr4E11HOEK4w3N8eyNW2xZeiT12o6lF4HA0MCIZNmcfLq2Cwk1MA4iJYYYRUVNl0O
fpDiKqdNwkM5ON8ggBkZ02ZsmaOiAallwb209HymRn6E526vbhOrPYOI6OVZKY6B63hHRf4UIx4h
lFqik2jj2LwEGSfvlSkk4iiQYGMRIvcpZ00LwxbCYBhHxedYaeWikJVhV1Wa+96VNztR888RET/U
/OpmaQRRQQ4yhiISjRW3UEmeF06ev2TTQXdrHP9GP9+KmKYoJHzZBjW294JMbfbikoQF3ZG1M9En
RuUYMEBTKI5G12pnbToYqdHOO6MOVyJWoeh1xuRBO1u+dWXjou6eoUJr9FOgXNWKdQFcNy7PgYrz
g0cbIYkgmPwYzcg4iINkO6S6xGnWFpxmujcsEnZH8+egqm9+D6fea7AC/afpe822pzK7RW7wO/eN
nz0mOuQ90UBTXB+qv5S1rwhxW5TzZfdralpraHzSL6N1VhLc6G+DaWqzpE6MVxwcnSWW5+Yh1Cpl
F+hyO8GqvetIQj80PHBaxkLrK+vTjxN7pYRGjzwPTYniHe5FxrutudY2bJFgzSKK7JmPVUQ8opFl
xJL27njpHcKdcVH7NLyNVFdFuIp8PN8xzpyLJro6ziJpE/1/vUjLo3SOKyboLZLTueJ/M31DXeR1
rfFrQGLBQ4KDRv7BvvJTl0HVtLphvBSFexDhEmXKzVCW1bIJ4uIDO/J+lvcdYhtqH7xRiXlcjSk2
aUQraS4xxtI9xZhPUjE4a4ATWsX54H1qg39xOzB5ErfRM2n8Aqsb4rjQ4JHeq1Ny00NCc1x1oZF/
+KlistAY8fbNepeti64swVseZJfcCYzs7NgqaA9IU3W77EgBDa0WHkHORjceL3tR5i4Dv12Ndm2s
RXEctte8o8rzVoN63w956S3EMA0uDCywMj3rOGxch8H4ENMWWZTgP+kBZZpepVni01l8VqgYbC2z
Dpeist6O7ieV7Y7cZ1VxRx2LmZh0zCV8H0EHbKvhm9HK4TBTtOE1jHxtk1ObzNa+avubFAbQYTSo
I0RN7azl2tehNdRtfapbKAx92O1JrqKM9zuWBcfaiymoMcLQ23bFejjaSuYg7cs8w9+qS5xbUAzS
2XBi/G5pRZo+3iYvkqlht12zz7KkntIWcGsgrB2ykjp90MDmcxVd5tuV+R8IrH3PW0P64brVnGJF
gBM7Cx27K4fv+H/gKRt0xpuqoH0MwAiDYrlHKC/oy9dR6gcsrgqsIKZmC5H74sj+YlCUmvS2Bloz
hbCw9DUsY3OkHHA/2yNvN74EfUejQ+sn0jAfEH04f/dHXy+gLNLpVxEjIuVH5AzRIYJSsOJ1KWoh
ozzPW/YXY5Ho57zBDVeAwNS++JXKQ4KuP0U1iwXuJFlUflXafpWy6X9XyirfaLoB5q3XTIxGSblW
1Vd+xT1COIiec2v9pbr+sG7tIsZaBR+iRaUN3IFRcJOU3tqJA/QNAJnilIGcZoOJ2tZ0+Lv/X0Of
12t10/6+XgTF5Y/usiZfUKTq1UbDadYjSP3VkoGFWDKyNdHJLvB8AKjtnwNH8r+qKKvOilZ3bmUB
mRkkjHwmPa6sHfijOKOV1V4KK3+myWa8KxPDvdqF0a6xKWfF3NfuVcQ62BBIQxTaqkWAGmv6lu9h
jC9Omo/FugHy/DGU5lc7K6JLCYXhNU20tc8Ngt1qM86j0QSJzH0PycOeJBEohubgqlVnH4ccGIPj
dwtjoACZgv14qQFJbGRfzTbgbqQXv+M3lLNuuiNChBGqViXU1tzyfczRB1RNVDONqSk50qyws+Du
Y4x7MVrrRYTrtHe26CX4C5e1wjvPeKTAXa3diF7bMX5BUnVOolOERLPOur2OLv297xGJRijQXupd
o3ySETs2LZpHaqp4R8uvblFvW4gWteEEcuDFVWWSCeqRt52aYOzKTemmCBNOTYgJ0k5yqYRjPBXc
tSD3TopPXl8yPtEmfpeNAYWVKlVXYMWyZcUf4Ib6Jkhaq/TnbSUZN5vixEnPw3vcVQ7+tF2/kkrt
0BhW89pOCM8U4xgAvmG0HyaQKC5PHjbVcgR6gF4xLqyDeckC8Cpa6FmiP5QAubQL5wpION+BszMv
PlAAvrdV/11pCrYXafLF1UN/ydqe5Y1qy6cmR4BGjMhxe5Oy8HtN1mpe2dTj3RFUh1Va6mJ0sFOq
GmvWSePJLIKDW1bphxUqPmixqNkZmpt8dDqW1zyG7o1ltqduUufy+EN8tLHhLlmJqmutHCbvePIj
mHHh640X+Y+s9Zdxwdc8UDGMQIhIQqhD63Z9zmOG379xUz3Fm2lFnl/12A83iSZJaPwovw/IKL4Y
eGVsn/Ea5GWsI8k8pJ0KA6HvP6UxOzdgnH+5mAyXphx/TwMyemYJ2AkOYrRqG/aJci93e3PkhWU1
MV/qXHVnKoYq36xcXYWqMfzSPHc3kI35UqlZOZcHzzkYBvI5Ejo0CEN05RvyZOEOy5wBcTqapW+a
azArVOmmphrhG+EnrrECn1a+UbjNFpZi2Zth6jVVEkamXpDcmXpZDMHirflPSCQn3kYwr0iTRlcx
U97AQciq7gZMZ7gh3jEh3ngBTcUrPc/Mc9P3XwF0Nb9ce6vLdfWTYnAy6yMlv5vQaZbVoKfHBPWU
neEn6Ro1NJecP5xyZEiyr5FdbuDo1b+Swth2JFq+hPgDz9OgHK+RGkBxlpJ6l+b+cNQRxMCGolHv
2lSqtaFu/jTR45+u5hbwIzEj+a2OYwswgZPxjYMhHkNFXfclKyLDAQGshtbKqPg7AuNvd1J6AzSq
BNvCqks0LuqKnNaA9ss8nDRbxEF0PZuIFgGqsvET+9c1aQyrQikcacPjIzuV0wH513ihlF2LpAkG
x+SXgLCJbqWyo3/1BOzpWLEzRvTCark77CTqfpvZPIsfByPzWB119aroYvCqU0dXuAAz0kr9xMjK
3TaiiRisjTsggNVpiGwgHUfusaX4ogR7KuJlNhOng6dMp2NarTO3PT16itYN9m2LjvNKnP5rvG+f
kV8zcbqvVgHZkXcUTNIjNUUgZVMzQGVtg7IG6Uq39d7lRtUWJE3GjejlSV3MxqzpjqKXojqOWpL8
agxF8TpN2deK9CamDJqxnommmLKj+rUQTY/lzWNK0UQrYW3ohbXhNyjvqppslQcdC/MwOUC95J+Y
OOssd9wZXdknjx4R/GvMf4uxYNlUTn2kwqNDrb/XeQI9WmttZMks+2LD5YrNbDw843rfq7MkBjMh
RrC/tS/xhEqsycRSofrnUrXkT4O0UDcT4/qdrlGU5f4crTukaI7ldKbY4e8zEWOr9Lv3r3H/rRdQ
gv2YL4u9o4vLajQp4tU9fMJJ39ba2Q76tHNxilQqqw5x+hggxlLMw0vZbqvHpSJWiuvF6b8uolxi
7XLFqBeDbyUQBaRyE7QAdZO49C5j4nlwNhSWlSUwnSJFhPXZgcavd4JMPhfDnnEnwvuV+wVwe1LV
9kx017p6BFXc7Z/jpFANdlUwfPSGYW1r15FXViX3OzVy+l1r6CkWZlN7tONhF8gZynbPfj1P6RdD
RfAx/tFWdU8FFwgIFDemGUo5qZ2OX73MLJdynNY7PAq6V1WpP0TcLfOZMQx9pUJUZ5kXq553TSpF
uqQ2zmZ82etFWZkSyw5fqzaUHhHW9XrMYMeiNvegLB+jxSUsLlEgzW+iQe2Pq1ByXzmUuI4iJg5a
DLYYCC93Fdl3Z61dTcnTiSU766pUJ8kTOfyyUOVsuwhqqjfcXS2pr7msFtc4j970PB8+UBBA+3VV
+Ll8r++la7X3ykVIsr6rUdveBdb597mpYQiZeOMZmjaqnWamrjotV9lfYWcEZOlnqTXWQQ3i/haU
IDR9md1TELr9jaWut2lYgS9Er1Rl8bEanW+iMy40hSXSHlwCenLBWK4UzTtrQwuiUS+cozgkDUXu
meEO9bqVnHD2aD/7xZlVNBtZj9Vd00Rys66lwEX0jeyqE+bt3kBLCJdjV2r2om1NQXH2V8yOVfTm
yUyyENMQ1FB18D62Fhzq1vLOjd39PhgWNr59OBarvzogDODGVNgynhb/XEF+zzsnehoe+b7M/4qL
OV0/ex1QrtiKFup43aF0SSRP3CDB8RmVLtsaeoau5T+0HxE32KRBRZuCDyIRY7Ya456hx5kNe+g5
nYiJOf+MFaG/Zld9b6+YRbXR+zGSYDMjXWG4zcaJkjCHidAMlOm6LNu2+OVwSlucpTiYzrQ4OKh+
zt1nUn03Jol3XUi8Y8+ltEilmWiCWgssZJRFKIUpoPtJAF5n/YAu+6wa+aKAVebTlUPwPqh8jVK9
TZaimbpGtkDKpNiCGw7fNSX8qU7QJtEZGS/8Sqw7Y9wLBcZLoUjBO1hGZ2e22AyKQV5flNyuChV0
A/Pzs47n4CGrvRjc++6xpBx9tTF4uMMWBdHGHGi+ldjFmsHjTak6eznpywP6kKefRWRGFwFpYI1S
XYnA4IkvT6QDGPS/IpnyGUZtdAEsXD3wEv/3eR6vUxkfzzm6HrIYdOVdkw5gCkg0+/tSdgdzDoAe
aNh0gNlYL9Ix5j6R5mhttVITHhIIqwdxVovgOJpszjEjYec2DRL9QaWipv+vUeI0SqioY8gFNPev
SUT346LQ8qNDs0PQ1d5HTlOt28a5keCV9r7eG+VRnAZIlMOwIjjwg+SmAakBtJ+FPY0E0ZHvQeCS
DQnR1wvIjsyy9NQ7P2rbDRdTGjGfiaKjqET+96Kk6AIQUOzFSAmXhbor053u9MiFQFAt1AlNWrI/
f/iEPdp/uiu5k7rTn2Yf4B89Ew5iCmpA1SKO+nlXGNG+V8LaWyd//MZqbXi8QGhQZTn9aT5mQM+n
Rzwm6SB1jt1V+TQNQ7uKQ2mqzTHUfeD2Pnev1q+kbWCVCf+7RrumVaxfI6T017HkyvNnDFFXdVFF
FoXXaSrRkVmlOxtUKozPmCybH0401nsxk4hzX11U4MehEXGlpmThRbLKx+uJUIkyMeXZ5kVcgynT
jiySigC410Pez3vAfdyvWteZpKFRGEdHNmp44S7kKJcGxa5pwOB6CylHEtCbLszFIHHqehQeldCu
ls+FGCqa8u7Z/H9YsP3vQ6oI0yYAXeh2tmx8RvANXuOVZxSCS1yAp4PZXbwBN4GGx7wBMI1YkVlv
ZGD1rWhZUVmeU00pzpZT/OhxNNg+Q2LEoGoxSJIx3yDpj/pGm0vHSIPx7frtgEcDdMq+ceuXvkvM
ZZxL7tGpW2WjK1W8UzFWPlT26K21rC4vkm50izAJkvs4FmyaW8N+i5u+3UuNDD6KAokNTJMDTmHJ
IS/2Sho4B9X16Gxa/XenGIEkbnjQ0d2T2RjLsRFesqmwGAahdbLNdila4iBxF9jFWv2jHbwoBIYa
dOvcKSoYC665qMxY31UeZHM8gKS1jgD3rZVKNq2puq8NMIWUtC9OcLIMI7qKQ8TT+FpjqZvYVn0W
rUfcc3bsBaUDBYhx4tpVX1wzMHZiBNY68dXGFHlG6drY6JaHWCcEDSAJVemvn7PLCQadXUrh/BnL
qlhajlqcLMQ0YsKmaIY1ZXU+0fTOjOnQp1G9zX0fvw/xFhxZY21gKje9GgdvbqJMcfTrdv18z42p
pZeM9Ol/frquHxCQSQDNT29bDMcf/fHpnqE/n/D5DkIdiWct9MzN4yVTthsAVVg+PF8ztKwBtjsV
uOertoHkLqHC/f6EYsIySH9/wsdfK/BtLHinT/eYWzU81jt8OjFazC8+YYWM2PNNdtMnTOrH/+/x
Z+nwjSuj/venE1fLlrGTPBtU1PSHEFdnSfolVEtj95zeouw460spXADDK17BHU18Vzk/5mZjv1Aq
e61Uy/mEfIPiXOoCsFTc4j1T0nluSskpw+Nh6YzuDhHK7MyNyXhNVTJy/uhylwkiqp6xrh4kRfsq
OsWhAIyhGc7wGF+2kOZrEqArUQ/tQr852Hn04zneUcgf8sxnwWnLi0ZDm1VHSHOF102/qEJbefG9
TH1BUepg97V0DKfWUFjdzg/504pOMcx0MRdgte3j1sgQFyuQs2JjRTzNIQ5qnffLpLXyf8XcqFo5
plWdH68yhBU5f1ediZcRV9V6UFG5ypOdaPbKUJ0ANz9a4qq+Rs6oMAtMM/+8X1/tQB8o9kWEQgQf
NohJZPPn+8XL+1cmx6jKTxfFdegfLbV6vFMRUkyDPGgf+VT7+EAipn1GXts8/iSA/fO1HCbA+LUv
vXPU3DQ9ISIOgXXwgrM4M+IE6lRXYgczdVhGjDVIoYJACPQ6XPw12onkflvCdnxOIEaIA6/gpsPv
V3iGzSgPIeP/8wrPDkSSf79KBgkFX3fWQ3KLd7HsJ0ugzKS2WXSsVEPSoNR70ZblPCbTo9PvqTrb
lNvL4oQFn7vsZb++aqALFtRzzJvk2+gGa2n/YVSdj5WgNnwLs/pY2q37C8HqmYIyOmvClqoySzMP
iW0V5JTsf8dI7GdtebgbJI6NXlaT3lV4PYsEF9Ar1CW2pugVn3i7ytr0W2tv4bO1dVK7RNKXb66G
+vPaM2pWXor7nR/XgH4t5k2zShwVlvy11iZb0dNrzsQ4Sqklz9Q2GQ6PqKU5s54HwRJERcq/oOa/
nM4DLKwWiqTEq0ZheTIv0qmcrVzTqNJfCvSH1kGVb4NSCciZOt5ZdsCDgC/G4cls43mkJvVxrEz5
JZSru4jbXqSh2lvWO26tCpxKbZHmlvQJnlVZOaqLg910ed8dM7XBGrbT/S0/DWUpwuwQ913Ry7fw
aoy+DQ3MjGssSrF2QTI3b0lCUvGN912vx/uqyms4ytPpqKJaYRvKrlO8jPyivwjsNl+OQ5rcHZPy
WdNLzhxft/ieS4O1Q0jVnIlm20C5CjP5l2iNUm2fcSw8iivRfDFecC+fI2XLs3g62OkGZEl9E40u
ytc4qtdXcW0Sjncdb5CTaPFJ8Mt1/fAghsYdIMCGVP2W9IF0S9h/bvkp5PJMz6uAXD0HrVeCuWyl
2nIMgt+xMYHPNWNrAlDYIO0nBoa9+k/3NNBsxnyHexV44z/x3JgSDfhccSMd36LM64FVF/F7iyfi
2ql58oumlpPz1ELd26HKH7+zBniTjSK8QFcf3xpjIQYpqROftbzle8wMthrCZzIVVgLTJbFtUM7H
A24jegeFm2NnjfZR9I7Uv8EhefcBdNXV0OpTWcfJu67YwX6sA8R2pymzdsxWJhiLlbjIyGUJlG/A
5iFJqTy2rrvyJgamOITof2YzJ0iSfYzE4SOogSUkO4oUzOiV5WtIWgsnGPXaRFqJJ3AQLbHWCVai
sxts90yd8dESobLpvHmKqP4WYb3y1aGkvVdq/By0PqcAiSzoXWq8kG0CM5EIdrYh5AIQzL8Uo/qG
sgOwH5wuFpFu5ZdIL4y16Y4TZ65HBFDike00ZvVaq/iMYLmdf60s6FPKVEZXGmPeAF36broFXndJ
Jt9z36TUoqsqiWzd2XQoRG0dCcMoNciDJcqq2b2KJ6Mzig/fya8tHjMVabTFUkz/GukwFUyI4a9N
TdarjoPkqMkZlbuo9zaBbLln39KyhY1M/ntgSj8SyzJ+xv31MU/J5lWqK/mzMboa8FUrXR1UHxbu
OPb7tI/vozfkt2CM81tbmbM0stIXEQpxzpo0oEFWT51FkxT43UXlUvRyb4wOrY7kt+jNcf291fvn
XNTjpqxWVB9Ev+UkybKx+JJJn6nTtLehTRYFNsPvjWErwC8CDasOmlpuWCvTbwpk+OvqnZ2YP0+i
HvqE6E3cFYWP9lVxk/IFatUj3JuJv0+zCR09jYozfnPQR/r1IDfGvpPqeKYbUjc5OJgLufK7uW6O
/VHExAEoQn+Mp8MY1uYiKlGEFB0dQrYD2FV6RFuVESx9douY6EUODvRUau7lKg7nTTe6p8r0cMvI
rH4+aKP9lRTczsPA5C0fzXCTuVWxhpMZfKATvsTFzv4qQWhepPiKHIJWCS8p5Rtovar1NQ2Hd0U3
UPIGz+27KSLdQRdcngerdo8VC509ZMbCnkW2E21HyfRnYkgcWL8HewEaxLqcHiMTVtPMJFU3K4y6
4vcv2uwuVkXCnycw0uFSIWi2GzugPIId0A7x93JEWUkwB2paQHp81JxgFQxO8F02m+Ak2AFTXz2N
/P+4TsyiG/0kjB6c5RGqgFRRiHeNyHnx8Xh9sSvgI7Z5FZFBJumDTE69EH0iZtr1qnfq8SxasRFF
m6pDucw3fZakpltdEK3tj+E0Weaq9moE842dkfniDz0E1iBhY6LV5ouajfY1toC50CcilWlImC2n
7iLOKlQbwyhcahBAjgqobLssQ9waovJNydLfZyIGzap5Hfp8PhnifnG6XxqWfR9WjvOWBcFtKcKu
F+wdq9Ep9nK3qpCLXRRJF3wJR/k7lP326kdNdhq0wZqJ8VWKJRArie7kaHJydVX9p4gbzmQXVRUm
sjX8zhy7OIg499Ya7cyk2YZG4n3ggP2YR+pQvo+RYBN2vdO7M/68u66z+2U2vQsUZvZFY/1+dy1L
qXmnuqsKKZWw6LKfhaWcychmH2OYGQsz6uWjWzvFvsAvetV1QXQfWyAK5Gmyn7DB51Hd6+dGU5NF
o2suUpeetBNnz0PSSMPabKODYzbuvzrFWF3W3zzd9u9tq+/x1lY/3L5AhyyN/GOhNNDjZTdbqpjp
vPdqfHYDW/kRarhpUnd+1zw+Vldm0j7Uxu6IOgXMUd2vPsHKbz2W0T8UN/+Sxop+l0spXWEWKe20
4H9YO68luXGlWz8RI+jNbXnbVe3VumFIoxa993z68xEliT19Zv5/7zjnBgEkEmCp1EUSmSvXquW7
zhuDiTTT/RpJ3lq4QoeEtpOTV08Z1d+bVm+8g0wp+wX2qH6pKgM/4kFHF6ocXFBtIxKjWujsOGBE
y4ks6HVMEaLqxiH+auTB9zyp3O9EEu4yCDreC3Vcy9z2/YXTniE9yRC1NqG/oWJkQenHRs+S8t3x
5WuVhs13rQ3ex9Y3dpLpoH9mjcmjC3gvyx+hi8ge27LgADq4ykbY2lEvLxSO7dKsy24e0BV6SyQo
CWO0k1p1gIYHImx5YIBinnpU4lerJs6CNfKOWbL2YRjjf8A5lipJaR6vnBuNInq4zdYudUmhXQfr
mwwbiX/2+b3kZuNbvS0R+/tKpqzDPqg3sd1Ki1CKpYtrd+oxHgDKRSgUfWvDF/DH1ve4bNwl1NvK
mf8w86xDO7wsp4lm+CuhDvlbaHbh2is5B5gDEJVc7qBXi0Lr+6jnVGQ0/pe8i9pNYKPMKOWG/GCH
fnzz6FvzSaMG8zlIdW8HP6gNeM8sn5tEeRRbQEmULCD1A3JWVeVWlQKVr4B8EVBM4HXVFwtM9k6K
k3xTWvrOaiL/Bf57dR/rTre2e9n4aiJ5Eljp8OqWvb6z1Rhk1WQv5e91H8RvTV3Y2wb40VZxAvNr
nCTGV80mooBMirUtmi5+G+LvYi6ixnnDsVrbFShtvA4akkrTGsXgoBpWiUrMq/dfCCjvxCWI71ir
QAq2mhlLy9LwtaPHWeIoesheabeesIlG98v/y6XTHZ16ikZffVrbg7Q/wOq+rDoo/kRThuCUiyDX
PtjSpMsufIhwS6ZABZn22zmeJmDrt2GdNn58sqs1Jbe+V58/2V0vS88NiP82ModlRdXysuu619So
yvtiKk604fA5/jFR9V7da/Z4M5FlKwkiURUrcaz19UFZ5WqW3HuZgS653kN4gsTSJtf0/Oxw0ttR
Fdsf5Zr/T9Li7t4znfyYZH67q2D5PBsujDp1lJPBkND0jOBCvvphBSeAW3qPidLCEBvyMhqq8h0w
gOxSIoS5MZXWXaSp4XKwvn0X8rCDI4GTqWmmF2ETPTd2jAOVQYjvYtec0IPKKPGLc0VCKkAB/pct
LBNn3ScymtHDID9SDO4d6rEEwOrqQ8FZz18CgO7uxawRIxNjBVqyFUMtsrtTPmTfszKRHysdHRLI
Fk+x58Laq4YBGV0j2omhrivdIs1D9zYbdONWdyL3geyp91SrzUp42SPvL6XOe7xMtSLAL7hmBmMk
T9i54ckv9folQAgwGjTomC0ihaPeNmsxbOroB7Xxw9VO2ug+5exp1DEgUUfX1jmaz/BesigJ+fGR
MdnJKKltLdOoHpBru3p6HJwbOa4fotoIzi0PfzEnGq+ry3Wj+uXaNJUxBgjdXHXDlLceCJJ9GrjJ
RTSKXkQruTClFaiZ9GYL6jGhWsnzN3JoAmecnIVN9KjgLHdyQ4JztrnIu61ge1EWIA/zcd3GPbmR
iYMncZrkEFLUtI0ZX1kHnV3bNNygnGdH1dyfQXzggWG/h4X7U216+SUppRFYUuVf6qyyd/CjB3At
mvpdp1C/m2t58aKEOfqyFFC/g+U1NM35qZXhE9KLpYweE7DEW1MnFgx1bXJfRJm9+WRvp8lPNmIb
BpVJi9jwfxaGV6l3DnhmSjLkca0DLDhno6aAjQzfJSsbYHUZhqPozQ1CLslWiRqqqHUX5gUan/cQ
qh6nbqiVT61Khlio/wqTaFSJOn1huzn/8ROzs3NfKohNI3u+k6hG2yoKr1gjIelXVZEkuANlYx9W
XvDqR8m3wHSqCw/u4FWfsuBx9eK5Vk9oOHkUS8aiUg+kDDuU1nCKOcGC/KLagygsz5SBx8bYUVlk
9Jb2bIa6skqiobrEihrvFLlIwC9o5qkI43jjl73yYFEktuwoJ3nrRuuBIPsE5Of1i6TVwqWSPXB5
DfF1rVxS7lg/6BVPkKRQ5JMCV+0htSVvNxbyeMn9dFgNbuG9dEjVLfIv3HOSk27kpADCqlsQ4JKj
FfDW+ORNZVJOQynkQoxFAyQvBOHQjKsBLsFfM2IP4S58bmvEWJVgbO3at6HSk3t/or5W+i479Wlx
EaZwMoFAMM5hV2+FSTSdrjYXYgULsWa2i546cWLfbHjcXP/sDzXY9rahnBCnS6LqglZTdhL+8hhI
G9cYK4BYmrM1CGwd0cMtDjVa5oTgG7T8KqSawbdF12FA55qDy/CYDUZNwlgrpmduvrBtzVvZyI0j
IK0rRxhbIDFAyI5TfFlHG2EMldQubl3bg6HZJZo2HOVBBYKmcJ7OvKZ6bLsYJLjuEqxO5GQrNx3E
iH2u74ekLPbpFJkMYWTcjE4ZX3NJhLJV70mXs2RpylXxJaRwHJ5QQostxKRUc6IaFw+ohHOIWgAs
XKNRCdWYi1aRZQ8LYwJ8tIUUHDiAVysxtPzGXVAvIZ3COGlf/rg1FuhCu6diJvM1lHQmN7cy0aKc
3Bx2E3axmzm5gWv56MZbiAlOYIxPUV2XqGPZJPejQX0MTLO897mDm7WPyrmrUhTQwkhwKJ1YfbTM
VN1lnkEl/+RsI/XymFLaM7nqeZItFbBuO+GqyHV8aCTg2mKoW7W2GZxC3XUWKSFog+THBIHtpeEY
0UvuceppRtX8Uoe8DPPfr3yLRqgk/Fr5IaUt71wxRNvEKhY2Ya5w4ZVbjhkoxoKnWVdRUtxLUqUv
q4ZS8zJs4WhqEkKHJAG+UUR+zvyGuEVo77wys3+Sn3t2+7B4yxMjX1pSoT9ooOQ2NTyqZzOMtH0z
JNrO1/z2TuwI1U8KKZcLa3bb+9/KjLdTnl1T7Pi2Y5EMtx31FuH0YSIp1IFF7cUZ559OQZ9sZMSK
g58Q2h6NnU+RYpjpfYrezJCsE/iHYOmWtDy5D+o8ey6a4jnrNPVucNv0mU+ZAW40iMhMk6OEonpo
I8grZq2mCuHvNNqdmCXrUcDu5JobMUsY1thUxLr7qrkDQ1OAf9fiNzuQT8akQWJaHE881/mS6uZE
Nxo0d05YAcxsFZfjeU1BWFS0i0qz6vdx43pS/l7GcQ9ABEosOe/eKO1wTq5U/mrqpkILMYvRcP/7
xKehWVactiiOFPYxyOAOcbR0kYy6c/JrwtCQr3NoDQ1O+EXQ/+CNDELmvvsJ8+FL3HEIcBJ4gqkr
6i5h3Bu7irocal3s/JKQEF5Bs21uTX1wljze+NqnpqHA4GgqNjxyvYZcnzBmluWs3WKIyEwbLs+v
MVgEuqefuqpyn1yvm34oar0Xw6R1ynXZGEheTM6oBJjbUdOh25iGfuOgeTtE+m0rK3eaO19qnsXS
kVPxA4RHS2tyNeumW/Lqg1AY5wnqIr0xWuUxB89Mk3rttUm4/VSIEw498rZESlB+CCAdMFZ5NHTv
cq48pmQZv7mtWS1Uy3Re0PNCemz0kkcZWbs1xNNHJ7HgCfQHOFvDMdv3IHFgPlGkbFmX7YFXDRs8
O7OKpcdbybDjVRa56WMyNQOZBTIN98Iiu97Jsca9zNTZ903nrCqZMS7ShvJp2XSTFRChTl6J+XIg
Ipy18BVXjXsOicsvC723F6kvP0UW1VcmlAzbgfTTxnRTtNGnGldBHBROBbB1lqPQiOYwgsDV0Sxj
9QVRzBeowdWLGMmE0EFeP0VUvVwVOIcPZZaWaOJaxtvQZj+sxEjuc6eS7qCHJultdPyO0HmYopH3
ZJMRyfSbHwbf2RsPl2ZhR8ACQq0JljA2X6PB6+4yipjWgW2DJHYsdxcqXbUvPcqtXfgmB7RzkNuR
xxO/lq/KyA0SHRAVFe3W25gOCEv43oIfDv8xWikpu0gJpR0BwO9DCbF5okNAXsCH/quWBYbIVM2t
V33Q3S1SJ+nWLPLm3jfzc+wOKqJcGkf/MvlLrmF2IejsX62wuO8kH5nJPjCPkHjDCDk1Rnzx8m9Z
4dfewuuoF82C9menbmRN3vZB4XzxM3TBa00ujzYHCIRczWoZNrxkaTA4bMrI1S/l2HjLjlgk1UJF
CFO040eLuoksyj7li6Y04zfFq2BayDN0H9GS5y9q2GSy/YqiZfvdtgOYVToKznighFuzhBnFlY0O
6XHgWqXut395xrAtvYLEXaM9tanuUKUn3Xtmuqt1yBYGC9KRIVKXda0QXUl8exvBSX7M+qrfmchG
u2OWrpXBOY5xhUIjQQ8CMU2/aQPN3GRu88W30vqi5nawqNIh+A4v09U2Cus958cDlbOz9KBB3zhS
XR+gfj041Dff4ZDISD23/l06gEtHivjUe354LxoIypSjFMFKP5kiSYJWDLHaNbkd5dxZg3KWu/xL
b+fXwkyJxmflE+Xj8QViZ/k5k5QXWAqtOzXMq/NglNcuBMqTJ2F4DJz3UG5QNoV0wgn7Ye9ZsKsA
78/0k3TnNlQq+mby1oHK2IJNh5ppGkqDeZkiWw+m2nZ3jVlTuC4BatOlMFiVcuMfVac5K3Vjw1k/
IQ4nYKLv0OMV4UeU+2CkBugLhF00FGOBpxcuYuz41Vde+lNYtIfnHm2hSxGHz7WSVXcEWvkljR0Z
vq5qX2Q7DRcUWSTbMmh/2GRC7hNg2ee+tyht1BG/5G0jO9G7F5OQxnf36CIAVx6j74T18egUY9g7
waT7LMaBavWLoULIEth0u857u3gptLBZaxYJbzE0NZPHj6PAL+uN1L85+bDsaspAibJp6fHWtTi1
Hl2dSr/lBKo4Rp7+QCpYWvodIoS+c0ir4VoMoXGxE1CtXb3WHe0H57piIYf190432utYJ6SdMmg+
y+BtLPkdhpK6HJqw+tnpj51twfIT+c6pIM20gIWqXSFLbC2aMEYsRWrcHUJxBJz4OV8TmDyv6dQj
DX1N1LigiBOTmGwzCqU6NLGXYiirenInKeX3CFRPhu7XUxnJLc8gaKHE0Aq88TzYBMt4zj2B+ewe
kiZbUgZhPuWZnCyQjm9InP9NW22chnGEfmfrm9/+SVpNeIgJh8fDXhu4+h8FNwum7CGIfyJFah/6
Au5Hu0HfhqqbZBfoVFhRn0llcgk3GUfuYaPlWnEZ7dKi2FJuiOF4V6cusl3Gq/oxtcnL+fz8dzxD
SM5lUClAeDheIGXO1m4QyA/NGFmoDHXyUx7flyUvoMi0JvdtG4a7Vi/Lfeg59WUIpuSLE5dvqpue
5YJfehT3+0YBzkSUS1ualpZctcbQd407yjuw0tGyyNR4rRhWsVeQX90B7p4eGV1BZpr3UqqW16pc
mu92njwqAzJBVSbLyNZI684I85+c8u587oVvXssn7Pwog6IpaHblUN/Z/JS2kWp3296wh6ts2d4K
Dmj1VSZBibh3+DM1z2SygI7zY76afW29WT48p0WrVA8kmJpNEdcZWJcSbDRhLN65qmtW6Q3avVb0
vUCC2M/K+F1GkRjMcRA/m0ADNy3UJ8dx1GBpMcDy+k6nkNMfzmqt20+24yjcsjdEuYpvgW9Q3mnL
xcHVOws8YfeueBE3StsCim9UJkD4JkT61wvXRG6Gu8Qx80VrGN9DJfeeKEUcdgrEqVtIT51nzuhQ
RabeX9BYACBMk+FhSPSOsp9S3pRp27zCi3oQHoGJ8rxdEJ9TuyrbNn21ky0v3sMJYe4V8g8n/i8j
Un+1eYF6wlkFEPmvm56g+6AGwykl7LvoA8d9MnSdcFDZHybsSQdBuFb0oAX7Oj4HAPWoqCnrNRrN
0ovHd7ky0b/c83CRXppw9Bd2a5P+nmarxkZxxtCfZLlNH0g88FJU8yAtgVRoetvtm4bo9Wgr6ZsT
W+8dSNNr4YT6NdP8H8F0zyW5tcjBUS+p44NhwZHNPSJSw7Zvo/TBU6fIddZUf5mQZyVBo7xzynkv
5MB6LqB+WitK9GYPZb4i7+lck6kBswyTKrmjnYvMvQS/R6WsxhLMku+WzlU4Oo4JND8kiT3bcqk3
if5yY5l2EW4xcaWrfdv7tllsIq7TXPq2I9gsef7azvL0LHkVAgRjDPFTq8UnUBdfLQCT50Az1plf
PUJBHSzVUT2NlXPUE+K4lmMr5zyPYEoffGVl1HW/c+JK3aNDMlzyqQl26UDIBZRBsMs9J1jpZqO+
mgN8+mXf/6QYbvQ7TuzQWj0j4ZwsqtrJ1h0ESdwuY288kEFY+rpkIBSVazt5AMQWF6ZCrMazdm4k
pUv+5Pm9KvEX31GhgbERgdHkfDiNFKsuE410dGhq/apDXH5jy4NFSV3TtIuobh4hC0p2wjY3VIX9
dqlstVt3VqcteBs566QKXu2qI9hi6cHLxEa5ahNDu0aO72x8irPdxNiSkRpPFBilO89A8aZTCxh/
gvrclVryCKMC79W2DNeSqvd7YVMSoC+wywIHlewrRwHrXVEJQ42THJn9gFJwu0Vt4puMAv3B17Px
AB6bb8clgxFQ1H9qwB7xIhh9kSrSDh1FuOsWAuZdUvT2vYy8p2ypLYcezQQobhMrDTjj+AGq314S
nMAMp/tgJGBhA/NYFdaorjTfcSF36R48ouGOYZLCH0PJPNcgFF3q1e6lzMvueZeeqp2RjRhN3ppQ
/S6fTYQAzv3o85IHEdczKl8E0SP9ib8fE4zOEob39Go3k65w82xRjHwl8pncmoK89KqAIWw9TF5i
Iiwq967O/xIDhE7lNQnTaGVZ5XiFYcpZaErdk2XRxuvNJhvmVo1tHfwrLmKC04J+MYBITpa8C6Ol
bKS8AEtNeeodqzg1TfyrF0O1AEM3NIyQXgNSFj63Lnci/q5iud3EPAnPpYG6ryQb+TZRHJeqShr+
DJx9U1vE79PxbJQmD4AkvK8LKeLnz22RN1gLpVcYuhE2oYSkNKx7YavtjEBjBW1paKsckyqXJB1R
XVB/21FO01VWDHcNdEBXGWaDpeb63r3Pp94SmovJFnaw5nvj1QZMdOJHV3XKCl5Bnce0qx+dXE22
dai/tX4bnf32B0Hw8i5uhnzj2O6kPo0CUeVCuil6cCpDkyO6c1Nbd33RD4ROkR/pTdlEaMKCr1qK
31xYUb4ayFssDF2qX7jfK8s6dL3Hwi5RagtL92LK/FEEEaQ9QXQ0G7R51cbg0TINRdNB6kEVpJP1
2UJMqT1x67RbSV2sXrXqIRDkTLIZU1rDF3zjbpIJx+2pCiN9MVIQwqlXnUJ9CLgJgiXRFL7Ca4Fv
NhvFk7UbgVNZN4iR9ir8QhOFk/Dr0LWCL9pE1x4egTz04lVjKfqhDqjXdwBzPSm+WT1wnF7IfZI9
wfy4BiYp3U8v6m5TKa9a7BSnMgkIz01DI0+SZTh04QYCFzRW0raX1oiXStsYmO5DpWd/UToBRizt
ugO/NXTEyVTdG1kEXs6Jx63huACuSunFR9vqoRuSpd6U1ZM3DOVTltjXHDLhu9yTyidH64xlOwwN
d1iGtq24W1IU4cqt3Tsjy7tzmw/uXRqaP+DnDF+9JCz3geznFG540asZEZskDhnsxGxEHTUYeVJl
YtaVEK5KI+lRtnX5gefHTph7q01PsZ+BbOKgCUBy9CFvIINpaFW8oh7CfDbiCAJvFe5wKqrM56Qi
9g3QTF7Z09AYZGWbZzzepcgynhOqlICEKvFarFWd1tvC8N2sb2sbkMM87TUYfnHmDa/aZKPrwZPG
VlHbB5C2U/8lhioilWuY+eWNcE47MOk6tKO3WdmLUkI3fr69re17dwXhj7wVzhrFFKvSt93bbGxW
zcqizH4nnOWgA/TUTmlYcd3Rl5Z6XUdbcKM7w3LaS+sN1iYJxvxkR8eMCN0Tal+tIndPUyXNU1L2
L+TnnHMGs8AOhgfY9bW+uzR1vKek3TlamgQbi7DVyrdipDLrZmq1LrrTQSq4cq4GUJem+pHsyMHu
UJsW/mkZxCvOzwHy5aibWGnHK15AnlgOY2TryF0kSv9Xmhvttzz3VWTCNeNCXXq4C+CNqkmHXRsj
em5kpMJMJ1UPxNTbZej03mtJ6HijwXOwEbNKhewHbH+oi0yzmQ6kr8raqxfY2kvzrSoSb6f6GaTl
HWG7MDHLVSUV5RbkMs8t2xuHg4NMhbEODet3N566upIU6vKDw4eunij5JpqqvTzjwR0678Xkn0fR
8rCSoAF60fhru3djhIimkWR0+iX0hgcxCsc0uytA54kRGCvjpKHQswgmxvSxhOTJ7nv4zqddEejU
NhO71io0Je0yuPKvRpf2ltR5l9nMC39+iF3AlJPTbI91OBf9ITCXnyYyL5QXhZsM29lZuBCP4Kxj
wjX/53Juy4HRKBXlGWGCDfXdw5s9mu5qrJ3uNCipfJZVwl2NCnAw5IzsD5BNBJOikGiKSVZI9GLN
mHgwEIYdLRSFhE3504uzKcncIk/7aUI4i1lYexH9mHYWy9D89eBRgMhiPQKivu1aEVsG9kRSqlmA
ZF5Fw5gesir41VAbmB6IfKcH0ZsnZr954pPff+Aybw/cDMJ7sf+8Tgxnn/lK/4HLp63mtf/6Kf/1
avMnmF0+bV950u+P/69XmreZXT5tM7v8d9/Hv27zP19JLBPfh9IO6Dv6wYMwzR9jHv7rJf7VZZ74
9JX/91vN/4xPW/3TJ/3k8k9X+2T7//hJ/3Wr//mT2p5f8naoZYj2DrzaBdPPUDT/w/jDVFT5rErJ
Ed5W3caNHmUfx7cFH5b94xWEUWx12+V/85+vOn9quUOFZj3PfNzpf9vvf7s+hxmO3p0e8nY+X/G2
6+fv4aP1//W6tyt+/JeIq9fDeDWKrt3M/9r5U32yzcPPH/Rfl4iJDx993kLMxNN/+SebmPgPbP+B
y3+/le2UUOeW2rdBMoJjI7UTQyJgs2P8pxEz0TAUB1W7CrOwiF4lFsy+pluGRzFdkkDaOzGybFrn
PWRaoy+9yqC2qjak+yyIIVCr+ydOwRDZTqM4p5KwBd8yzYs1Y6CbB7LvP8W8sLvwRG3GEkYsYRNN
1cOWYeqAwGrI9k/QRV8g9YgvhS3F+852EHzuqPO1zejWwFAZn/MUBtLJS4silOTEbGBJwNk8+XSz
iWk10t9bAFREzhqoZcRWud9T55yr8vrm6MIquaqMwIYn2aC+JBuR2OFkDw4TMdWNH6HlasN3Y1A/
3xUXnaABefuQ6p5pOARWcSmUuLgoSqNtPb0Aui5Wt1o17NwCZMOH1VbvAExOmzfIBdlRLKzMHFki
o76f9xJb+51WEdT0jrf9gqRoTmEaQ8v7+5LCLe27/qzyYnFz00eOaJa6c+Syp4gZvSBvUqi/idVD
j0yJ+gfh+kam/mocuq3B/9sRUK538qtJy14I3gujWD5PF+BEHMnRD0nXgKqw84Ki0xSmj8za54Xl
3waOEjigYSZ7DhwXgiuCV7cVwjgvk6wxWpL0qNcf1tw8q6Fcd3GSHj8vHJXB3zehdP9pLzE0MvNM
pNvYK5WBVn2M0Nood95d0CTenegB9vLQbS29rQtklrw2s/OE8OucMTqPVJZOrvPK20Za+2DbUUzc
NNAPohkJnR1QRtYPoodg2rBPpGQhJpM/bmLo6rqXUnDCioziaMRmpUXryMDLUBvzIR5rCvWulSTl
TlhbxOTWYGq1pZi4zU7uoteNMiFv1TsJ39mDjJO5kXIoPcBr/PKdZyPFf0RkSCVg+7dJbcz0na7a
32a7CZ5QhU8rzcjyuPJWzMwXc9AwBFXXQWEyfeo/n+s2TCnVo9TQXosPYVieyjdSJjBs2e5BNEaW
oVh/a2drF5lYM2pCiBZOvgnIFoSvB5TvxriTPmygFzkBg7iLpduGt0UfNix7uF4lGBpWKszoR31q
wjBvjmIoenPzyUadHrSxHMSW88R/tcG87HYNtXc2GdR2KQefsj8lHBFRQFaTqy/76TU0Uk5XIYIS
YoJ4W4QGNSK1GRzp8NLaB0oBxnQhxmBPfxktw39CaEHeCDvoMecwr5h9SyFsKbYRa2efT8Pc66nG
cOr9KEdvUpOSycgNmNz0MHoMAKjtbYuggcxf2GvRajvhQQGXw5nb8a/WBGNPM6rrcjMugVRZUPhP
cJJ2gpM0A6CefMwphRNdYaynGdGbfcSSqt9YPfJNs6sw/9MwEBCVeadYHu/cth7uR8e46nXSPRUc
uA+5rpbroYzTb55ukFICYEXobIDkbUpByZH7pTAArkYF9GthXbsLqR72AmwsUMiiqSvbXRqGk6xn
m4Atp1TVrRPwW0sxcYMsu44bbjWbP/0PoGevbqM9zIvfb44NVdxVAGMuAlfuwSkc58DJVU8Xoisa
uNgNIAQVmvY3a0kVdF+oxkabPSE7dZHhnHzIGyETOzViuV3UAQBLwgK5WfUwhqYQqsujVyObE1R3
ZQ7vs+iJJh8Sqm1THVSHW/2aiP70Yg+QA0zO+lY4y5qGHHTkw4laW9WlT+OX0HUsyIdjIKdSPKAb
8tsWksq6iAl/6v2bPenTl/jPHlH7RNgyP9VOHp3h/o/OTWmtKofQJ6Rev0xiciy6ETxJpeR7SGhP
8mgP3UL4VB0IavKeKMOnTkR94LRX0tZVsBXduDHe7UDNth9s4lLhzxxe8JPoS4RM+15LILrTnUMy
Nb2pwEg5j0UPnWB0Scxq99kutc7hn2y94bsHCdEnNN0nn9uuwirGYo1o2oHSk6WYKYpB3pFVbg1T
ueq6n7/UxJt9GSC7Gfv6M1GP2mzyF89LZRTUO3D9cvaiICF/MTrzUawIczs+lzkvjblOtNZsuNHo
lFwf/dR3j6KXdPnXwbPNjRh1Q+EevQpIMg/33y7hn95s64CZIjDioj4xzc4Tt8ViH7Hjp8vVVOus
0jqZOPH/tm52/rU2kFGhsIKN7AfZthh1716SS1joCyf+QvTuzeh15Sfi2o6hk/q1vfAxtqL6zWkj
Ujph6z/4oc090wilo1mb8fHTPg2kX0e/K+G74Y/4pMiVte+knPgTtAOLGvGcU4C8xHBuYAXctCHQ
S7AIZvkaRpKzjmHrWlgEykmYJtG60/Lm1EwNybqPzWwTLoqsrKPSlvazXSyYh8JN2NJcM3dj5KDV
9rctjXz8eIV5vRaSjqiT5OoaBoVQMeIOFqzkWzGM5Ty5c5L4DuRslC+bFDULz0dty9dqeL56FLgU
LegXkGp1JM7/1mTo9aL3asDtvRBTYafAYy26uZegAlsQVvtgdIvMXGtdCMrNqZpNoETKVHLgP4qm
0SGQQOv+Xoy8AgKc2aOb3Do8Amv87cFbE/hHBXlvpUirFWlH71wKkqSijnltd7N+LYxQZ/rnQRAi
xZOTMP67z7xm9qkm2iUxEYaat5PB6sEglGvPcIVErpI/txVKdL8Hv2cKqZA2KdVRFMNM9z3Ny9Yh
VA5LcRuc74rZADOuP03Mttt9dJrQB5dA+nRbFc281TwxL5u3mp0zBJuI1yYp9/V6fKTWv1/YZNwP
Y4RejJpYHrlWSopiy22KZQVXid+oD/00CTGGvWwUkNnCt5dM4xhUk95tprUFaZXgaJdqcBGzQc7/
SJpAYy6GFpn5O93rjwgHyY/lsG6pj6lA0gFZmOTO7UxbuY3p71OELk6JBQsXZ6I8WokuxOJDtbAz
kJ2UoZabekj7alFo8i/X2/y8VPS6YOJgGDiriCFRdqqZekB4kZQ92FQb37m1pjwNJD2XWmTpe1BT
ypNfWjZs956L4nQOVZisd0tzyr4aSL7uDa34qxhlm+PqZAPT6AECa8r9OOVhRaN7ir4P6vovMWqm
nK3wDSjd+Uffac95ueiJfZVMKvewdMXHPuoK6td5n1L4Hi56CWBG2FqFas3acZ3tWGTSXU6d7nqo
W9Tmei9f9lWiHEbRxBUAp2ySE1wIw4epaT6D6+PgJe2vnnD54K1FwZc0k8sd6J3yoMoQS/5RGxSS
g2KYBdmRtIh/FKZaqBJWCakzU04nCv7f+oTCuTSpnJN6FegxkoUfVvRKfjRMyzveNhAz8y5jCt31
6s/HGNqKRPnoxUsjyN9JpeaPZKCKR0mKv5Lrb0/6NFJko98BmUTKavLIC7V4zIJmBfX5eBX+SjEi
RNxTIiUmJcOs7tWa0P20XCxy3VgBcITW9+0Cdpyck9Sgtl/L82VHqGRhRk52FM6gCMa9OlApJK6P
QoS8H2zSkhBXW6322lSldrYk4LFiaHmQKo81VTliWDhWtZD1yDqnniS//lrTtop2lhJ4xt3C0V7n
NbzEhldVRe3Ph9MysOLvCRicSzY1pDCVi68mxrqf1Etnm5hI9AydhAiVHzEUjXDx9eCxB514mE2i
R81obxKcmfchd2gf3BTK3z+Xu3mq1Jq7vQPWdfoIouktHQb11N92rlQfDc6eOWwDan1U+3Jndt6w
s5W6hp4WU6yaGlUrYiy6wnpbI5abFUlEoLhFtfZH8M9Nnf3Dgkym5jMKpJ3ScIQQTdx6LqiraVzJ
knozUu7ya3p2/GQbpxWN2Ti/FotpXYvVrQIu//PWRuzYCdqef9s2p/Rlpw3wN8ILEq8iFGe+KI3T
8aTVEek0veyLYj9Dimy9QHRWnqsQyUCrj9MvqTvka9ujvJwjNkTPpbywMllZORMyHyno9GhMyE3R
E7YRIDqw4mlGNNmfnhhCk8a0Y8TQ8vwf0s6jyW0lWLO/CBFAwW/pyaZpr25tEN26Erz3+PVzUNQV
Jb37ZhajRQUqy5Bik0BVVub5+vnBm/d7lTXzES51e68FaXcvNNNb9T2KNzebpZb+qS68rTT1JF1C
mZ2RrvroDHtplEUEGGJrEdAxc67b+1thPUWNl98TnWmzVTRJ4szryiXgnhcsI0s9pSbRbKSYriLw
mruC0+rXtuYTqiMTyeFZiZn8X3uhem1zZ8zVviGClQxh7yhbLSf46Ed3PMuhRMBe0kqU97LNMYpt
a1jJo2wLlWZBBE7yrLma+9IjPwzhxbWU5xBS3j0Bm/Vd7hGROtdS0AbXq9ZNECHQunovGwbTr+7d
yml3kLRYj8ydbw1toOxVzWgRvKCb7Escm79pfQJTbn3l7IjIlXEQXEdf24KKcAxF19aK73sbtw/g
ECR+fpGFaiINNTUI6MoqgsY/G+qiBk2jqv7m1jmbW5Gc6FdBXICe+zVLPGj5xQ+Eu+7bAoGgXw1y
hNnjtYsUGxiToWwsSNt7XsfaZxqqMTOcUp0F9pDlQitYYi1v9VszwoUAL2V9bJpyVxskLwfxtM05
/4fy5Hf3ni74vs1XenyK0AC8cKb80xJ5eT97ffgDyQ5zQ1c0FRkMBJPiLV57SkKefuTCCQRAu+/d
xr4f54KsXFSAK7xjiRba90Fq2vem5tnbZojtxc1maIp2JMPpTprkUNkXjM2iyURAjCKzyUbN98Pr
y9xst5dxOzKOO9g0d25gd3sSs0lOT4rpi8WSe5UaLf7IuepAoyJt33gYOqV+ig1766tiItak8+8S
IkyXoawadrxOWr/eydawHD4ibz6qJzrnpeTbK3vBVgF8z4YQ0QqmLmst24DlCLeyOkUlUZRa4J5k
VauI+FSyL5ketGeeVMl1EPoskIchNaxlr0I3lUVVEc8vq5kNsFMguG2UfG2tIkdpARzQvi7sbMtN
V3/isIE7OSCBf0IL/DZA/E8YgcPSRur78ldfA04AWiz0zRJU3lk+rkjedVeNOul33VzIK1mESFHd
2WXglTDQaVEIt1p0etwA3KQaV/Wj7jbRlz5u3Oi5yNrmS6G237U23Dh2WT4UvSqeSUsnPLKqWSmG
gf48EO2x8s3e28rW0GC/j2qJTgAGnUeUv+9ijzCpeO5c4UO8JwX8IBvl+Kj8ljjshqQlKKJ3v1Ig
XM+9lQKw/wRYXjVNdZXwU3uUBclXqhk89mZXPJLMOeFLUoFdTl6cLJ2E7WpmGIBRf/VvunyrB6Z5
Frb47qUIkg29llz6nDsly0no+EQjXtq5kA1Dlll7f0hfGqv81zQPyDKnOFVWtLz2by3/EAXTqZWI
0hk+L69uRfMftjE1/1/9bsOiiO9/rjTDykj8mFhpD+LOaJAxPOecijoQEIMo5FVXcE6ykPW/mokF
DXdB6B2l/TqDHPJXv5vttz4FrI4Nv4fvmloKFhm88G+vdBsir/5+N5mBb2hgWbf4XzvKGW9zy356
oJjrkrsKpG40Apa9A1Wab21cbMyZLS3roE1CgocJaLzZ+kFHw+i3+jywlUY55lZUjh0diqJXHggc
NJ+6Ovum5GZ/lDVcrmLD3sxcdXxvnhAO2YVxPhyz1tFQySFTY7Qigb5pJi7SJosuM4FcOiJfy2qh
TMTult20x2fL97+tgleioUMy1LQWrcA82xju2J7iuHbJUwn9gzKTX5kUxzUBQsFU+cSg+8FFXpmC
p02utdCR/2xAZQzvsWd+kXZrSiMwFHMXLflR9xwkyTnS3AmAQwyC25xioSBLbuh1Ytm3Gjkw8L4l
CJPcpU2S39lD9BAaZrqNfpmkvbSqoFj8fTmQ0Y6VD/o6Wrb/1unXbNL2v09ZeO6/szeFvyXIyVlr
vZud6iTsAC2QaVCQY7IIrS74nhHmSRLRD/4ybzpsrC+TljcrT3OSS55DEgTuJ3ajVWoXizXayura
YknqvsvhQzMdA4Pw7E0VkEpk1/aw+s0oL2Wh+wSod43uEa5FzDax3WI63ppHEPftovX4mNBN/rg1
hOBhUWJD81JN80eettyOwZHKGpkSxl2dT++yJou+MOYvTV+tRT3mj9KmhoBgqsnhx43JQzSbo9pw
LduM2QT+RGwnRW+XN1uaNs5i7AhWv000xJ+ehnb5dVbSwQ6kyUULOYe0ZS5sWS8Zoo20sTgKl6UI
mx2ckUtejEh8ILP02LnWcIKbeYrmGmny5eMIhX8DNG1ayaos8OF/J1A+wjtJt6Q23YvHibccJE0N
2dZbyAbdsgIMTZ7wMBJJ5iHNOBTikhAdbxRTeG7mmrSLwDLuWDscZM1RJ4MoRTGWWxvJrYU0Xota
FRdPIBWmt5DmpC3oVf1sjNGiTqtobblKeQ4Lk9NZ0Ly7xNb0M/9vh4BnW3vpLA5Q1M4I/hkLbZkC
QyGZuzMOmRHmH0FJ4qoDlQrYkaKs46m0jwaEkoNbq8bWxily35EPuQLBon4x8/CTE67qhx1tUdTw
N9xnqq1N9tx96wprmZc+Nqtt3UXO2vzYNu5BtlpKDPE+GfmKozVq7VRiIfcJEjcrXVTWkbT57yAV
AhIoNCS9Z9OtuNksSO67XG3JN6eHtCvDWHSwrP8dRu7m/890//Wq0ja/Q/ZdYu0TKV/Nx5fNXLTz
yassSDZaRQT8Hm8m2cMXo7ZphcofdO4rbXK8rJII+ki8u7mXtdu8ZMlksEC2OelSh5aw8llmOX0u
u4RkUfsrKHv3UnPCNtZZucuFGp6zviH719StB7xBKE+5HnAldEgXyGKYXwezfepjvsHKUC/NnjNO
dvl3V77qb6hVeTm6qVhXpUGqzExWFbpJIa/mQnaZZjprO3utwyn9MYlivHBHA3M9BN0nySqHkrTK
Lz5woy355d2uDL0IGRv10+Q7tsscG/xObuevAwlIW9eZxrWs1kPTrRFqyray6k19tFJNPdrLqitm
+BVCF3cjt8pXH5IV6Uagt0pVVU7oPxPXnIFfK1VHvAxa9rNazf5WWXVj1wNF1v1sldX0vjDWo69+
76bJhfxqqagOJQaxvk0WEx3ds4OxNBRL+M+sUqVTT7ImizRIZ5CF+B71epauB3svLBz9uA100mFU
/Xo1L9ZJjCl7DoFINJMNhsiMays/NYMUpbl3UpliXYge9uyvZrc09WIlZ7xOS2btYsw8Zd0gFbPs
ki4/mHGKTiBysauJ+PNP1QTCINyvytSb60kLwkNbOdmTHuufiHim28L3idNp/fwkC8cbmmPvXGRl
rMuyXd0adcXXlmaFxNLQlv0OoOGrl5UkE7qVWLjCVs7NLBjCaYB/yRJoS6am/2Yvysw3Fr0DfDJs
WvwGdJOjINB2+6lD6ZLji+i9FTAqLdP5aHqfB11cwInvyMto+6aDGZG7H2CCPrSiq54MfYwPLJW0
NYjn/iNmeZzo7oeBp46T2kIlFlZoj8bkfJfj2Afw+Cbt5GEg45HziNbguRuaVySZOjwZmqV9JaMU
7U5CRPZy6yiLlK1QYBc8pubdpCzCkrRPtSkRCM9sB9JwMdmnwrVWchPqRLNcW+YvNa9RL3UcqZe8
9t6r0Nf2siYL2RjF3qInN+50s+tCGMe20KcSqUq1dl+tSZ9OlheOi05FVHACMrd2xeBsZTVVzJdO
5EvUWNHEmLE1hhYFfGoiOMqreArSeiEvfd+J68WtSXUaNi2VRmQ4Q37r+PMS2b+F0VguNMdpOEZz
4eOFyVaV3r/ZudVuZQPqWx7SJ2H+xTIyMg6LKqj5W/dED8nLYMbuRLOoxfzAOV6LmeRzrV87tRy5
aWh9AcSaY6ZlVHQNz01j+xnYaIzCpVZwFaPnOoldM2v31ITL81SP9F2TCvGidt7PVtB30WHsUYZj
neAsyKXzPyc73laRYfyAsL+voxYnH5AGto/e3qrt/F468hNRTgvVz4I7WfW1IFiXKmgyJ7Zf6mFC
HymevlqeU2ySZsD56NrV22zPSzF+JWUWLCtfYY53liURUodcHcI3w4mBGbv1cztCgUzD7rs0O2kf
bAt9WJjpzmKPdoDcDal5vjL+rI7K0M/yhTRfL6/dA8KtkA4HnvtrzF/zXHtryAtki9ucvms/2ORB
bKvM7o+Kn/cI3iNlZfbapUXL3EDMF5tsjdWhP8oir7JnZfDtbVxHlneSNtAgxNCIolrIEQSZhLin
51nLbIp3Guc/BeKvaH2Tk1Qk/Sb+lczFH9CeFrLVDKP3vFbb3dRogqyGeUQYNJwEFVZIlt6vjjIL
DKSPdTSbD7axcQzasmNBU7AIqRoOMbZKFVubAp4ZtGuhqSvfb34UBa58JSnRCSTvhcwKQBhS7J3/
K1dt/7PhN9tMyPirwclskl9v08jeUiVeXt0a5PzXqf+c5maTXW4jMhOyCr9d3k04v5twloeWvW/v
1QzEo29k+kJT6nKFjyG/R2Esu7fnK+ILSGCyLtIiiylARa7qLfu3rm7SjOyHdtchv2YYyjHlNua1
azlSTm04ance8WVJk5F2AYoXpoEbOQyizRSZvrvQeK6eCqdfa7Iqx6VFknOcqRob1SdtnDS/rj2G
RITe3pl8dfJ9bW74U7e9NbhN293VOB2vb8NQZxEwZYWQs/2Q4nZqXRylwiydh6R2jRNxLwfZps6m
vLcBdegjq6O5Khuaou3Xlea6KxGxDl+yg/MWNe2zGrR97cMf9WIB7znKWbgrtA+o2dzaif1r9lBd
TrYT75ywNc+NmSc8X1OOQLVaJUQHssE5mgzzLK8cv9L3ftM8XfvJIX6f/JN52bRL+afj+GaEzU9i
19R6uLDmWWW/21RzXOhoF/nh+pIarIyQrKxVP5829l3rk4JXFDtZRescIWCTVCRZdVJQH1X7hGCA
c4e+hH0t/qrKBmnr3CjcFGMQQR4k9k+P+mSBvk31gMZc9RBGnHkZhSDjqx8rPmYK8kx+t8nOPAWb
VdJD65BV2U+ObSLWHgYO5uvYv+ar66DZFjW52Bqq53dG3v0s3Na+61k0kAIPaYlkqn8bZsnyEiEE
cJxmVOfVBnY5zAkwg6VW+is5w2+XclrZW7Z4EET4oSGNNKmIRyG+iSRmkaIJ30TukZRpnGy9iVp6
0afq6lonC9U5XnuNrg/Bwgo+f2sx5aB8Hg/1nO03eYIswxPWK0blKXcTWYWsryjMuFCQYebUD6CP
0A7xUITHkDxX6PP6IUqTjY+PcxfZpFVNRWkeOLO1dr7RPyp6T5Y1VOSFPnXNhg3U+DXGi0D+6fgm
fJgIfEOaTZV0V3tmVdPV3qfiN7vsPxFOcu1vJK1yQlURJMsAPqkvy3M1q+smMdvjphjDwzRr7/Y2
0gIaAnqbehbb1dm47PhFBSvZ6oNmPXpWzANqHltmo3WvKuGunfsifeAcHN97BWE6PdRWpy/qCmoP
LLgFxG79Q9da5DH8LgRnbpDiKmqxSCI3PndhkTyhuHQpoYm/E2aVbSy/VgCsucW7SyYz/qOCZD80
2jnwRzUxPZGiWZ1AVyMgVCIC1DvV1eRbAYAiTvKrk1Yp+NJSwrNlZ9lHNsiqLAqbPHbPR5HHD2bm
y62jvFJmpHPef7tNL81ykputD8Kvrf2eDPm0qfTa1zblZJG0qLBdWyFEWi65j9Yso+YmM4rL49Dq
3MVTN0o2OJDSxf8YRSxVdNBdfXWdRM537WTE3RdN0atdpEfh+VZYOVHU/bi8WcAjhWc4lmglTKH5
jEvS30vbrYu8qgtnWnqapqxuDdroMAyvqb81u5S8w/nFrkZ5mVdEdkBvWumJ8fu70G1ccW3RfjhV
3B98b+wOrmr/LKRNVmXDrfpbl6hUksVv9V/TKJNnLD1ktZay9Tb4f53Lnl9YaYpgh2bzHrTHtA0H
O1hUM0KrgewPCsApVoXi6ndZ4ILekqitGGjUKeZ8ZzmaIc5erxpVVC4Zo+b8UcZJ3Mku4AdCyEoI
MPl+Ye6GxLZZPVbKe99rezLnoHGrwcDh18wun+3lVH7XY0gdYRSIc9EYhzpoN73SHaLazD+D1Kl5
SurKSxgZ5Wqolf7eUs1wa8PWuHOQnli2yVggbSeA3zfNR1rb0YteKPZ9TiJxBu7txeM85jn3D7JJ
FqAfCGlWa3QD6c264qGujQWau99KtIKfY13w/NSVpayZiBk92wM/MiduVyNr7ZWtLywljJ/8oO2e
4iGNVk7qNdsktbonNc+jE3fAV9koi8H3vjqsFo+yBo7D3tYGuZuRiltoyWTOPJlrBz8nm+qk3eII
Po1tw4HflLOGmSE+XaLZxJzMVcgna7sR2zKBBhSGSs9D+F8lHimMoyU1YGeT+NJbQ1kXH8i82CCW
8QIoacAp0xDfy0grogwvZZPG9zIIa26r55ps86PoUquJuhgbVh222RQcF8bqglj94tHOjfyRtTTJ
EtmUbWVVNug5ecJRZJ+lqTa76iga+/nafx7kK7Ncqs+mJxm7KFn2RvMZuX57J7twkuFcmsla3gZo
arNUuUkea81YxDaL4LgIOxNUcOLt3VS5RJWvsFki8POMZFl3Tvua8381IWnFA+W51W1yFtAoqrae
p+l8iF69LM2AI7L5YZqIGLZxhOzPXJOFbMznHrdu/3fb2KHCN9Qk98bKOrcc6ITsqR1wI+sxSp27
YQjKCxol5RKV1vTb/7tHyhzDn3O0WokmiZ77uzJOmqd6VN483uMxn2tV1ga7qR+0paIY9ZOeD81T
nLwJI4kfpcVEYwQlQ7PfyLZwdO2zMcBJ8uvmIYkEYc2lcWZvijJ32nWfPY/swFSit8Z29U3t6uE+
j1Xr3HIzsHrHu6t4zFWk63I5TK6ydgoCIFF9d8BhTogtTY14GUEvXauis8RL23n2b9Vbq+z8X2Mz
fH87mLfpJJqjLFwV8gEP3RyU4782eaW2EC9wBXucgmRzgOeYIqurQpZcXY3tHE0atfYutfTpMBXQ
sSWUvUUBiWeS/dxpk7Ibu5ZQ/UyE72qpL4F+Bp8EThIOFjovwo6QSCyIwYk7wK56eDZ7RZxjCDIk
N/EzOaZ+sb42WlFj7y1f/RKQ0sBRj/ea19wiXGtqtx0CNqvcnfTnMjDqO44/uoWsCuDg92EdI9JT
Ke1S179oomifZFsFYCFWyuAsa1oxFkvnPIXcyu9h4Dh3Y6zESwIAkBcZrfHUlZO+RG4p+LR1e8NK
yfzSNQVUEQEhyxqV4LWYBcHmDnJkPAuTVANEJzmSpXX4OZXmJhtt80vf98W2i9eBD/p7ImK4+ics
0TkcG015tbr+szKr+CJrqnit20Z9IaSufeBw7ZQkOcrfrcdJpkj8payKrE+3hAJba+L03lLy4/dl
ZWUTUfbKtCuIuhYJriF1LsxggDn162pIIWWwGeg3skEWWpFY1342wI87oGHL2/ik5hAF+aO2hgDh
BRs7Q0VrcFp2xtUYn91WFdwxE+0RUnO/jIva4UOf/EVtVwY4Ln1YFo6f31ltWTrXy9Qr8jvNMXFB
2wVERuVbq0PnxuGWIzU0EAY+8pTK9R5ZnLbpn4Q3a4anRvQt8bwlrsf2Rxp19wYwqvdp5Adj6GVx
37hxset6Cx+hloqzHpXqKtA4sIfZ/SEHjc6+gEL03Tb7dBGoWfWSdQitV7bXLSofBXDOBzuIovzm
6tGodk1stc/4JGatMWLbZWuVBz6HPMY32WjnvvvEByObZIHc+Sv63e5J1nSrdpa60xNxNk8Nuvg/
55KNpTI5f84VInhi6Jp7MubBcq5IPPtJaqyk260z2wR1o7D56a/7rd4NirNMW4hD9by2bgTsjwke
zA5WhPmcaJG9KbssXjfzWruLKtC3Cnfgbq6qgz6d8Vpz7ktN0QrxNMQPcqCczDaLPQoePc882hEI
KsnWSt07OZeqD//9Sv5L4Yc8enTfuxa+aExCR4M43LRd3S5ki9uVP5tl9dpHTWttT5zH/jY4KthZ
+PCDFtqocxutiHG7ExbaZoSxchaYcH+dTd6MPVcDbQyRZeLy2jsNCa5VtOgwgchTHe3dVAPCjJvW
2/R+Pn7VJ9hT/5rbEtKuNKv2f5r/6C0nyWaf3h+9pTmIon/cHLbxoDrdjp2TuY2h0T8bo/+ts6rx
G5CQRwUA0ashIpPkKlMlc7Ni+9NO00L2ALO46TuXbE4vKAhob7/okTYsdU7gT6wmIa+qSpOfZL0l
bryfuVBu/42lNbJdufEj84szujLOey8q1I5KvNo2/tRtBWfnYNetcuw6V6ynvK+fAZv3cOXq4Vte
6fONx/iBY2gLdXjRZu703BHYAp9EJcZr/tTMinCP/7CjoXZqjEJ99h1YsL1p/uwfIhR163+zz/27
ub9n01/OLz/QP/vfXtdnnr/6y/fzZ///mF++/2p+//aYrwcOUJ511/we6G3/rYUCPcUJ+jDOgky6
EOC/me1wGYhv6Kf/M0SGfQBy27HgNM0d9KBo4zne+BVeGyi2SvliC5jH5WxHvHj8CpFnafyyZyTa
Xe1z/8kxuh3ek2aRIrhyVxtxVS2SVLHuyl63EfDoxEq2yEI23Kryqqp1hvzVnEftoQ0GeGPzrHLY
qPUmnrJAfULWGS5TGov3oqtfHE5Vf8DbTRUb3lg79bsBjZrlAIZlkxRuBdqPAj2t6iir8koWSs9x
uW80NSQUHkkKKVrF1JxkERducwrnQlY9czCXIF6a1c1WGS1+bFn3lSna6IY/LeQ4OUQ2jAVUWXI6
K/D+tvreTTpSb5X/kjtmeOx6W7vaxwjEyZBYyGmqKJKwNzDOXQ/+JU7SQ2m3qKgnRHNt3Qzhbtjt
yhFHL3lzNqnIkz7z77LpaQjZ3rg52y17fEIFZHpy0C4gpbRDfHG2kXYzIuzKgiO0SPOzxD3JbeNT
M7ggcAnLgHzsVuXSHxwyChJxlq1WOOdZESW21vRgemoBcc27YRaTzVJXdfctCsYvGlzCH0l8b0My
9BeWRXzENOcJgtVftwnrFpETdtCp7VdBhlu/RXkuOIOAmreYeo+ULySuYafaAZEBGmA3tSwOsjbg
GrnIq/JSd+VwvVZ4xq5MkfCZDQQCkcNP1lDqk3pekpl4qrJiyLdVN7JkBqi35HByOJmkbWWwoCD9
6N2nV+fLoRgNeLeFsvbVNDzEWj891mYEchaw3G5QTXftNEG9cQYUYzXFH16beAY+NlmwF1E7vI5O
pC3YAGboMNA6lTFPFATwjDQcUCkpeWL8KhCB/FllfxQdFLeERw8L6EwaVPdS2+2StQinJpHGbSP2
0cSZq+TZA73rslU06PyXdHuma+bEEuOCX1tFLd4KZdYQr2P3woFbdWcQXYI2lNKRLxkEGyZvFmVD
dkTmOOJBFizuL7qqgTL0YZdd7WAHDKW4r4ncfsgTElNCMYHd/neIEZY9fsPg7WaagHTuVB2H9m0a
zkkRtuHJeB1aA6ZcJlObrTQPIeSKYJxTPAn9Cyj+0lebL7kp/LMDzHMhzWosUNAwrDcNqiXn/c4G
CXbipmIciitFzOHKarav4spVVm1UsUfKM2MzdVp6cWI/uxYpUicIQ4PAtghFOedEVm5VHR02s27H
S+p3Ftk3mv0VRPOmMPz8e943b3mlDa+GrfZrRUT1EYW3/pg3ebnqRds8d2XqrTgiD3e1Fk6v+BcI
o/Erki96bXwNnParQqwJaYLUVN9kfZP2T0bWGM8qsVP8eafXDGWe+2ByH2Wncv7KkPOgLewQ0rLI
2q2iDvGmNOD3kfsyvOide1R47n5YDhxMfSA4JwxRnSQlEy7d0Dcf5UgKXW4nzsMAWeyu14gDGInU
/ihxvumuXXyBvJ/sfNsPt3VjNu/zkZHsgEovDNwx6w5VJ8STCMvXFr/r1scXsKtm8GvjatrzHHG0
iSs7PKDtSxIkMKslYl/ic1B+lEIZ/yGglLsf+eKPgWuHO70I9Z1Te+pD48P2Bjw2/UP8EAAt5Vvl
OwlxN7W4921kq+vORnKWUIcsr6M7dyZIy8IbJ/VI7E+6GefQipvteuUAmXYavlDXFnPuGGh8xLZu
YLR/zcNnYyGEirxaWWTDwZ9sXIt/X8q6LIRhDAeVNJL/2UltFJVjZ78fDmZUMgsBjAExQqASVILM
9FDrzn4Vmg9FNXT3kfsRGTqy6kkaZEd/9B5lm+025kNQdOquyohJ7UkpiJaxGRjrLrc0zrDmug9l
dsmtOQf7RnfXgPFYONu0hPI3FkLbTRVH0iSz26yDNU586on4bwQsu/a+rkPC/tX+LGsAb9v7wnLw
MGexWEubLGaeAloF2hkhE6aStsYTb6mmNIdrD/NNpP4BD8UES7Qjdysn1gLtmDn+sRT2A6f30SVR
XURmAuch1Uv7IUvN5oCmdriQVd8exAU1RVx4nTN91Fp/GASRLoobT7tGMYwNiw71nQBE8KfKvh6U
BzxP3cNgl/HBMYW78D3/h1HE85Jv1rA2n6yStUnDudligKD8IuIoWdVeWfP6CUIARAme7JoFi22T
sq6mlXPXBmrNiW3eXbxZrgBE7PjUtkQJjoaSvvk+ss22DajOsqALkOf9UHh1/ImKn7/oUgNhjx6k
WuzUAjGIiNAMu0ufwcWihdVG9kOL4289DoQfkjaubZqyJhuDwIOdlQn9rmPRu/c7PkZHne8RqtXs
jKmPT6R/cyuyhviC1CKPRXYBD+MsZlL6xfSEvJmKewRBtsF2TNgrg/aGfkJMxiE/ahuQbRPY5T+G
Ou6LbIbweyYZw+2ExEEajAur0+yXyUIeN2wrNtV+RYa0iFdu7VdvRCChDKHnwId1u3orkgV7If9t
VK38CEokWcpeiU3Ot544yI7Mg0C+rJwkA4sq6u5s1l7Fb9qqkEItlVcncEmKdPFO5KJ7Mn1lqY7H
wDx3SRGiWTNkB4GE0je9yP4xVTN6VzXCF8PIQVdWszh3TZKJQFkL1EXqV2cp1yOA9tuWUxb6Qu3r
7uLMaWQyk1Zm3BKL2YHD7x6dOR1XmvrYh86SdOLgOknxNJG7eEBkuluUVdztBmLiNsgjqZe4CUP4
FdpZ1oiUJTBlLiAXNtsYPjFPSN+I1qXei4VSpNYjOBaxGAfL+9q15QUVCMdf8Ki1ZqAtr3oKs5jM
kTILN5me86Ts9VghOCpB01VENokZjX3CTaVPK5+EK9aJ7fFaLTtPbBoTIJPDsTR/hijaOLGmqgc1
rtHZAjO6SIRXnmSRzoc3FZ/8cDXG2Q56jXGUjWpqQB/BR7YuTcQ8EoeokMbwo3OipxtLAX0/EgfG
zzg37qPO1e+DvCvPJBhCdf3XVM9XDYRJbxjtu5t9iBVjadVdsdHC2IcTjWDn7jodd0Rid0bzOpWc
GMnR9lhX/Q+tnmDrD0H+PT3XvdN8V2KzXRhOOT451eTyPzX6Aztbd9U3+ScrAAsVDY6QOzULOAkj
xU5Wbw3XKodXsVtnp7/sg9Gqqwiu9kp2uxV5jgvDyO6lxXDSwlkNo9YuheFm68E7qMLvHmUROHy0
nujUvaxCKtcg/kLiGeruUeFb+AjmMtv6joO6/DxK2qBpkr2uRe5B9usbEl/iydtcB8zdchFkm3ry
xpUc1VdG91hV6iuSpPlRmgYHrdmujs5yELF7OWojwa7ghOKs9TjiRg3lSr3qccaC5efuKd4VP/U3
hqX7B9zK2qM2gXeVPQa7/sS7pT7VqlPtK7PuN16DVrCaR/s6L0wdkRfhncuGfP/WNY9QSUC4oiWw
Mo0ZUoU04QoMbLXHb+m8WTxcwsI2XoNQi449MWjLwrOcNz2ouRWqVcQuOzdfTQ/5k9QJlk1OxLym
OfG+TnXtSHxauI2iqL/kTVOsoY2qj3jrraVR19FrWYYafJkULr01flUQhPhWd9G+iHWdZ5szbkNv
8sgroWgDbs5uNgp2N3jjLQ+wfjK+e2biLJvJne7KuLNfwsRaB8WEHf7KVpvgppqZPrxnAq90B9bV
wxOBCrnOEcg8fMwJCwuKobi0xVQ9eEH/IYcXjrBWqQmWXXB6HYfpCWezvnddQs3bYujOum1n6wC1
3Wez1ExSWLPwo7ZQj5Zbnqrfh11v/QBy8GJacf4e5nm5VGtNPGbD6G/kjD1bj+uMNtzWs5L2iE8N
Vv5cDoNJaL8WfphBdxKxYBPFjBlRFf9onHiN32btGV0EzrsV6vw9eks/6mlgPAU9YRh9Yr/3OqEs
CvSBvQFF+kn1E3aRAAqmQs0Q9MquUXR+ZrR33DnapYyiI6q1XY7Zp+eUIQJUnrOstErsfJdq3yXA
kvoe1WT8NcRQN8Y2VJAIl61DzA4tICR7KVv1kqR2m9RCtP3MO8UVzgpmsf+ZBGse/tpn2WoNol2p
ejTDOrmMipHNqWrD8xxhVuRiX9XW+MJevzj4IgrWMrDsT3s422Ug2p/2gvXCf9llf2UoKk4kU3On
JpG/SV0tQIJej16CTle2bQz/wPai+KUXSnGwBOKXsjXXEoV9x8gTaW51XYGa+pCcJm0+xGnqTxnu
YShdcuh7MAW36A9p47yT4/hf0R/KYPwfws5ruXEkbdO3MjHHi1i4hNnY2QN6ihRJeZVOEGVU8N7j
6vdBsqdVpf6juw/QSAeqSCCR+X2vSW5knQSIyIZakBeoAYfaBkLHLg5tt85kkEZWIv1L6TCz17qF
5UnxpcHx+rmaBfQJAqJwNndN3kW8aXNQjTJSYI6teZJn+nyGoP95UKbkRlZ91OeZ1Wz7P0fJBhLi
fwz1GvHLKD2YflRTbe50TYvObRrbqxy6z0oUqKzLOnnwoTbs9MLF1QoSz7muupYFLtw/eF7mspvi
jn/hn0NwB9u6Zescrv3ktTwP0mQzE1d+qVRUz1rZE3iHVtShsurMvNpVCN0uErcOMNycPyHmE+S1
5XWuo+dPMIvOXqWeRtzJaN07a9Jg2mlD9cM13os8Gr6JIjOWfA3pmdSyuAkwCNvo2O2eAy0WeKTV
9lpJXXaWWpc9W2oHO6fU290wFzNRIb0cO9WNbEXMoQPKFPTHUQ2zZ9Gmb27UWyc43dmzGbGV56m6
aQJuGzXhU+tJLb6A4UPeKDCjU6S46QPMobOsF06eg9CANDzhqPTF7ovV6FrZM7bv5qHowz+GeykS
YyEq6ifDSv7H4T6gli/WlF+HI8JuHnzb1Zd2aoDGMEJvGbtEe2JjZC/gtNFL3b66iBo9NVWtXPyE
RHrqRC+tETg3hHgaPG2K+GVg17pR7Rq0FL/JwlWsequPHg5zRhWchgZ39gF96F09YpGk+GO3aoJC
PE+h9bNIcKcokzuoySyxZxIGfI1FZOUnxzCHo3TalX68cxX3O3Yc4r8WvX9WVSWehX0aeUBYq3Zf
JeV9hDq1uoUT0PxSxDum3WMVdV+2an4K4gqGoeemK8M0UUCcD2naviXIpezHrsQ4cGyi9KyhOL6M
bLvdyKLsp84N6aiTRKyM7HqBaqhWrpGAwuuM8XHwiCJERv2KA2FJhnwUK9BIc0ABwW00uZPbgZfa
s2iSRSzi5tU0LPXGGxxlKUf5vt4uU4FNtGxVX0fk/V4JtITHNMFJDY53w+o9Sldj7RU3dahaK8Ka
waZLeIOjMdBZ8BjZgdnm9TRHqLsGkHsEP0SUpCP7Hwd1ujdmmZwVa29n0fQV73c0ypZEH6Mnp4lB
ZuGV+p7WIPU860cEDIGwsT09GBk2tMNg+gdTwGdDKiJcKzace1Hl+BVNhJvJpqOPKL71zMKkBn2k
LbFN2A5eYe/hblunOnTLlTsm+muli7P8IDMMdjFcSKzheJEW6gTUIPeiszyz6vKHogQ2icDf6suq
cTGwx108JfS5GxQ2nJ0qumNn1f1RnrVZ9MeZ3QvloIZAxenwUf2pK+7o/bW17WZdFasgMBmTNovb
IN25WFld02Y9P9BtqUevsrGY4SJ5uBgTJ3mUyS9bMb+yVMpuZRP+AdlKx99iKxtZgiTXa5Whq9yk
A+nkINb9CyZ2YoVRE9CmEDa7rPPmM+Lua0XVSRfjUnitLz293nVkbxeyx8eAJERayrWHEpTmfy8S
pvwpTojIz/wxsl6OijvHXLkxduSy4Zer84HmOYzU4o6tRPtUZ85tOHYgQeaSo6VPihq6J1my6/yH
l86aHGPaPdk4uuM1WUxHMRcL8MyL0nR6oBOMVBGtWeq+29209dQ9xV0wLlN88vZyLBFvrCUjc9rJ
sYPKhD32gbm9/g0aCiNeh2uCHOuQ5Nq0hppsZGsfewLo4+yvV2LBWaUWFopdXzx7VrSbVN1+s0zF
WiWAHyAPBcUj/MHLtR5VjlXMfv6oDllz75j6V1kvrxOONeqcbjNdrAzudddMztvQmhqzbVOdgzB2
T5YuLMIQGhqCTTqs6gFbydIJ+gsszP6izPT8itfkpLpAzv6sF7oIViQuBSs0esgGX2iYVWQosMxV
fqEqLsKu4znDrOQg61IzjhbMmGJV7psI8LfGKn5duvq4j0lsPvb5dNdUPT5BDbHA0a67R8uGjIhD
wLGfS9eqADWTCs1ZWYrgq+FlnvQHWRy9KFv7STBuvBgMotO21iaTzB018NpFMZ9iHr8xqy6YlzDU
tTO7RwPXW6yaKACEM+NwtSnepu50kxW28qVhShUpK3K21jtERrm7QER+aVJ3h4la/sRLoj6gEDs7
7FKPRtD3EdcbVXsQfZYHq/ESlKV2CFlmHwx4Mk5LhFxn0l6IfqjuMyVzd8EYDdshSsbHVB++E/q3
vkcW8wh6CS95YSYbB+TFDcH08IIELnIyVmx9d7J7Sx3ab42Oxa/tWcnJ1QAF1DWoV8VOzQPaCPXC
Y93DNEdRHry4Nw9zYAa4/1z5y6kra422TDfkh9F8nNsbocVLd95qsrxfYkjgHYlfm86qt9VwFSqK
vWrTxj7h4N2y54l4WoKi3HWGYYOvocEXNYDRTgyQFJmsd7KSjJZzbRZBANnEtbrFgFLXqtXQO1EN
a7rHO1dsZ2MpLLzGJmU2Ht4xd6mwaYime99lw4nIykmW5ACyh+pqmLeqqlK0KQvbdlkmdXWRXTze
Yfsp16yFgRrwvZgPvo74hp/F7l4Wjc5PToG6g/F8gXJPWL96Fqgv+AuI8/cqf/KXwI9j7JLC/EGF
u7JWUywGClRZ9rY3BXt2S/4pcUP8kIi9PAR+qSx48Ju3rkz+uKJODuS/V6zRzdq6U6ausQrVd6YW
o2lRVd4rQszvlWVUlwAmAXaP7rOsHg2V8Eo6uVtn7lXYxlboofbIbnvC9F0X/NbUd+jjrgaw3Dc4
U9WvWbqS/w+TYz9YBlte6HR2XsDFToZfi7hbKguSUNYyHSeMlnqzOkYKhNPNOJ92sxWQPNRaaeMd
Qp8CAZRmISs/+hgo925FkarLMCPsKJ2BNX3cZQ2JqohnciHAaD6NdqKTB5rgAfu5v+6rxnlurPkO
yl8wFnNPfh/+vJYAbe5qVnurwGzzl7FMG6ZWL9v7nhKuHM/rNkoJ7lp3cepKO95UXt9tuWXz1wzR
k3YO3JpQYFZxEWP/iRDtnfDteIG12fS1BUnKGyxN7vQ4Tkif+rAV/5RqlGdScPGqynhtYaPNKtfb
fPTroj5dhlZqLDO8+fo26y/jfEhKhzi6X7y3KRogsiTrDT+ERVqOrEXRX752c5OqPBfiVfb6qG5G
FjhCz9PdR0NZEMCKbACM8mry82q108C7Gln8tej9tcnUcErqAZ+rdgzvM7A8S90ChTpWABj6IC/f
NK15xvQyfM8MsqF6y6zratus1Qq2gKZ/ozs1plKKeDfGwHh1yzEggpMOj3ofD6usKM1LhwTMRq+j
+rbVYZTovTkTOvtu9YGX74KhXTqFC0WPhBkZlj6ob2VzDR8UZ5j+vWaDuC0JByPFk8fYxOV3U2vh
o6MB48qUgth7rGP+htEkv3bY3LTg8V5h5snuEXGWfdzVwbKq+3zHLIXsYh2Zq2CecOWhaaIiuJZj
UWXVwqhhkv/7X//7//3f78P/8d/zC6EUP8/+lbXpJQ+zpv7Pvy3n3/8qrtX7H//5t2lrrDbJD7uG
6uq20EyV9u9f70NAh//5t/a/HFbGvYej7bdEY3UzZMxP8iAcpBV1pd77eTXcKsIw+5WWa8Otlken
2s2a/UdfWa8W+hM3KrF7x+N3EaUK8WywH/FESXYkkJOVLLaa0A8V5jt85bSCTPDOhhcdZamvPfsR
2jt4o2urwcoSycuzbMj1AWpVmaNr5iDUZXbJum2M4tV3QmfvTEmzkkW0BrNl5aTRcTCL4rVdgahO
X2ODZFAyaclSdlLjrlu5hEL3ZhY+ZU52mpqhumimV+xcP+8WmpFDH5eVWelAVwu8oywRUq0ulaaM
66x245VTptUlt7uvf/+7yO/98+/iIPPpOKamO7at//67jAVqKIRmm28Nyjlg6vK7Yqy6u17Jn6Qp
vJGBKcomYW2kxXzUqc+yF7uJhM00OwJfy96LmTMjD6LTWjx94negedUdPzn1Udze/NlLzJGSP6tU
3zJR5VXbZeFHw3OCbsXkkS6QJbDBkFHC56BJ2vtsciDz0sdXvPoUCZOoyOUfvgzj801qGLqqma6m
GqYGD8/8/csYKi9t/N4WXwfPWxuzGrY2H9g/tSzeOBNIFHkgDP5bWTpDsKpIcvxSJ3u35PgPca6Y
cMbn0bIsz4IBcWB1SgkhTgYCUU27IYaRsBCw4lMVJMn10A1ZhOq5rIAcq6rIKdBLlv3KBRvudwc5
RtZfu5AIfkKVxEcXodbURS4yWAkGdqV//z1Z9ufvib2ao+uu4Wi65hjq/LD/8jDrgEOnji31t6mq
m41mtunGZA29J9ybPEV9fnbMSP2aOSmJqFaExP2D6By4ibKQDYVjPqFB7D1Ay45uutQd1/FQYkdY
NQ+YtGLtOSXBfddEyf5aDOYUi8yzqASut60SYdATJC1c1T9bZC5mRPc+7rF0+8jMyDNdMezbj7Fy
1MdFf+nMePm5ssdHvTcA+0VikXkByMuhyEb/YMPIz6/lwMDuk29rK1utuctHP4QEg+sIV474aE6i
NLOWvaH7/zDb6vo8nf7+WLuGrRlCt+cgg2NYv/9CtarV6L5Dgu+UsNz0qerisoROkuNCPCUcw/4d
C7lT5FXdsWhcxAy6vHm1az08GEmX3YUiyu60BJfUpHfNvay7HjoYMn5QYNw695N1iACnxHi6diuL
7Whld32hOwSbk2Yzyg/3vILkd152a6gzHnIh0Llj08iaxVAp6FcbMaclzANCyU69jG2tOLpJAV/o
l9MGYeZdNHkXT61hBUQZ33ifiB1zmHWchjLeDr0RnvMo0dfAa/u7iJljhWFl/Oh3hPKIZnjPStFD
xRsm5UsSBN8UFZC+ojtHdLmnRzhr95WpNbsJABnh4Da+6MSEL/IMTtEPLoCC5Z9VeYMYZNSkz6Y7
Dc51QFH6MFhT8LMf45sO+qVHuDJUmLXyWRhvsvIy/kr4CQK3jRiVr5b20hQ9fsi6gB49n8X2hKS9
PK2n0L1WyiKAfPOm+SlicuT+Ekx7PIdNk7XbBEC95cGPd6YzKnuSwDFK30ptLDUnwCoBsYEjVgHe
MVGa7kBcHqEASrLe8iv2Gr+cAv5eo1o/3Xz0yV0WtytZtnTrW2T69dbLm32oFsFToLbFSpCjOOaT
6Zxc8uhLY04KtOlsvJmIV17F+YYsq7nHuJw8steS162s8UpnkAyGwfOxMnSgvM6Eh7FziUfXwLJk
IyDl6NxX6CIIbyqWZpWOi1GNsAmbOxuNSzo6C99sw26Ok9urJ1ClfxyyDKMeYgL2lv38pC/qLlVP
kQZ8EXn7jexnae/q2ARnu4md2zHDwn7wrODN7WHHxKNgW9bV4mIP6N25uRG+VV0OQctzEnBEpvJA
Ou5kdp73ROyqW7jRDbm08aR4leqvOzw2Sf8Ct3PL4mwo8CuQ7sViPJ3Kg6zLwLyiCaoVZyI6T32B
xkbFTt1fsxUmAAYGdjci5uyvC8HiVsnAj8hxcog8c4MIwlHCv+bjWpODcH7Cw7JOgoQvNgKDtzYn
L1jZbCvWWqOzwkFd/wQbJD8Ir7LOta1b5zECdfj3bw65nPhtXjIs23AdYTmuppuOXCb+8uYQZYS7
sWIVXxUzypY2UaFtXhZ4iwJk+tIJFOzQtXvOHac9EE9Gv2CudyKUEtVCTOdkUryLL8wffWGN+NSy
f2E5Ud8IfVBforJYyPrAM8Id0dBiI4tahkUoCI5HonbG0QyG6nrZUitYkDdqeppEkG4SXesxXkjC
je74DnNKbL/0yBvFMyj2U33qL82izd/8MXbWPcZA+wTdxZdQza8A4wit0ms9bubtS0I8WQJ9P/XP
qJeAYTdUInQcDmHl5A9zXnJVZKG5kUVlbPIzrNRdTLyrQHhZh+EddPk+avPiAYNsMixN/T6Oirb+
+1/L+ct7nneITSJM8HsJnTTG72+RqqwNhyxm8LULWpygtfxlsmrvLkpL+9TnVb9oRNt/GdoA/IDv
WrCVHe0JjZxNNdeLbki2TquHW2GmzboOQLoY4EsO2nxwyKwdZFGeybpA6ORqbPsm0uPswnscSReV
BVeJF/IFsUDsYgcemr5Ui6Onjf2xwCzjqRnFOaii6YwoUf7k6uKdfEdzK0vBHKRsiqA+yGLahv2y
cu1+X80jS5+tmj8Z9la2huDG10Za1Rvf1dObYIacgYFsj93MJ7Jm7fh22dR9fQS1B9RS1si2j15l
ryMj7rBbyGqUptqo/8FkZs35vVS3yI8R27xnfi52cVQTTElUQhixSlcj7uaudePvbA9yZu2O9q2N
lNu0EGZu3+aVeapyMe7LuUG2ynqtsex/+OHlD/vrY6oToxSaahuqyWZN+7zA65Gi7nrXN95G3a9W
uVWAqBVKfz3E3PCokbjPeRVZG7YU0a1VOtZdOiG8ayOwKEvkwZOz6EzgoGyBZ1Opbp17ZrjIanA1
Y4+UmTygFZWdHJs5zW9MhUUWnuMOqlOEWoZTx1Jv//c3tfl5ka8LQ+V2NlSYsIZhaJ+WRrEpSsfQ
Iu3N1ryXGlLzbcMs88th6FHng++osUCZ7EWKuPQtqJF+ZWaeeylTPd/EbO8xUkKDVGS5d1M6oXWj
AqHZdck03XrdUG0KrJkv0M/6RW+MzaEINWLxZlHvAF2DEkqmteOl3t4Ev3cjzwo16q5n2Z9n/1Pr
R91HPxJr8T9M1X95+HXhWrqjmY4h3Hnz/mkzxMJkYs8+Vm9Rmr5n2ZnwvHc7RJF1Cmcsj8TnCD2N
VygeidVHnTyLW0c/ahhsXQeUaNQs5Gk0zSBioxw38gKys2xAyWaOfniHkaT1+AfUu0NhoAzGAK0V
p7+9wr/lqTrUs1TTmKx7YqDgDiCM6gB64Ibp9dmWOiZznR222u21C6iva9GYu/horizQmh2Rga2z
S1Wnj7ojzBtpNoQTcXbxVdHsBCK6ELAoyoPsm6fxtW8K3t9ZiDJod74ybPpIr6H7Oq22aIfyFqS8
8xaoCfb0DmA8IiQ2m1jxaja++2b1drOEuYC6iNY7lypBjFWfGxAbIhycB9kZZI1/LiYP0c25IRtZ
uzTeiBm4CPLbdlDn8BAN0VS8mAAi//4xseVz8NscYLEbdgG22rYDCNH4HBlAsjLR0LJ9swaQ42Ud
EvzCXWAdKb39XJpevxJ1be2Cuaj0YLhVo8luZSuvbtx7iQqPhRCPGUsnWT1aYKd4uX1DDdR+bjXw
H05uqkvZ6OrYsHg8KhzmVie/C/r+EXei8iRKYd8KP9SXLcrK34C5w6gyxtepLkD94Zqyz0K/eKyU
6kV26JSsXljt2Nwh9xgfAn9K1ok3KF+bcCE75Hrmrgo3GA9ekbn4xHu8+udL46f3yPrWemQVY+wG
Q8GNTBIvndQi7Of3/L7IHG1VLarvxvkA/eePuiozqzt5QCrl1zrZ+WOsEnX1td9HnR6hlMSa4rdr
fb5+aYMKYpukkz1/sG31FMAJ+ZIY2AvF5ZDt81qxX/sI3fja/tI1cOiSTq1Qa/KsL3aJHTiURRam
HbgSDEYQOaMeeiXUhDqzLl02oHmdQA113XLfFST+EApJeEwMH7to6P4R9Llq7A8sPPrg2c2bB0cH
+6Ln9bMLQeB2MhvnATibse5dxN1C3IgfRr/qsLnD9yhCumLJwgWE+dCeZd9hwsErqRQP1ip9fY1k
WJVPyUK2Xg95szTdaLpL2BAdxaAZW/1PoRSpd/JJ/uRDZAUj7WmLFfPlo0oO+DT+U/HT5VoYfatS
6NZCjpUyKx/XS7Ecu1ELLI1yu1l3fW5cRKE1JDj4WGM+G+Y62aoWrn49+/t+OZrhG1clx+bNGHdL
wt3lqZ97T0ZrmdcGYtPa0ZUIednqzL3lWTH4gFPoF5MjmgxIEBNrMVDUanQnD7nXIGbghelyRtNc
6xphTns7m+HCc792PqhNC78l1s8fQyO7VU761C77aNTXqBs9mY473tnqVC+1vqu3sigPQ6a1i75z
0n3XFNOdrNNS4MEKpCdZkvXF6O5zpxhvP6paEaGf30aXzBDNRWTvnkaquE5wNCLUOr5i6/VOvtG/
uIpm3g9acGpGe3gVpWWApkG9CYeUX3v1MTMN1MrTmBbg8mEMLqPRSMtl4p88pM3uXVUZHmo/YhdN
ynDrd9PwoJejcZz5h47bZSXxSTygwLmAFKRvlysOZBReTlr8oPOOQJd/vGMbWDyoQ9quLa3X17I4
unF4l43lUpauPcZSW5q+rmxhLBM689kjI+xlVxvDM41DqHes/vpsh02kvROm1dd72SAPSQ/sc+MK
Y9ay6quF7C1bGlu9DZKivNdcxLPLRvS3se1oJ68FkASItPyWIECWIuv4kqdpts3QU9wJNS+esP66
kx3eQt23bwK7VkLU6OB1uI15OzjOQExlHM5QYNMTZIDFtYfGSuagxObxo4fs5hcZLmpWAzLZVB0W
y5XD7jjAmnwQw/ydJdVB8xGRD1KKidV4+yzrjTVqDSXKmgQq7MFLvxkI6JSxNfzAqAhgMZaa993k
I4+TNtbOi9SRudexr10SnjnXsr9bJJUlu+KSZem4532coljx0sL0wqRvQACwzv84uHPxo65ITX7G
mWi5AeHmLgJyua9Y9S2lckBa2ejuqQAxozK3z4HKa1kqBkxjcm+npX4ser7lqehRfEa18W1yZsqS
pgynVCVUZWImoptsUkF+L4tGK9/gDYE+CtwcLk3bfoGaayVZ+TYB8t969VRsZTHRb4rBAx42jOVu
Gs16IwcjCbnM4bm99IqCvJMXj2tZH9Throk08VRManeT9KZYyctolX1SE8JgXtYjHdCiO5kIy4Qt
6A1fTGyMF6UtDYqm8Q4j9zdZr/lgt8F3S2OD4TUeDsHcXW8Udedi2LeWvQpVnM3aIuULAvrWsAoF
xc5++DKKBgmAchHjt7bsY0c8WWprL4amnl4bv45xewrHryLy4a1X+g8jynakSXxAmMrPHG5kRKDi
XLJjDxakuTd9nlbvsZ/eKUNn3E1+mMGYFsMlAza/hDDhbeJYn7V9ldbbjXqTs9YbgnrtRcmiQj/x
7Aol8xaGBkOw4ivdxJmPSn70RQ9Ulx1WWSm3Xq8pt4ONDlislwdZ9VEvz9Te6/lHseD81GAGhrKe
+LBtNVg4dE3x2UlCZHtMxXsaMyMB0ewqFzcv/Dt2OM7CgMJBJpY6y++zk9CDO1KUx0g1+oMxaOZZ
bXxxxi8knmXZ1rJKHlKANti0DO0NqUgisy1LBlfVgqc+BnAL9CUGRdKGTyh12Oe4K5mvaLS8eHjw
jfe8DMOnQtWrlTOmeB65Q3M7zIdCj5B3yKqd6mXNrerYHOYz2Si7laZRLAUkvrWs+9SvTAZsL61H
SDvasdLV6dC7aYmBTh09TgNpcB/wxXuIb0Zjeu+dCMKFh/QU+VZ/Wvsgxq6DIPCVmyjRFgKo9MHW
EY7VYKR1CFYa3U4xm8u1iKq8eRxr1GEW9tqEb/fUZBgYVAWPSSTS6qmEKLjGGCzYOr5VPmUGcpbM
6jZuMRT10sRI1MkRvZyLoW3buwAt6aUsOm1X3rDAjK5FFBXdA7xE8Edz53Sy1Fu98H8k+qMXT+pX
oODfIyCaX4a69BZ+JezHpNLrVe5YwR3sv3wT9YN6OyjlQPB6VG+SkR8psQokVvDzWVqq3l5g2MY7
lf/2ljY2J0h5YuVXo8Ymu/uhaUH/k0dDqZLkZ8TKbhFjjfBchmOwrgogwj+dTE9XsZXwBKiR5R77
Ut9hs8gDUJjWc1Zmxk3hjeNlLpVNwTflB9kTKOBkoWjGhIipmj7Zvgkk2leqG9nqahmai+jaA4mn
Ve+GHpU7d9rIIlnjaNsT0FtPY5Y+oUdlLtJWiY9uXgdnXdd+Mhl2L2GQ5rsCns3aQpjyxc9djbBf
oaLKQqvbBUc9aPL7JmMGET7CNnO1XZrVATaznFC7lwa923Ux1OpWtnKzoHKfVAn4LC7Z96sKmNKz
iYze2e7NXz4XUmC6lmOMdtjo2DNaalff4ziWA00useyKrfDkI7W4cqq0fkEu/QVmEvdn1C/JeLvf
nMkDqDUPEnBPtkMgsAqfBwUOSC0DW+OXKUiugyynXzpV4Xzz+xSBCjuq7/35k1I9+PWTAMHVL1nl
v1iKr7ynZffLJ8Hq3U2KtWAuFaBE52S8TNHLQ5U2m7/f5Gm/x0K4qwnyGEITbPMJPv0lTQTeGpUH
Iug/UoDTN3A7rAMzwwq9+gjxpwTcLaIw3iIjr7aw/MBDYT1BOl13yHAI5x8iDq72W9JK/jXov0PF
c13NNNzPGIGBYILe2UHww43nm93GPq5V8vfOCebg6NisJtPFTiwCEeYMzk9Dib+3TTMcWxyp97np
bEvVBn+EVPvOUvThxsOiD7ZXaGOkVMJfn2CttF3wyrtGPdVTcIprW+Mm6sLbtNWTbYvih1i30YS2
kN+8KHnoLfQiegzb8qEZJ3ftF32KcloitpVqvIQJgpKRCTrctGLQ6VpRsDVyW74uwI5taalrze/2
aVrry0Co3XL0tQpNMJtw5VysLNyr694++ISY0ZdIF3i7tisIQT/dJgy2Imy+6NkEhaPI76XDqe5r
N32oPIBBjp5jlRGa435Lc0gJxtiqB55/c5f5TbHBljPaCk+vDpG/rub9U9v+xHPk3FUd0fYqWY89
PLXKi9ujrjYNa3cXcQi1ODRl29wm+Lut8N1ql/Ai40WsOuGmq7ULIg0KEbwQRdR6nH7+w934e9JS
/v7yfiTuYOpEHT5hRHIYWXYp/OxHZqvDpcMhCRmv2fenMe0HDFI0TBCFs9Dnu7Mo8+BOONE/RT7/
cg9ajq7qBs+DbpjEvD/9DZpi1wNps+mHliffUY9rjplqJaDY8WgXLoi0tMyXkM2r23RUt37W+ftg
1AY8Ngu2WX3ubEKhf0MAob0dEOUFgjYqhwTsQjRm6qpHIOM49ciP/sNXZ/weque7g+GsAl1wdM11
VMv+FNXUYi8dmD/tH3hZICMfi69u2+vYaGiAkTwf5XbbYg6dmmcRrAHy7iFpG2859mR5lJEUQ+9w
2+lFf1K6YuHPCC9AQMkiwtNnhWgCukq6iYigoz2GpaauxyDfgUNVV03tHzQHjIuHVKJVpyt0Wqz9
4E/1qiC2uO0dzSaXl4DnStElRQRqphMnL54yZBu7h/UZEPA/lCxT16Xngfjyw+4IXQw2sp/ppPyQ
Pm3zCFfLaPyGEQ2bDzIvy1gZ2/XoD/YmF06w9tidr+qoK8m6jO7Gb41NkIvqzuiblBx9Yq8H9ME2
nmlGN37jwoUTfr8zUSMjro4dVmVi9+wVVblxo68kIIK6/AZ9WdyWCS9iRUEmWHMQKC1Jhy/sKBzX
s/MTIXl335vhz3aD2wDiFnYRbodxD9Wv2BU1TiPgfNQtTtPaDVy9EHLid9VAPhggklF16HflTbC3
JhLGJrLrqGyGKFkGeEj1/oAiFc6IriWyBxf2987t2nf4KEq66CoY4hqB90tRb3rvHBtNhbQt6/Mb
bzy6ehHvgrLXcBAxw2nBqm4pymQ5IrF+MWwseaCxIKSLOw5Ooy6IhxAjPRP7eRQvtPSArme3HjNt
5fc/ITWnD3VuWjuzq6dl0yQ4FGgXiPSznBJZi3xq6n94DXwKPF5vZRN4iQ270QXe/ynw3Kqey3Np
ez+sKgz2ZdvhTGor7iZm3bTR1LDdVED4T5YlOpxTNXREI/+QJ6TQXRAOg9k9dLOwIRmSx5Qf5e+f
NP0vE4Rt2q5wUYfWLN3+C5DN0Hu8e4c+fu/D9sz2RHvQXLbVFTuZpce8vRrbKrk0oK53MN2XQDuJ
fEPrWzbCVhaKgXp4XWv52+C0rNRj22CxFXUPdv/o5s630R+LR79XzdPf/9mG+/ndavN61w3LNQzH
NXnyfk/lWVpY4+ppJ++KD8BugrrR5/ZTk0S8uKBJbaxBHxaB4uV7YoPxomf5/QCr8WIn7k2mWWIf
6Zjzdipem/VQn6tsr/eocuWtwOMEHYyFzyrObvr61sBhPEprnNYcyMSOSQAPZLZ7U/WTujC8eosE
0fexRRbAiJ1hFTXVbZR61TYVbvyYdtVWzj5NO7z8w1fwl8UOX4Fp2KqjEq5TdfdTQHtKW5AHQxy9
O6ler93Y8nmfeKSXa+fOCIuYFKFmrYnJYnyDIFU73ChjLQ7pUK2JkkJ07INbY1Cro8C8FR6t9moj
kH8xsKRGGbFTGvOZpCKqkwSF0HnwwkVZJ91SMSqwQ5FfnqbMe2vVlknNQ4SMfNqTR/zwULVwnv/+
38r985ff2yJ/56i6w01qadanh6jqU1FjjJm9JwLTNVbs/Ymso/v/qTuT3siRbEv/lUbtmW2cjCTw
6i04uTtdsxSKYUMoIhSc55m/vj8qsyqR9Qqvuxe9aCDhKYUGl+Sk2bV7z/kOQO85sS4ZRQ+U/sJv
Enr2zp48G2P6K+52ci+FZoal4SS3Hw+Nk9PmEyNiCXPxJW3dfJqKR5aq+NLaw1dQz+uNYkWZPVZB
pvR3gJtXhB6jjQM0vTP42R4MhI0Z19aZCCvY+aVikERg6ndF/TWzLmxsJPmu8CLQ3dWO7pqtzVhN
6J86SahJDNGnIK0M+Dk9g3EmVYVttZhIaK0Zw7cWewlK7XOc5Kk3ASdxh6Q+ANhCvyJkr2p3M6QC
PKVCakQj8B7ZRH0zHurKpHKIvmWhAPmI34ChtfKqbGXn50t9z7C9udPWl3Hcs3PCguwigmR4XNWk
l+Vz6XHg1Lxd/0SBwmBnWN4JQb06XQ8ziNUa07ErbVnclxR17t4pwFohq7jV4feXZg8SuavvqCCd
qy2b7JqgHXBHhpNnNY3XiFTcX2s2aS6HKzWKD3JsrNXvKWjC61AauQucYL1poYHEHfzLEQ/BylIY
mpQptOLDeBaI4+zUvDVM0N7qPBNN2XTXde4RL+flqzR62JkH6VeziX+JOxKma/U6pNtwa8y/hpag
qpLqwUWGc0FTvpyOgINXGgpR3Fdz1Gzf7VJJblqHhPc1wT3cS0d18w11oz7a4moeD0xiXUiw7U0S
t9/R+L33zJvPamPeYSA1nowJNqOFa2vB/3ZPVtU1Xc3qRz31t4bE/T7aycMCz+sBU5Y3qNUThIrm
l5WwF8q7psitz7W6S3cb5ulaC+1uNVXteVPT02a3xcPCiQdt9TaeWZYqj4PdAqooZWLXQDGTGQwd
bFBsxi1ZHDlb+ZWT9XabTGI87bYzPCRw1v439aX1X2pcS6qmbuJvsshP/S+T9RkCJledMb1LMDVe
kW6UPRX9X9uZWEMpGe5tu+OCHEINZjyRkAmCIej9fgoA8iSz/Ue1ZuapLDC25yYG52+qtVguclzn
UuSOZ4J0xjxW3ECipOmE5J4lLrmlB+QWsl6gzMTS1XTGscmy2b5K2KhnV+QbieFbUdZnPU+zJ6QI
DaBCsg9QyZph3qi/PlRndKdOMFL0i7kSDYBMuvhaDXOJZX9hF5nS4OO5liozQ3pv2okmBTOoJGuu
C+Ld4uCK1kM/PU+5pnr7/FKZWIrWes0DUSNBTPf6fbWHLpDrPJ6SeAa1eFzCcZ/dzfm83WbSfBj3
tv9dLvk//6JOHz7U6j8IOiODJh3/5d3/fGkq/vuP42v++Tl//Yr/vM1+9JBbf43/7Wed3pu7t+p9
+NdP+st35tn/+On8t/HtL+8E9ZiN2+P03m9P78NUjv9Q2R+f+X/6wf/x/vFdXrb2/e9/e/tZZbWf
DWOf/Rj/9seHDlU+A3CVTfCfOv7jGf748PEr/P1voE3qd2rQt3/zVe9vw/j3vym28xuFBSgy03DQ
UhiCgweehONDjvWbRrGB2EJ+NBkkz1U3/ZjiB3B+09mLcaqi6EGRY1GODBBSjw/pvxnYBNAcoCs2
UbGaf/vHX+APn8HvL92/9x3Qy/jLRmgKRz12QUbYyJVVQR7KXwsfPS0IejRqwQKhNGmH0Nyae/3K
EmDowTbYI02hdtTf4zXdc5+BQklzo4+nFEtBDh/pFzLbxfwpUtkon4wYbcvr0vbj8CvZjLJ52y19
Vn7OuQ0xJ98HnOL6PsAuaueswCtoS7Vzm9VScr8hP3JAIGjBuBCMzl9RwnFD5EOLfmDtxo6qPenV
JoRvM8c/zHRaaaBLLdGubTqX94ViE44VE/lmhYyfONcYYmKEMTGuba7gaWBtCDvd2vuEqGyd+QGa
rpMGiZkxSk6Cgi+msv4mbBtY8mglhfQRWMnmOGI4ZEoSXpWJE5pQ9V3bVsYUaM621VvTBHdk2q0j
LLXYmAaPMI9B3mwlVuD0nohubVUCTnjOMPBs+SaGS5qYRzcjL81MfbPSvgDBLxta+vSzSRyD6Fjk
lyWtFkYdKdvAIjGW6nvXuExKVTo1mwaTum/i4rs2LBjnFIN86Vsk71VWuaVFX+MsKBuqU7WDjXR1
Uzrx17oCjRWKY3hCsaKz9G2ZukUOaaK5PzsktrqGtDbnYdpTa/mkEyWiP/OJTvtTpmv6KUHk+UPs
6z6chqJDUZv3fZsB8DFMvpWpj98kRBCMAc4S31XO2Hg4NPWXWjVTL1PNOgk6fNSZN9Ug8z2eVosK
QzMea1nqREGIDkZIqzZ14dEntj5NVhsvYT234/ro0H7iJAwgKPc1bRNq1Pf8qkzm9aKgJTRoRotk
c5Ttw74OZhZkcqMJikCvlf6maxNe4SFvtjCd0n3A8a3M9YNTdor9y7QWHXKEA5SqZfpSOLVbNU61
Mh/prYTDZJZkyrVKpL75KNTEoWyEPdz6tZzRqEwOHSqkp9TWJ9yLHRbusuQMiQK7Su6SdoKYknO2
0EK0wIO4a9tZfc4NxgmnhZ42bCM6BMktqUqrBU8BWMh56xzbjmJWFN3wpkQSVRagHeZVQYRRDMud
XKY1IBmSpEd6cxHZQ8qX1qi25xlB15PaDwl858z0BghDD8LakhvugJyxmmneq7SqU37PMvtZGlrx
omB7Oi2kVdOJWYhznGVyWskSuFbCJl1xMOKARPr6pLXrGODtboOdeqx1d6DLQVoSvWH0anebJZ3w
dsRp90qxKz56zZUmv9ROS8Ywu7I662ZNQdI4MR3CBFFlFHdGBZ0nWSCaJbHfjyZ+6FzNz/QmtIuI
E/NVbN0xS3Uyk26k/m6wDb9NQ9nfwRUxHptpiR+XmZK8JobosaXVxN8DI9eSoh+xm2T6Tl5Ae4F5
pj+nhcAiX8Awv8W3yCeWnTwNsCe+VDUzQb3Li4vcuFVKPLOh7mTNubA5pUFirePzkCEWV5x+C3pF
JjfoDDLbxQCVP5WskPfwyOtv9XpAsyYneZCyt05Tn8cBcfVjmNEOZAaw9ueBqcfZmNr60dFZXTKL
o53OpXgizhtX8V6YD7MRK28M/la+VdO+koAyPiCS5EhfK1tYWvl8v+dJCZtIlKwNcmTilBkPSLG0
1DVTo7orbKX20zwXvypE3889Ao07FcASbXoO65jbRKVdjGFXPqMOHm4Zq5eDt2wbsnZBnMFDqpfW
ozPHYAe3NfE1vbL8RHfmoJpbysBGM3ZXOWDbuiBJXsu5zcHZrE+77KZQxroKEz/eEJVueCDiBJeD
Rk/oVFS2HiCEw9JadTrd88myvMXc6x+TquVcIcAcejGlKAd6CX0dnXjTpaAZeX3OGmGml/gwy2vt
qIQ4wRVgnroeYahZz0W5mORPaNjj8qOma7f6ZBMcz9cijK9Bw/3oF+MjzDS7EXq+hVUP5tSiyqP9
xoxLh8rg2Zbs7+x+1DiatumneCi323SyaWRp+Ga7fV1PY44K2WkqPcKVx6mdOs6TgGP9klvphMrX
ojG82a/2gGx7tXMTjTZCt7GYBXDhZX2MK9Hf8TewWJJrxkPF0jBoETih81aV5wXuc+DEtnba+qPG
1fY2FBV5InVvpOi41PoClWzzVRmPd9bWYoWF9hshOojdFP1POB6yavLZdF80M5BEOce3xGzN4YaQ
2GNDsE8rdzSKij0+dW1LbW+I4haPqPazTJb+zkRzSwFggtW0GyDAAnBaW+CGVCr0K7a9rBcF0kyQ
71PuTTnGT92aeMW3bb4gdMNpUk11eKhKbxT0pZcKD/lny6rkJ5Ab2r0SW9hNUvwFy+8hN6SdxEpR
+NzeLKLjFgcl6j2vNfHgM0+1f6WGoH+aoddXdqV/su2N4Y85qUG+DEhnZ7Xzk2rXgZ5RH1eblFC4
cBVA2e598peXe1sp2wArwXyH46c/MYIugtICn7Wvc3LKDb0M6gyWVSX2KTSJtk2IQsjWc5Ygbced
if8KBT25jiWBnypMojTLSn91Yt3Xm53LYZr7Aj/Wsl+TRpbHhiuCznJWHxRuE5jk310QOceA5aF7
WzSUfMvJ+2DFbehVRr2FOYJqDNdYXO2s70PGhrXHSaQAiiKmU7pUxwayNNeN/Y7ziDA92PNcpVWe
+OUa616R7yCHFpJnAuyH7KG9gBO7TRNxF6SKm9Ven3cVmcK4ZWOocDbx6GSA3+9ZZgbdUc6WM5gB
DdqV2DkCHfdCzhAxt2J4a/qW476YjVPdrNBhynVaLE/p2vRxliX0eNtOYze2h/4zXWdYq8ve3hkl
EK6QESysmDxZFi0cSN5EHJsZo0poU1JOoErRIEMRWpf9Bqj1TruCOKPxZTX2Ng2pL/vRN/p2uWVT
pyGsM6EiecDYSgSpnTZlYY5NsYMcBNjYjBEMJ5OyiZvJsg3QlbOh7fX/m1PQ/1fnG877//35ZuDU
0Wd/Pd58fNGfxxtxdHvxu5jQPv4825i/WZajOdLmfPLPU434TaoYnY/jBkZS/XjyP041uvwNpixd
az4BO55jG/83pxqsF3/tI3Csob3PfkbzxtaZmP6rQh/Pad5NXZJGGhwH20geW7U++JZaE5WpNkZb
wZTSLOLTx3sfDzJVg16I/Cy2or3M6k8zI33v48FuNtr7H2+K3m49Me53UPH82Eh3NxtLEtvs5tso
4hRHbt3D+zb9VK/eJWBtpDj9regGN5udBbefs3q9APIMmYYmROInq+bPclLv46oD1C6T7gYCJBc2
WtramfJgU2PAp9P+PG9kQLf7fp0mJmQwPJxLTDIdx6iKnnXjdwMBDgP9Fb93jvgwDbpqUQRoqaOu
h24g1qjutoWatSQqhy+u4+8UyBIuJ6ZqxyWJkC0cerYr967ymwzasmZvtY/NFfDFtC4R8YkwImOy
XFeFXRx9tX6Gp96rYDA7Ep3sbgk1BXmYLgoARQChSsI8EAavJxVs3JoQ3EvCAYY2Vrm1Fe+69uIM
KqvgVh8JF0DKBwlcBJOC4u7HCKAxuiTACYryAaYOxStpoGYf2NoG8+1KIkhxypP8Fz3Fp6LTtAu4
cD+bDQIxdOuhTGH+tNsF/uPqCwlPr2A8aXR4bDj4new9GOw9RdXLiSEQVgMlbfs4K7a+hBFxu8Ry
8FItiYmutR4sxVLdeuRk6RS0+BVZ+Jna5u5c8BNbO3+PIi5e9jqf3AytZ5Sxe1TNU65OoH+1cO2W
99XJ4ksV08tU5Uil0QPvxbgTlE0J7wXNtU0d3dTsbd04pa6TpNjqnGYNdivGXEtRSTQcumMCr1Z2
3DLa18fNrtNz2RI6UFjGi1P1fRSPysWY7duj0KFWtK4W1Sp2aJ1g64pTBEBMn+xU3VNM5SGb+TFN
lUaweloFvx0qmvls9bDNnMkiTr2Y83NsIB+CyzN4e1Jvl6XZsqDo1UesdZYH8zJ9sRUrqLd68LSO
IICuFIQgjKNyLzT+mAVHXGb6eKHMzT/8J15pry6DkzpYNp/RyezTD6mZrJbNCbJ9GmGD+ZmVj1ta
AkEuxHa/L4AaU8X8RAI0P71mRuLAZjS6SPx5HS8kPXujrvdPMsmJK9I6Lx25z+x+4S9umttTS7U8
2cZP2rbVtxTwdmdeJ6OKjM1GMTaj5FXxPFr2S7LXXwk2Vf04y4wzOVx7OJDWRRhi2BgYVJDXup0y
bQR846rQ0WylGa3ltNBPFMuOvfDqpcrqjmJOfQdRoKtsGhqL6ToT1uhmZXvXVNw8XZ9SJhNouDQe
c51pTx70Feg7MAFpTDtKDUbKY21wh6PCO41Vfm4tbYX8yUG2FV0Ax6f2lj4JW3qlwAZ3j27SxSzT
4lZTs3ttbZvA8LJMX+6q7dM4KGjc277yFPusVUryzEDMuc3t/E4I+6s128xVp85nxn/TVMwgKi5k
yqn52mrmdwFBLdsbdJcDr/FN1s45yJKhdm0W40uSfSJWGx5S0adhUg2PsTr5o9zJ+EmXQN8Zcgnm
Ch5pk5xbqoJrw3zYSFm/n4fhizKnn3ODGOzBaLZgJwD20seIxvkeLRl42KhoD8gy3Es70BLy4RPK
FM7s4i3Bk0h3OK4ymhcx4BJC236lJZAtuhbIPuM7DYkSKutUY5hoMqFfLem12576GjprF1WW9KCp
GS6BCPOEjtkw6EWNLRkVpbXcjqRYmkyXQ6NUr/su7+EFtqcG/XRQTMN3o1KakASC96wzvkzQyS9Y
a1M0x+29uumZl6575wMGbU/60jcu03W/ZmmDTS8vaT4pnLG2t83YUPS2+5mU4+EsqmYORMYoLdGv
y5zo7ETrDXoJjTgH+KN2UUVaP5+HMtMeei3o9RiWi2hO7Qj8fYCuivZuuwMoOO6v1mowth+EihLd
/rlss9eATRvUeLpJl+6hsxLkgE35s5uzHxhg82uMk9FtGAGF6fb58PgGPbkOPrx73hiBfZj7W4+E
wlV7MkwHVTqnVhEzSN3CdOEPLudCLL+2tWkCtTBuF4bMYTZiYshXmKj1rhBz1XcXtpZHYTx3TWP+
tJZXmZVfRqsonpfMMV3HZNc0loTunljeR6eaH4lneYoxYfq2s24uAtEr8S2KZ6jiW9bfLHZBkBMo
YwhQWBx5jSu4PWgKVJl4Y1u2bhknjk+jUrhYHxl+zfOPyvwMQTh5xrtEm2NgVUG6DYYK9sSmeqsj
XvXhcdJRAsHqqdzMmVqOVtvuOt9V4Osq2nMvsSEFbbQXBJ6nO7weLMy0KUeMySFGP9dYk4Hbr1MD
RiXflG3bA/1QNDp0yEIxg3Uv40YPUrl+kun+JaOzRPcwQ+JkImzLJ/Qnmh40Yvw6Stv2dplId2Se
4XGMCBmSh5aOSoTIr8E1mVl7KnRDYg0gEztq9oUzX341pfLTtMciKEwxBD1dRN+wrdkz0ffdZZuC
jDiJs9vFweK8zBfOtdgx1KW6JDUvq9VhKaolYQo5+m7ZErNRDHOEFSIPEBUjPGhNeaooNkr4w8xn
RHxir73H8xXZdIHdUjRpJLTyokz64q+J0960Vt+5mTmcuz6pPQaVeCQb8TqJ+YsOp6/ehhqEF56o
tUiZjhX6jxR6puzNO2XAkGxrxalu4cdokvW8rRmQTsqTBJS0cBl55nAV/cBtnJG04OSebizKiyPy
e85zye0+jHcCbfe4j5GToVJJyXPhptm/FC03r6HNzhne1+a29fCFXecIfetjCAlsZjhTF7cXO83h
vaDxqAK5EnZy32B1HziLx9ZQRwqdC1c0alSPRJ0LfFbhLNtLvw7f4p0cnn4jQqI31fdspM6IOZnl
SocSzUrCTm9AvA+2uJgcaQOzaiSVXY16GxbLgyqw/Shm+WkFnRDuVoFMVBOYkZZ6Dz4AFRa0zBs6
I+jwqRW89AvC1S/8lJuHJpW1WlWS18Gkh2U5J4MewWmaKSKZYnHgF8Q4VGYecXuVbiYIVTOb/QKk
NfYwikpiAytWMBt3eMXY3i4ydsEWzv2UFVSki1Y8Nq0WmQQAM+5AiUIQAG7XhDpUylM9BtOgwuCa
dWQ5pnqXOzA+xRqjnsWq3tto/OWAetGkYpnMF65PLWgWkbubBONuNFWkzBWn5WVSL2zeXBn6CLc9
GQMbljOl2VmHxodpC5pkNQFK6RXtPSnoUVWq/GYgj/XXjzN2sVy6BEczHDo3X4wtJC4hZM8BeKYk
ZqDT8OMEvAdbM0D2O5bOklQJRQz3emt8YxIcuxnK290h8LQqzG813PrgAx04CpxaGi2708e73YzD
Y865G5mzs4M4zkM+UZxupnkZuTlIbJlqLy9xBfRGHVZWtt8sRz7KUDpE6xntfKIdRat5Adyqkwuv
FRyo57l7rZIhWmXLcb0DmU85kl+FwFY4UrCbZjp4W+d33aNCyLVf1lYamgWGyYxjyiC7/Cpr60Hl
jOHFSp8FOi95lbNyV20WcxE2r3OHmXePs3u92j+35GeyCSvGVQV0rfmdPTRnYBdLYEmMHwgOTkM8
UQ3DK73ZteL7CnvEY2aPCHWlz1s62tXAfn1DIXLv0JUNVKeSvnQ2T5+AEqIbvZVk69wP3Q2G8S4o
BoDF0AJdac0hZ47h806WjAte7brRkr30onmmDREHaqqPsFvr60hf42YpdhoZRX8yLL65WbiIPp5W
bfoKbvWipRaY8yb1RHHAPRr4742WePnCMrqqDqKoXA9nAF+7niG2Xm97MjvvhMovYu8YwJKdy2wY
gj35lrbbFvU0/mJOMBwcvvTgek6DxraqjfOJpfFH1lfGY4lKrKcN5VIvXfRxrXBU1BI6SXtOUM5Z
8SlN5h8M/WwoXtnkxYdOlvCnZ5yPP5kTIRhA2wod8WlO+vE1NWWFPuTnoKwinLp+vdn3/FoqxEhu
0W6seEimr45Z0RpO7wW9oFurW7xmRjVD7coUpJ9tr9u/zLxqb1uuu91a1L+SABf1La/5hsBendB7
7/ftaHFPpzZh64ThhOW6Zz5JBdMScCmZFyKBGhfpfnLpZXZu7QnU+M64XCT2D00eSQiKZmBbYGXs
5uFTwoD+bLa0+7lJiV10fG3jOiL3x0qnG0iYJLF1O/uAZaNOVreTYQ9PisiZuK2O8VYBCG3yJshy
pf6p5Zkn50PL1nYdFW7t8eJwJ3MGDpKluFs3woXJ/6V/W76MktnihH6IXALE+vqKGkXR4kup6GbQ
14Jamb+Lp3F3wyZtM9p3anMqLM8U23DfyuV5ypCmcdwnogTTCd4Q/Yw8bPS2ZrynY/VVb6uHFVvC
zWzMWphpI/XsYHglkgAKK7hnsQEdnD2ZMK0M3diwPWJaW7xalK+V1Ruh5HC/ojkPe3Mbg9qaL+vc
yjAzzPU0VckSSKl9Hgn/C1Ko8xel1Bboej8G2y65T6tfxIWHMB2yW5Qr9xqHbarMQnERDgyXOZ5f
nIKguN4Yd/C27PEr0a8JdcFNrS0UYxVyR12PKS2b5LZth/dWKjJo0hHMifWcTfyxc10pg8JWBepW
OgAOwL7bDgXRuvSvzMWywGEdQEwodSSHs3prk9wIQdObO6dB+qN4a2mRFWQQkjxkn3ukit4O04TF
FLLlKKkdZyvaFGvxd8ui1kG2mVnK4Cb8bLxs8zt+6k8DLLAL9H+9T64CNgLFHEcYEUCBUEDIziwm
LbqQ06QVT8ZmXDUDsc3CtC2gBzF6MoZZr651c8VVFlkowF1RCA7njdp5SrGx86HbQkD6CT3y+67x
7Sp943isc/Ov5Xcq3zdNM3M6DuNNsnBt0wTtyANHyENv0rhzEr499bfcLCRsFG+dNXE7WPwKdRI3
btuJz6TYzWmbUNwTU4sr6l6xXzJGf0Ee28QNqNNDDWEk6oSiRaxTVuV+vL9PjR59vPXx0EL/muop
soEouJvyiIwq9x0lVaOPh87s1Kg5Hj7eZfFWiehYSgKMD4fc8ZDidmM7Ak4upcxPqJVNqjbnAedT
fPl4tuH4ET4eWr0bCI/x/vwhxCjQd5foAlcIT3yMh4+3/t27A7bLpoZZaB0/oGCwjFj6rRG1evl4
5+Of0VMSCzf376JXa58ShKP3hsni4yf+eEufM4A2mhJOdLkJSDo+qmS7x2WfXBj8a1GVTNrvfyQs
CwZaUmCzxpTbkRwPVSziCUYB6cM4IuYiLNzwN0WM56lHU8TCEzXHw8dbDv2539+indx+fMZIAaAF
Wh9nvlxQ/1LNjhE9kzHSB1R6s2gWX5nmBKFOvkyRfnzdiv1/GHmZjNjBRzsnfgPAONqZSP7+sDJf
Lvnb/OMfcW1Qa3Yqg30uBAUQVRSLI5/+eMs5Hv78t5pq/VwbuSfXeIlGHLS/P5TK3IeFnb2Q0EO7
zVKfEsQEEd2/JppTZM7tNGe+tvZt9OeDWoo2oshuo84ZwS6JZHCXRmYX1elcZyS69LyxPUcleYWR
RY3OBd06wKSUjleorj0Kr+n3d5VCwDVBeOcaR4cwr+QSFdyJF1V+nZJkiYQKFLWD4r6SDRzNx8PH
v9sNfkX6oDPqQ3s3vWasjwp4m+bIgesSdaUzcT0XIxFj1Vc1h1PRT1GxmuVwbrN8ihTLzr1lWXZv
SNox+vOhRHoVFcxzw2atHz/+nefPI8fBXrIvAiajPkS7Mg0RGTMpXbxFd7dNbU9JQxioWbRejurE
qwY5Rn8+1MeTDsaol6z2fOQBRtUQqV0yRtnxDYmuGiNISIIa+ni/R4NPcJfVe3HfvCC3p1Y1AFko
a+YnFsukdWTWCI5JNSYK3HNrE6bjq7O0lOsOY7FUNb7NSF/cvFjoi+zyh9bRnbVQmC242uIZCm9v
YQWKgZTtxYjti/G7B0aOWAYz/mpbzWOS9pDfZzOccvW50x0Yt/XCaDRUsjwFLpU/QDdfOUp34206
QpuoJNR75dlwtC5Yq9TxpGm/bmZyo+eQpCeqdddJFyesNnRVB8GI+7ia6dIxfL1Du4oeDuTxeUG8
49ccGs65EWu+tCNFq/Kg0cvXxEbyaYx0UcsqHHEEcb5IZpbU8rlpbZ2J3viLkm66TCZVqVK8EgAK
WgH4r3fkG2yECppcgvJolzMZwE4KwxelPHrzhm9r45+nS9kgRlZqr0JNE+Y9WNdyYcQNI3id9J+j
vrglJkLWESxTuaZ8NQTXRbNJi7uKOBaSKvx56XRXOvJNKV+Hytp9s5dEPYCmGTW7dSdZKGGzWLio
czOy817FzNvLW6sm3zifX516viVwc4u6huEkXmzdLYcOSeqUeoOCfLfCpDxRLFeL8rnR6xeFCRqT
6+OUWc8nVcFDbcwuNt46aL4i0BnBQ1lhGVV1/zkzyymid09vQ9Eulqp+nXR2VWhVwJXrVbsky+sB
zH6hk+VKbTkVDlACALPHsbN8XBNCVEH+h6bF/tY5OHQsdfoyA/CkxKQBNco3BjbldzmTUGytwlWt
9Pu4W2Q97bDZt4UXQ0mm1VWW+jt/8M8aMfBAHUNn1I4MwgZIgPZzrubnDGmwgl4ySeKHPYacu070
PfFvnkaHBghtCZBza3bqMdIVFZJUVK/swXnj4FWR92RoxGKVvjnH4qQT+HdyjCX3+qRPTyg53lFS
gM2iIGe2cHTX5kfExPtZ1Qpv7yZOdqK1XMxKN5uRd74+OJ84IRzBXBwx8XXJbPhGr+DbsjLlTo7Z
6EKHkVEIW0maNQ8bQkK6HKCodJtpyJZ+mvsasbfV06iiv+pBa7pW6kP/tGv84gUYHkrwr7tujyFK
BBJRgSWNErfY2iy3OnmIganNk4c/KkXLLQmcyTfE1YlpfjWQNJ3r6anBbUjJtr4KtTLCZB6/xcpU
+oopSs72XGYD4T+sZxQ+jRKmaf2VUMeMcziU5CQ1QphttG04MQ52jkOxw5G2MWBVu2MIVcUvO/Ix
EvPIaFctRGfos265udxjlFFa0xjg7yq9ubIuul62YZkhg7GY5D8ZD23F8FtHG3e0tghU1vRIdPZb
YjegNchw4Hhu3rda27hmHs/eRKtvw8Z57fJvm0H2b9yaratuTGszNGHwc8hQFF9kXnyjsV27BLZX
IOoQzqvJlbWVSMzxRBEXpGQ0BsrK0S6VcDIP8fjE3nsyx6xzN61/SRmscDQhLIP/xyl6snlVTPLw
On8QuiRgTvlhGtXuWrP41cO3WPYV73C27CH2ZRhNRvUilyVlqjYzjcf2F1iApMIqXoW3zfSfHZZh
6unYBdAOPCetWgKC3BKufptKzOWj9iDOaHOHhisvbjvz0jRDgg9LvtVD86kmTL2wxtEvOhLpErs7
dyaxT3VBPmy21WdEXg749CQP6sQO9ITtNFtYwaeUdLxxu9F0844FSwOkweFG0yeem9Ykh0uST17N
+ZCi9N2rthOzo+hz2EEGpj+b7a8QRhqfZEs6a7t56TWU4ZtOi1YLW73fzqWa3RiZ81q0We+NRECc
1BQnAPFqJ+xWt3ORqBy6EFOio7DS7XuCVumUxysO7Vm+UHh+Fnj7aWOtJ1QPJNqlfTCPcKnKimjA
rCeA1/k8wWXyyH1RuWeW1zRu6SZbkVh0DiMt1HBrs54XQ0UmJU7G4QjKmcdw4DPxkSTNW1POnzsm
B66aYr0B8pw1i8a5Vn0CTlLTHVEQBcS9VzXJkXky3Q9V+U4z0ADtkm4gaJD0Q4eK6eOSrZJd8uPf
Pj7w8ZApXR1VpV1HSKte6WvmYUpsOvhmHjB6thRAUWVXKW2xrU7OmTTulg2gk9M/4V5dTonp9d0S
lXM/nWRDZfDxEAvKlY+3tniMhZeqQN+HWPXbNTg07BnIt2s7KfN1i43khADJs1XUIhkszIyeJGM6
I/YZfyJeZOSXGM0eWcawnsu4uK1KNh7Haf8Xe+exJKeWte0rogNvpkD68pJKJU2IUknCe8/V/8/e
dfqkjkLdf/T8mxBAkgkJbLPWeg1OXAzjXgYDJkDuZDk3hXnKVXVlhp8u58VDcIN8ERglDOiwhnR6
ZihMYoHXA97q65Pc326FfgBuSlDvPrak73fbSHkyzZ/maLD3qlF6Z7hTTKynYBms9NzoI5nCEvU2
8FDZyXGZCGFWEzOoWvOuUurK11W12a1qUV4gFheXTRvLixnPZEQIr+I1RUlntgcP8+PaEhhb2p7e
ZzsTdO7ZFgu5JhdzVhBSyVUUR+szxlCACS8Vlm6XJTc06sPaj2Y0G3ghtO3CZAK3aumIC3b/PVaz
7jwodnu2avDHcpNQr/FtZTgi10T+QzwyJ0r/elrOtMHmyLqbdnHa0NU9BWlgpG9QB19J2KcYWhD8
BZB8+8BcKnLnMQwWbgdYl0e1TBV8J+zymMGVLlemgdeFAff4jIYwqVy5Kj9Z7XYfITR2RAe5vCRD
vFEoSe+qpPmSi3dyVUHGBHna3SoVDMtf9g12fztpW0ZDJfKztyHGN3KioMrbrYmvyjXq0cNprJ7n
zDbO9JzGGQY4LSH3FYFvML20eV/gCtact83ExyCJBnyd8EBqRRThQds6yzW5sLIFtudcNyFSj+lF
n5RDVpGnTrPO8A3yeWelP1RRH59TCIe+bSxOoDetS7ZZTOvNARVH3el4x8RUXy6QofP2SOvclSKs
G1L3Rw1LLGRYPzmU5vHeYhrOFK5KeXdqMQ134t4hbFlIGwhMBwW7tPCXfqjPYwOyULMBiulVRczz
9wJecHHUYkLYChlxNHEXxA9S5SdI9+asZEn7vvD+XjNaz0Kcl3fUGhJ3D9/oLjei4R1AYo/trsjt
5hiuyeaowQzs5TjY+LyJGLEU0SIiRMQzMXlc+SBirAnOxbaC5ug7B2kNytdkPoaZIj5T8qZeGFG7
yrq0hnYZKAGRoCwX5bBZVnnGtYR8qtccE6hjuR839XQYV/M49il9VxM9RZ5X7eV55rKMaVuW6PKA
XZkIxs2PA1JU2PwCHC6jmsSvCevHnsyji+fWLAMhxXJ2U16/9BMtDL5ffVZTnJ1Nz9mCzDWqsxjg
z634VG6aVTccDG84DSLImzgijIQO+7yZdJSGiAW9pAWPjpnmAXYslaGEwpM7kRQ2xm+2vj5lWwaP
R0ShjuU25yKPa3olsb0AZT+kXcq9mOrx4hRtempIK0gIDoyYpHhfxYuAULc3uiPVg1BeetK+rHaB
6o+40hqJ7i0w9OHWQV91P+U6ejeKfJ9B8W0tVGhOUqurcUrso/z1dQTh9/7rclvN0/dzU6pqz3Kh
9wsXet2ewMMGlbk9KmP+NYnhFsyJe+inlddMF28Xb4i2wd9RjtEiOhexrzPt1kePA/iD+MemM1YF
RSbuQ6b0L5upufibLL4qPkxuKsA4Zwd7lfPQ90E958Z725SXOK3t6NtrS51OhOVd6X6L1vpTIdIj
fbvGB1ukUsRWtKbfp6Wcds4W1eeI8mFgCtsyHDhpKuKyZHuRm3KxiQ/mMRlhCJBzl1e+rEoLyFO/
ATZ4F8NORDwvOmSOJZ4KNh+Nsc9TgsBpHk9TWeZn26DJoy0bkEF/YQRT/MwuCxhP3aNS7Iu2+WCM
rnH08vFOqzTChxhNDWKacCHX4g9edzul6gMzCJKR9Fx6Ac+6mwqM/9p49Q2b9HWrJbRB5azX3FW9
md4a8po+QP4nt9FfssH+At/jrm00LySiNA9eUwmxWeumyLbt0GQQ6FV1OFtNfemd5osFCD1sLfVJ
sUxA4A6onDUBY9CXX9G+3YJx0ssd9s4BfhRUXMksToabH9rU/DSuF6ONbuuCcFKHE5rqozAl/Vr3
Bf2seTvOcC6dvH4jHd8/IcCiT8VCzTpZn4pIPQ7Mx9wYOQ5mhSenVYYQ/g74+MKGpDY+uFlk+M6j
5gDWbFDNYnBP75eCmTFQ8Wrnrij06gTGTFKZqAzzqenqN1rk5kcKkzI9jRCIUPuFGELvArcH/kC1
oLqsrWWjxFqd1qodv9Xqg+VE5lsS4R5DfMIoXzNHxcc7dGf1OTaVe4/EBZTNHNz8PPzUPOb1bYJz
eYs8WV9DR5eNkaTzeBSsjaXq1MNsuyih04t4nZ5tgVzNl1g/tesJGAL92jpo9xoq1nvI9955ARb+
Lm/7F1vsHwyov3lq/8dlE1w2x4Xz/l+4bHU1vFa/Mdnkd/6Cemqq+S+UP2zHVGE1CuXjv9GeYDr/
ha4BnloGqFtdUznTlcmmqioYdh08L1p87i9MNvNfhm1angMW1LJs29T+J8ynof1T4wPrdFu1NVq7
YViu7ppgSP9hu9Fs6JJFhIv39ioASMxG1JzXtgK8j0qxetqq2kE8y7iUI8IoxZR+hdpOPhdzJnAG
Cdn55DKSetmDpUCgpvrpiogY2swX3R2ezKbLUFIzKbFOFnAupQDO7dEqWoe6ev1YzhZFTh0n0Rqz
+4/5Onzb0FWtnWzbaSmu9HlnfEny5a3Sq4ON4vd9ka/qYwKuCryfnyu5C05lhH5rk74ozIUwyjQI
hzXmQQ/ttj0rVvnZWJX0UP9kHs08rzt0rihxjNSQYZFtB1TGxiCOikPM14iWSI2QLH8BzzcGqbN+
X0xKjdw9dJjM+LhNrq+aPVMhbz3H0+uCafRjOdS70esosTDpvUHk8AI6i3nGFumQY9Y4BIdXA4dJ
v7eje0EjEUKepcKTCjUdBSrVrQ/1QqIVwMyuNPs84IgF+lCEe0WOCnQypAdcBUn3aSa4Iv65uaC0
k5FYigXwTdhqxk3phuOc73SL2nym44FX7Ktise5b/MjQ77BCzN3dIDW8D9iPM/vu1Idhqlt/VKoh
2PKkRnz8A7FWt1M0a/N1s3iBFwWrRi9eNYjozFOTeA/aiBopTvaIT7p7I+u/QEugIrQZ9a4a1bPu
1fNN0yZ7lJrp66hElejY71ObOC/mDhTI5c5URL7i9fFkb6a5R6dWZSbAqMQ8h3rhtiUBnqf3SOJ1
l9RFnSxXFETaMZ8kQ54MnnlcoSnstrx7dhpBCnRKL0wK/ZWoaDkaFkDbLJlORZ5UIVrJ0bGwWvFg
lzvFQBor20DVpMwowSQCVsGL8ZA6YBFt9Rant29anBGR5s7XahuqoIZ36GPICnDlLmljcudG8wr5
MwsVhg5gDtldq3UC57PZ+wWvQ90+K3FDjNdlMyoxDCuF/tNTk+aUlOOLmpIJ7RaCPsQKdksNUcXo
dOrydnxBgbKv33JYmOes0sEDJHV1gPAKj1p1ROpHf0RZC6JSN1VPSfIc4X5zAZcLhDNlzFSGJFSw
dUd5VwNLuvjZkj4tfaDaSF215pvVHipo/KHa3TskIPex1uDlCkOwpH07WkhtHdiANgVJZ+anlfQk
0UziYwsRQtrBM9er8lAxndeyi75TtlQDddNwUwCmKYKzfsVOwlytH0613Bpwr/0hQ/SjbMfRX1IM
yshOVAGCT1QQCUb2moWNndc0R6VFDYipIeL2fqcRbmnZSwt47uQ0iMuA6Cb5XA3MXcA0myXgupRS
YpTU3W6DOYN62JGnVvrgx6g8t13vuy4IN7AAtQM81zX29MBB5FjfueMVsbauXfKZ+hbQCM3l2Q7g
JpSYuUplnhbe2S4+GpENS0KtcdVN51fKZnusQpajNaaIJCBIFEBOBo+dluRip3pGxyR5abzkDo5m
FyYCKjZRWPTTvFFDsxgxaK220KtRwisozq+wF/eqWS2HxgNXOsLY9BRsI+viJYYfF8zVYhzaMbpv
VdRTst3Y9etp0XyjMKnXwSBD9VN5dY3yCR3MV6tK8e81rHsFTxZ/jgAFMcF7zEaoWJ/SdFcUGuyn
jLTtQhGfDNehnft6r9qpe9ATtBhWxC07cw2wBqE4R/2gwKk003Ny+kRx1TiNVGapdxR+sc3dOaUm
cy7wfj0TbRUHL1Yv113yCAwwVZ2Sl/zO+2fii79sg/rrwnUjI5m5ygQZk5yRXKOm9IBW3XcDkkGW
GNpBTvNlkA1rgYm2mNjLRd7Z5c6KzZ8DmYeNInK/HNbeu4ffUKB5gaFQj3KDP7pzjDd2f0Jea8Jl
ffaCNjFvoFN3oZ1A8ELqRLlLyN6pqJuCOyQ77WlldXYpV+Rk3FmVi77pSI7zl9A9JrSUi2rWyjP8
4Op9U+6D1qeFFXbXgbJszDkZRmfibspS9ITZ1j3hZElxmeJLrG8fa9xvCdhd3EK2Y9KnxXE1x3tV
MSgBi0VjxTo5neQ09iWgsE7LzwCwea/yMwiXBzuOPw9R+UjNfwAyQowANsEdXO+EZA10h66JyyNO
frtBE0/O0tp9N8QfFuw21UDuA8/N0ySjc5qHTyW1gbMLdSHv12Ncpkdbr0iPLC4a59xUqGsXaIM/
63XFhtalIJ45/b0lgiKZRJBEEdW5I3mwnUxkzuujDIwc/Q1tjejorPU+tuMNmH6CLgWKwji4sfAU
tTuP5AQLLMFZ1Qa6xy6uh11rIFaMQOWuHWzVdxaPATwvHb8xa3rcWOEJyVh+EMlIWM352Xx0rOWD
qaImUtbnxIY1mNoJ8GlNvQH4AljTmb6qmlrvEfw9pTPGq2qhHctq0sHKIctdmuQBpigH/SvfAAM+
PFpxUxrI7JA803Xx2z49HjsSPDoQ8HnAm0imWco+W4IN3/hA3qUuBQddpu2Pa5JFrsmg8bd9jIzd
Hgzl0ySquHKxAX4HCk1uM9tqZYWXQc5alNEac7aX5lB6sz+JlE4qMidyYcBrplKlv1T5UsjXYVNo
vrFpNLtW1X/qqy50BFHnrqLD7K5p8i0pkjesad01QKO/Oi/ilXeB9J6vm2U+VeVRfrI4S7ft5Edl
a1NR2yakjQEf5FhoyiPkZ51i7k1cI7OgJwlz/aWpmsrQ1iFAyGMN0ebk2vvPvJ9CXMH1p95PI7fH
cvwEh5z39O9D5Jr8mffjrqe6HiP31aQbzVVx40OZOV9/+/A/bsoPfvvN90v95bLed8h79svf+GVV
/gpwlo0ZyILeEZL19S83S378y+F//Cd//vyPh/7pojEbHuFuYBZYMDFvjT65LGaWYN+lLWBrVe2A
k3F3lB9EVPpB/YtjyliwkYSENZkmFlb5iUZCk0+sD05ftPt4A0rgFq7OoP7H1b5higeGV9DQoeho
lFhDYxEYAUeklRW9IDkovyq35UJLqunYUQlYtEkj6V64Q9j0C3J47aWisro3YUH6Ta+rocowujOn
CVhGYSMYLvJyq8x/mQxEgLqae6dsz0nGC12LPtwVr5zcXFLkPv3rttypiDdfrv32lXouhuM0MC0S
AbpcAGCp39f0HP6UmTEPQBkBOK74kRqZBEzJxOoUJRG1bHH6Uu6Vq7/sBTr8UllMSOx+bc8r+iY7
t26/2NpGZ5yQ4xmxCj4NE57x5Bo9Zbfk+qd0Sl5j3SYOEu1WLgaxljEZ9q3Iy3b6WnyrVv0MhJO+
b1suOcIKaPaNx0T0GBoKE8PkBY3bDGGCSzDEH/rW4TsFd0T3xW8RmHL5Yi3qQ6pfzslO5+/bLHxs
yJTI/xHl9odIoAgq2SHIffI20Pc6J753vT5djJgTMC7/ehcb4NhIhIoMKjUkK4wshKUlOoeZEnbL
qrFrNmAu74eY4gF3RvHSLJq1U7sC3uEq+kBU9Vt0m5zTGhlPSwfB3EK6coBzh47IclxE0h+di2oD
6R0D04QeGcqr9PLhrjNycnLiEuR1RXa6nAb9fsNfkNmb8fh+4N+PVm5W4/iWGWvqQ+YgMVNnJFLl
WUYxQk3ifEqf8Nfkdi7z2lp5bHCnKQy/n1F3LUFSoHNezbej6phHCSZyxdwHbUCKPP36s0nK8v35
yifRy5/+54NJXeNHMa3Mx70uhGQFM7l1DIA8OFwSZUUQbBhLG26ZfDLytY7VyQgswouoNt9fWfmZ
XIDB/qupXJ/k+wst3l/513/blMfJffLT//hTQzUtzD1uZZOT75q8GLlZyvTWdVuuve/cUtJ4auwU
788rVkb7qG7o54s2LU9LrElLlquLbGrvq7J9y6th5vfvBpjLE10vOW4qF5Ea80bxxo8oANB+RNtA
bk7ZdrKZkDapIWqt5te6q5oDQO0cRkwCj10e/r6KHEl5ToPIGplTYNdI4Ui8qXLturjuWzegC6uG
LrWWUtb8d58k/5NcDBPevTgz8h+BjDD7kavvV99sy72V3S71UAhR8vseu/C9vXglk+OCmqVtfnPl
hZgIR6NXe5I32xMdl1y73vvrPvS3iMxjS/GvB8tTXjev35Vr18d4/eD6e799N60+jTmQR3kvZMeJ
1khXHeW2bHnc8Xy4yO33i98QuxFEThW5jn8/6eu75W2vsaKQj5U3Hub0SlPiGSQjohSBfBH/vCp/
4r2rWqAtH92mCAtRI8vEQvYlclOuyX3XTbnPFrPg/+k4efAcvc0aupfy/PL6SNrz2l7bTOSK1/j9
ZZZ7Pb0aN3A4/253cu39KLn6+/Yvv/rLUb+f4PdvKRrg48H+qG1qFshuRg4jck1+90/7rofIT3U5
C5Sr14V8HtdNuSa/9x9/tdFc7sD1K/LA3071p32//epvZ4pFh7+ou06UaWSbHcgkGBOWRrKtXxcb
ElngA8V4ct0p1677tvfyoTimHQxa+/uRsruVP3499JdP5CowBuHYrdMlizfa3irAddeG8sv2+6ps
V7/sldvyeNnO/vqm5wQLYI4x3zRSekyO2zeobLaumg8FUhUET8PeqhoPk0ySb978KV8qI1D7Uf1E
d7IImJbzSF4Yy4ttbDFH709mCxVwo0j8pTKro91ibK+jwfow6XUb6tH0Ic9Qtqq7xYMlkSenFKSh
altPSPFR+jag+VPNaW62FWE5Jx6yU2mWN2CwSDeSJwFzAvLHncr2MDtk6yZIvYrs437/w+/dyVat
/iiCKkFpgMvPTZPDqxxYrwvvOtr+MuTK1T8d/ts+OXTLfe9n+NP33s8w596NjYWXmhD6iSmdWLiy
7V634bETxJA6F/BF0X7F9iw6qPedf/z8t6/b1rCGju00vjKITk1+vXSdKruXR06ojO31pX2UH6yy
Cf55FUmROLCK+k1LOzuAVEN9C6GDYh6gCaemoPskb051MyoND7oGC2E6R2SdYRbhItp3RxJ2znmG
dhgQR1HMRqsW84wHrbNv3MW7MyowR27WfHUVY6f3pUWB0HoCG/bW6JEVpHTPu5Sp/3HWwJ6iI5z4
ZlrNqJCi8z1SmgzxMugRaEAerrVKYHzZQF6TPONhUMZL9xXzAAsABDNDNMkGTvGAZCikgRnmZrHW
2BhtYMfmBImVFPizB6c30Kz8ojHOHhniX3Jb38K0doQYd/Rsj+OXOFmUIC5KPbSoZS7k2cjyoetS
kQj3W1dk4KO18z3HpmEsC6560Xo3Ic5zVGwjJ2VY1vsoR0E2Emr4DWsURQHhzNsh7vvMN/sI7Ryz
/q5o3r2pmNi6oEqJv83PUlnWXalgitYkXHlhPRcot/gOibm2qZ2HKcle4XTGRzQTAtIEYOaiz6Pd
Prrw6twsxXfK5q5ORRro3wyvGu7GddgCr1X3VmbtnS6yd0VZfUfF9GQp6LHXybLsCZJRPM+rh7ZW
vXvivjfHSxRIwY57dGoQwaIsqs3AowoIGZgAk+dFq7aFotJvdrbXo6qE0YvJkQf1hbCNzHmfIPNV
2ceiMwGHTOAB0TfGawePIJUiAkqE5V5rkiacHb+aXAWBEdIWmtmFBsQ/HIiND4Cx3Yu1tmboVNiK
tP0nLMaN0HFiD6Cl9yFbhhVR4T59zKzxJUlQhQL08bGGn4sAhvYRKJUH1RMFQjqo7DJq0W21ddUe
YTgS2nCKRF36UnXWtqsmzQrG2Ty4Xvu6llYdNluuAzczXaiUZX/jaIDVbKX6Mrp38GxXpLkGZFJz
hUS55nwqV+2V6JOoErb7vuqn4xJ1EX93IelckWbCbSIotembPRcI+JnwCwrFvmmNeW84kJlF74/q
Cb0e+SYqvkFRjeRki+qmG+NDYmrjaZiHxjdOVBeVnYIlDDDSZZ+TYG3H7ljeY9gILtumVuFpHSDa
/nsJG3xXaPZHEybbhiaE02jJt9VQv2XNgrzZlGfnyqqH0K61kFdOE1ZnFRKKuAV288XbUiz3Cu3G
mYlUIhPnhzm+WTpExWaLcaWmwjbqdXxYxx+xk1YP+Zx/d7X5mPZug+htTXFusO/WLoFvPH/QR/Xb
Zlf6LT1FTgYBoDLD0Jd8WUdAB3T/Xdu+FJll7oA+oZPUpQSH2ckSQJB8TF63AdyZZxRnrwYu3UXm
S73Xa3Bkud1/tWdKCdn6Es/O6m+DfmPP+lfFHb1drYD5RIJN7XGMfKtaK3nM1LLzm6Za9nHfkWxK
lGAyuu7GQcIM9NP8RXdsXhJyxGuaxrzSzhsGQ/Z+Usr83sbWJrWNbufUWhPgBPsRWeJSyCjWeNAu
sOVWPfB6egxd5Z3NVMisopZYNCXyUo33HZPln+UyH/DM2W6KpHp02vxCOhYUuXPK4YTlWvHZSxkN
J9+tOl4/pVM+uDHn8LpjrZP3rCzrYBr5o+5CLkHAluHPtnKw6q1zinmOu7X9UKud/ga4rpnqzzNI
C6jribrHczHosQfCmae4zBnkhY7ThfH6rFvTZ28ulX2xrrsF5R8gYONDaSHaD/NmZygbGgxNmRxd
Ex6A1tJqR9MwuGjrebJq9dxGnxE0CWHB4XPcPwvFNF/HDhkQvn5xO7jVZhY96lG6q7so27vj0Ico
Xl26QiTJVYWbUGu37pge4Yctd+aiRCE6yowQK+NSGQPkowCw3jCfgSLZ/TSFdUA7ofKB0NoWNe5h
MvKSCN4kT7tVp6HrUsbXEeE3k4jQ1s2RgiatPK41zy/gUwKqsvdrO8+3UTO0ULM7Y99QtEm9pjum
6J/6GXxC0fPTAseZejaJXaRD8arcHJOi7GIOqCp8aQZqpnpHKShW459KPLyhooWjgfE4zQZI8Hoq
aVCI2Jg5wHhgd5WVxLfGpn+y1KYFYJ7nl1Exzsb6iuimclfoG69LUtziwAZRqMymE0U5v7aA5AK1
P6C9eSBRABKmnKJgQrgUblp/cWMH1Db5/s/0jxfbQ8E8VnlRK9yTRoPOSteUZmc4+ROZ+XAo6/Sg
csfC3PCyg5HjzKbVd2gxQcXoZ/xgccv0yeXf6sr0sA3Zxevo3vD1/EbEfOhbkrVeektRXA+szAY0
njMaKVF8q9t6E4ytexepShoY3Zb446RRrbKXRyu1kgMwW/5WvR2NqvIuZ62hFrzQHC+q8qnQuLux
IKp7EYBAI/2s9jPu8q+YtSw7ZYP7vIA0Brk4HtP1eUKYKJjg9BV5isCS/bisxoHCXA6SbE/yyABn
j23FTBNvXQ9jGVG9WcavVLdpoBE/VKNDcoxQSLVK7VO+JsNjHHWIKNX6wU3m04gadogq0b7zluyC
0Cqc9mjXNfgN9t5TnMbYfZtC433b6XaVMhvA2LSs6zDy5mOmruecinIB6yGLEW2x04lu3MhDRqiz
js5rMBfMxycL8Wo9reFUlssuSjW6vi39MKJT6q+lzWy6xSx2rTykXhUUSnXFZpLWtp8i7cHZirt8
RlDG+Wp4Wx6sBnacA/wjI4HZrdqLSPxYFrWorAGZt4rXVhFFy/FiTTqKhfnFVF7WOXcOsTHT6gul
g+Pbf4Hr5bedsX0EsvaQ9nDksa2fQZej9MTYdah0kO2za32BHwHZqbnMSgGaeIGIaixlccS6DDXH
5Kg5VXsasm4JbCffGOROEdAsKvvJePLsNbSwuj4g2oJ/n/KQjEDSmTc1Xhxi9rA9QTAnM1wkiulv
sXrnKNFyF81YqeQUn/SM6X63vpJpwxTLSr431QZTzol21Gu5E6m2T061AyelTmF4l2rYGB9ASbh+
n1oKeicMqIXdoZGExEHbbGdGJSrBY0sTTFc/KvuXCfQF3Jbmi2tNJySd0EHu3dDzkp/lmn8BaQIv
lrzETVcNT4DvvX1iTWjzxe63BCtnq4xy2O8Zkp4OpJa+gM8ea9aHxPlcEv9QjoZf0BWNvdOa9Ka0
bh3lqxMn7SEdiR1w91Hmbb4Btf9VXRUbJSXmLfHAVIzeFLHf5Cmd+otTbwh54FHg57CQMSAzgGq0
RbhqDlXfGZ8QtM6L8kE3DJSR5/HZXd2fXWtrQVPaRuBNLSPUejsBA8i7Fpc2OBOHzkILVkDU87E5
pbgL6jZGnzZjsauj1OOM6DYjwuOjPXDSe8+6IbggZignssvnhUd1LNza3Csv1awzUa+9+qKnFNNL
F7CoZX5I6R0c90SPjumdGyL2tl7U7iFfVG9flPPbNpo/0VhDFAYIEOjoDMHH2wF9hBAtMxgTk7dv
M+wQBLOhxjzpNEfRndpPuh+3cGeZdqfUO7d0nA9V1nahmmB9hhFCuisN0QPR+Rn9/DAuy9ljHsSs
qjhsPT5g3Ejee29mEp6rB2UZ8Sge1OOSlSYu9CGgFwqhyRGu8Bf0TVAkjbu7oYKcvySdAlBU2yNY
sLeTprkbCKA1V62Qu1v25iBCk7nFHdb9Wpa4JPZGjgiL7ba8/e6nBJ7TygxgiZqnzFkPtWaCdQWs
ORpLQzK2z8LCnm8KJDZiypJhZuvPQNe/O1tcoPSUESw4UbFvLKMMijI7EDa8tLUwpQZzUGAgD2sb
+Ul3ZvjUtvboVd1hGUESeA6g7hV5um38BPTWOVfZw6gaYoZuJ4Fbla9V6dw4KQkghG8A8K+gLEbN
mi7gh20fk6pi5C2cdXT9kM77sIzum+Va80vtep/brugghBXf00yxw2jUQNs4kH0N3q/CvOtyS38u
OudzD7KHAqm2G2IbYbZKD5PKqAJl6FGCWcAlRW181KrsuRlMXINAeIco5wTLBtgpS5VPVYbAWI/S
TFSv5U7Ff4pYbfuMHF67U5din7g8S9vKeHPqXpgfbrtoGZO9zXygW4HjuwDTgprcnZaEk2LczcY8
+y0crkOzThPeUoEDEQ+CW6EdYsdbj/aWQZGCjNnZyHikJhMdWNlY+6GnGDpdpuym+FFnvNlD1KcO
UzDkQrsgzPBV0puAVTR/2/R4X1sRtHo8433wny46QBNTjsTJdzOJ4oLRH3eb9TjnDT6XA4IL60Dy
uXBvchW/qnQcrM8l4VKG5lBQg0oLrK4rIFHx6xOcNVcdyqORWqrfURZbOlizdoZiHOwOEzZ+dz9k
0OsKgg96sgKqPxry1j4pC+RkyxXs7DZjmZ3ghGGjCxpObn8oU3rNslyPa589lrZT7/B+OdGoa3j5
4HyzwbmvojLau4uhBLatBk7TTY9ZCbMtAryVOCaVkw50GvKYGcJoAw2ON3AP6wQVu8rSztD7kn20
Fs9qhuyEzqA1J7Zy8JyE6giqqeeuflrm/tlNnxJzgKyJEs8Y51h3gVOvMvvE0+ji3vajLFC8mIdn
uluYA90d4B7QoB3YFrVaBGg7PydNn+yoez9qemwfQJRVBwfOrKXBWxlRD6a5aCBr9RI4XcRkRut0
JGRjxGuSnwX3MmiVFSmvNP+RzvY36vcHcYmnzB6/WmS5EPUoPnX4W6oZdiE41x6QwME4LKq6cB5f
9AiZI8e7SYHTW2jk5pgrX362rZKfowjNKoaIJ50QBKf0rEF9uGR2hKeXtfFIG2vaE1dAD+2Tu7F2
8JpdJoic4wYGrxsZBsZPmz6+lFqs39Xcvfth6+7UJRUVgRqmh1X1aLEV1d7rjA/4DFCDtZ041AaR
g1jvx7bu9j3SX2HaLhisGVq8c8asuLja4EvA7P9hiz/+f3wydNf+r9jiux/futc+/ye4+P1Lf4GL
PetfeAqapmV6YBPBCfN7f9lkSNwxNGTbwIzbMUD2XsHFBqqxho6fn+HZ4H2NX8DF6v8CJhZuM4CF
62LFtVRYf9DBmQCKNWw2HfihFpf2TzBxAcNSxcp7uqkmc1hgNUAwvJUoqUikOuXadfG/74tl5Utm
Vf/7z9B6oZnH6PQieG2U2V6eq5a1aPnNyUR5dHJSExNGdBOLx0iwvAvB93b0+dBCAM8FEzyZn2u3
1k/VNsP0EWxxF9o4eTrMJ4imM8Eor6CWo4gJzTxrWugeryOI2h1BFIpESMDa43RQE7QGjGk7zF7z
MXJBCwoOeweZfYDUPkBuLwXL3RJ8904w32fBgY8gwxfZ9Ew24FQIlrwngD6DYM43MBl1o4PJHCmg
HmoKx12k+Ooaq0gBPDsQ8GfBxDcFJ3+kpNwIlr4l+Po5xP1SMPhLweVHYs5fIfdrBPclZP+K8xA1
6vmeQLwKgFLcekIbIBcqAZGLXoAqlAOGFOM1GxSHuSJKm2m9FfZ7R6gNZEJ3ADfgZz2Lj71tjSdT
mX7OZgJVfK4+5CgowUNGvyASSgaAQBOhbEAp+jnmQe0cF4MLtA9qY3aPi9BD0I6IHjWWAlQXU2vA
0x7ViQUFcnQUqvV7JHQVJheFBVNoLWyILkAIevbi0gtqJlm7qftYIc+A7K4amPBVbtdUXdB7KB66
pE0O47DfhLpDh8zDhNzDZtcWWJLm0Dvl49a4X4BIw1kUGhFV3DLsjxPlEakggZTEgqSEi7SEITQm
DM94m9J23c1Cf4KExFfilBx7FbQpCvsZ6i7Cl0K1wlTRrxiFkkWCpEWGuabikLKptLuoU2+IFpjc
mBt0w8YDydCiVh6LQBm0lvc62egOVE2iM04i29gMUaipb/U0VWFmvSpO0u8LtWzC1EZxoMvbG3cq
ytCkQfpa3lXMXXKeXt3cN6Vn412V4aeHUDjuH+Y9nDobWVu4YwZZdWQNIdaCv51mt97Fdv0MFwCh
F3iJe8wSZ0QUEcotjR0x4s5s2yzQN+tpWTUmMwlGJpi0g5uHU2gs3blp0VC1HWjg61jHaIpFLaoZ
Ki5NenJXxhsRbqEcUaAeAy41CbXW+VZ05bekHUPkjMFums5TNhQ/VFWUwC3YmURPtrVCQzRfK6Jh
3yG4200y7Lf+H3tnsty4km3ZXymrceGZoweeWU1IsCcliupCMYFFi7519F9fC9DNq4iozKx68zeh
AewkkoDD/Zy91z7gBf5OmYtklebB6HRtrbBqGDCCPqgsZrUg/ZyEyUaow9cp7d6IHKj3UN/ADzX5
F6fEeS3hmyq6/uyUlNXbnt9K0SoIRM1Jcb8Oavk4j68rvEMuPxqBh11+cat+2DctlmRf64A8GGKX
M60/NX7000qyG8PjZnKDeFdgyN1E1BkVCx5jH2rFihjsVn/S8vKpTkjPAFHNnAbtyfuNrSCjN16j
bGyZ9mrXuLYekkZxmZiEFfxGDN1q64gj4SGxr0RXO+l2PTQSLuviNGErgP1gHIeCc8KOh8Src5TP
RHHFevLUZGhWOLsMZdoyABDtfFMKxP5tts7AhZ8qBRZt9EqsaUeFlRyiuAKSNMr0lKLs96JjwFRj
axJoREw4oV/I63d8lu9T0BkXPRvu0NpzaGjVvq2MddAM14r4Lvxq0t7bGcBXO3kelZKEWLvUPewF
l8B2vuIe6881K2onAS7uSxv7m3MrsANsg1SjAFHZG7OdopWp34MLc1Z0GlghJYRPKCZ8NQKxxwdK
EYTuVSbsca8UFfgTLX4zXLShJaulALgoU2GK+c1orkMD0X7m4DaHbs3U70eZmXtIHj2RJ2QdaIbx
ufSHtWwv4CBZWeoeVrLSKwmeRUJvXg1WXCr16wiuN7lwLB9lYmZ3eh3dVKtdVyjR1/QJ4IxPytfW
cCColaq21gwyVjBIQxvq2sgrHfea+57fKcExLaZ61cwafNtgQamM1oYiIk7n1kYAJrbaFDaeTjF2
PYK4nk+tYWpZKZrWuEni71qGxsM0jvWkhVS3c9AShfKj6rtPDEjcG8N/adVzERbfy6K/52Jwrmnl
rLBOQNEx0gdXQGoMirMbjxQr+p+RhqAvz+ofISSHVeOTz6Y1P0efOA2ZhE9xI8s9NRSPzOVpi3j8
J22aAW6yg0jMNs6RWaJnUzeJTWMaRnDrWfMqLEGJRfnQ+Tk1GYs3lMF9wtpSNqz2MyiLCigO1TX5
dlPzXtiKdafTMV2PQ1hcaI98JRLpVo/jmS5Iewi7MT93/hZ7LS0pLX1RGwM8VqJ3uyYHskbI7pUJ
+HMlcjQtscu5Q9nRnFD4jz6kC4tJ9cwwb4iNopnBiYwwMTHhnjSDDQDohxvlkqm6wtwBdLaYjBO5
4ky6neGt6akb+LX+xa98eCy8d2C3P5H421hponMB2RndefQwZi/OHLrNBcg2pmptizTYJKP100xB
4Do6Ut5O6zw/ZDnXmPaNt8QNkDDo9SK+RjPnngXLOekr5dy1IUnexC9VkFH2Br5AQI07nsxqr6rG
ExasvmSWgYnf60pEAVnqpmvB+bSqWugBUdHRJ3TnXGX1R9W5wOeo4fZW+SmriEeEVvvT7dQ1wrRq
1zClQ/zO4tNtgn0n5QiCqOvJ2IjWoqZnb9RdzeyidihTUV2W9BecimWSxcCGmvwUBZBXoqSejcIb
VlXumkzAK/NISLxDGMHLw/ClMxxvZNTvG2f4AgJiWDmFJJxM738ER0Ut7L3ME9crJuVNi2OSkaXd
npgrAPlNCVrqahcgvDqzTgejWKdJ9VVlpXSonWbvA58nYiU7FeQPjY3WrycYDV4bCNiciuq1meF6
hjvtRmBKe2qZu7ERzVryY1HkpmPkGKUnRsqpqY5hgO8vRnhZ/WhJmVrpesHyP6KXzFhG3gb1hLvK
BMjfVVhxUMPHu8bOiksTYvpUc5ooluAAwqiECzb7YY96QoejZSzaiz76nvNLVpOGvnvM+oONW5YW
jgunaSCNubdpWDhmQF1X0TiNFI3Gz2ju+okraxnYmzhOMJ7xd12M5Wu6ltUW4KmGND1PPQopVM4G
8aBIvUQXGDbbGvzkrovDW47L4Wwq5Wx4YcJgWO2FY4A5SHqoMLptSJ3i8My777ZMvk+x+Iop/9EP
6X6VxsCUuW0/V+HkbMbWMY/EFTQQA7RwY5rjM53LeG/lGbBQAs6IDiu9gobzmoKF6XffDWQjOJgA
sraTXHUpN/UYQjaFnGoR9pjr7TetCbALAjfIsFXPXfOnLHPKB2BMkW8enArUJQZ7nE2uc6mKqPBi
lQv5FJSdpzuUSSY9aM/SHrZWTORLBY/Iw59FlPqIz5wa5j0Jsf3OtMEPjiTJrWswi4iZle4JjM59
URNESzjCXtWNYi9Isl3lXNeED4AsBOsM8DC6iwuaFxMeZspGcPwsJevWolQ5eQtiAqnTAmiwYKrG
aG8YlKPyLOKgw2Nf/RBuUp3kbLJYtlqtv9dNoR40BcRZQeLaarABb/ShqdPK6l+VMYOCn4xnA13F
XWhzYkNA3Y/x2B56Lpt4a9J8Rw6NgsY9vhuyRIc5Mk/bbVeBMMFUTiswgCuBfwGpOHhxV5pbEAir
2Bj9PReKcy3t5pTif99Lf3oY487fD4lP9rqwj4Pd6KsEzAZ6RvuWdiXAywjjmB9X4oXgqmtMQ25Q
IXUmWhBSsrcJ5aDiPJKh25ZDfKl8shYYSFq1OMtiEteBGrSujqQP6tYbljaIaIbv75OheKrk5Jyy
sno03RL8aG7D4r9J4UzXSUzRppqyakvFktw1F89cpFkWYgPf3vbOBM3QUh5F1iPEZGWxzbuIXodQ
Xxtt0zFzW9Vd1t/1Wl6AzSJTlsby5DA5XYCD2d/UwYVH+Md9TpJ+iwJmHAt/sHQ6LovYKCjVfBAI
RWl7dNz6/dx3Pi4YQhDRCX61v/fp40X4k+b1g4Z5qctGUgry4Oc7dm8h7i03RRaMQFBgQQSV/iVq
9JbMIwN3llLBaHHdbN6Er3N832+qLwEOunf5uJooMw1mVj3TifPq0F60xH/dRKTVKx2dtdYYwo50
OloZZpys7SHDW7VIHTPDhwKxbOJodzatKl8XJewib/u46WcN3LI7KrTnDLPethKQTxvkwXpRSS7v
sdwIBnYWIPbu4673P1BXELa6kE7NrJhe3o3QFuTey+bHna4R0RiH2/OhS2euhap3EfvVbjAdAvX8
i4z4F9XsIiur5gr9GCr3i8SUhQcl1kYO1m6gfpDMvEK39TO+LmViiYruHCAYOBrQg6w3FnQh0ic8
FLOIMJy9TMuNMotGrXOC5kCDw8iM0ae7AUaDX2n+qZatIdMnlXRr/F+4rhZtOxF6TMyorh9LYdJI
Ngb7U8sIDgAf25s1i8ALIg2L/eigPZ5xmVwX8DEgHjwm+Yz7Wfa1GuAk8xP6rIq+HoKiPjazzWvZ
Muqk3ZtEirWzJUzON8tWSp7DptGGt25+qi+8psnCd0TjcvBFKlSeyJmdnh1tg7WKo4DuPR85YK6j
bpYPzo80H4glDXRbJ4Bx/sQATKpj65pDue/hV4Sxau2CBHDMcmPO+AzY3dWxlz5iMqiXy13TZBce
LnjWwPkzeiX4OjSNyyPBFHgU5q1lN8dgvhn0Fly/aLbu2Dz8X/LLd73lLN8eQ9y2JLfiCpwl8+7i
H1vU88v+crPsTgrBq5AnXcRvGctw1PS4Hqb2zCLO3y4HjsKSAcxwhvjIwrtaz59g+UDLZxlubTFb
9YCj85ss5BxtZoKI+SZGvbWzgJIsFFVbgS6FpTWtEVjEDCXazTR6NV0txKl4BlAttKmEE8VDgkCY
ziz1X244p//aGq0ZcPOxvzwsljvpcvUbd2SN/PfrIMQLlE/zftNqWf3pj3ebpJ4dpPgxlDOypTI4
7t43jYrIA64VzE3mO+MOkEdWR4zzH8/scADhB+Rm2Vqe2A1ch6nejAgTOCS0uN2UJrinZQ8Qwl+E
KVevP1VtYwOA5lk1JGV1IwKRg8cpTa9UcjL/Cjp9+t9MqoVO9ceupeY7l/ye2cqGT//j7XVdKh5u
F9wXM81r+Vo/4F7Lff38wLL1z56CkpAc7JwRfTGjLtwZAgh8sVGC2sLfGM7LbCO7L8C5c+2DKC7I
ckEzN2v/7UV9v2xWo3aJ7JisoOFajDSYnUWG/2E5ffceUsatvKmaDa3Fg7L8movd8ZfNxXMKz3Rv
R2G3wz7JIPlOMSrc3NgnoG8X5I5udc6G1BGQkwwlH//+shvNkJ5la7kJywoRQItocx6PFvDPOwPo
Y9/vgc45rQKvh0+2UIOWrZzxc+i0aE+ZuPY0E3D0cv9yY8p6WMGvyWmijKzwRmp/86jCCRTW+2WT
gCxy62iZr9MFIzszaeN5a9kdgpoVaDajrJr0S9ir3eHDGAlEy2Jsmo2SvaoQLALZ6veDcN5dIGnL
MWlSf9uqvXH95fheNonStlYJ2JX1sluS9rxLVfX0y/OWI1s06p1qKvr2l4N/ec7H36hIjgUnXdJb
n+Fs4BM4n/JhxnOhynr/B5eXSGsGKgyzrNcR/eTFi2x5Qe4toL1wvg7+sbs8gHnYXv93R+b/J7kc
CopJ0Pi/pr3sv/RfoujXXL+/XvIP2Itp/AdtFdXUdEO3P3L9qLH9h2aAagE/ZZi0RtS/mzGaRpy5
ihLVxMtF6umMm/kr3U91/sOlD+qAjxGYcx33v0R6YQ3yW2/GcB3dWRpFxC07jmE4c6b5ty834jjl
//6f6v8SFgzeGDv5oyhjZZ8Stb0nNwxSUa5ekihRXlEYUIcHa6Q2rfHMQiFcacT3ImTCJgAy70VK
FsmpT62cUG8yKYlRODYio71dKQRqtPBDgnkd6Uof4KGabcqmOTCOoHurzODWO0p+1hP5FJXOVjTR
nnawQqYgXV1B98VTEKY0Lko1W/NJP1ED5FkdIqmgl3sMqdZnxw3DVapCqktd0AEkq+rQmkTJFba3
0ZT5+caFmXadkKquhIW+FY1zgoWvfagChFKTaLQtKYBI3GTsXICVbyZpPVc5uVauJFhp2BsWmM1J
oRMbQJsfWngvpP/s3cCWwLVgTOjFSWUWveVYqtci8vFHYnX2fLuD1WD0xr3s+m+yRmc5lsaujst2
l5V9u+sV6ytpza9ObtR3fWA/aEZd3ncNMk+k6pu+SrIHXH/pwZGI+YoY6TIaDpPqTQzN0m5epeP/
rEqqihYzGEAjQJVBDZdw/nDlZqqHBlfuNbcdqWnLHNlKtI1hid2ZRnDJBr87xHAZVcQhx6IYfhbA
0O77VvmkROIKfXW6ZeYwYheRwWMeEahqW8M6rIwSGDPVD20GZMa5+NnzGU9RKL7FjWvd1XYaev4Q
E1chmmYPbucJ/CMliCbMd4jWq2sWJNH78PRt+M/gR/EXi+p/5G12LaK84dC0CLz8pcm4HMiW5dic
HEK4DozO3w/kDGRMrPjSeszpOCTCZzqLeovSaMrsCeLxwVRLFp0RVdk0/ixwNJolEgQnNeIjE3J5
37noPpRCJfikL1hBd+qDnQ80sKZOv1arwnKDJ7WAgDyNTnC0y+4hSkS3m0KmZ7CCtpqaR7u+Ve9S
lczL0oDEOTNbiNNYB5Sld05NH4H+BWgXpZzOJFiqnGUboUjymTO5C0dlIEwbtJvVpN8QgX+Bnilf
JZAfd7JfuhSbRFiqG8AWn7UsJ6lPcqi6gbVupV7cU9S4SYNLpN6Sa2yTsfBUp2B8cl0A/G4y9/GX
Qe6ffOGaYBT8/Rs3hD0PQoBTxNxupmP869BROpYT+KLMH1Ess84ZG5tZPV2uLtRJXAMq4puveRAG
9+l5SMruFCMcHMrucyMUJlwRXJFq1AOY+vU3s82JFUi7fI/1oD6zXtFWCZMhNYq3saMhtZ1vgipA
6xYg1pFlrx7joUet4wPPJj75qsbFoQ2lc4yGr0FuJMe07F5logBNT6NrFSYo8yKbbBone6nngJVg
iJ7BK6snvqX8rGg6M5fAhnrRr2EGD1fT8aGzDdqurvLoaJVqv05y5HMEDCGmAWzXC3lO0zLfZe2k
7AznjH+9gVlTQ6hAHbrunPItQh54JfTgSLxrhhVV/07c3rmvNXVvM7iNuox2WUeGRpXHxcsIc9fA
0WBmmGAaA2Ad9UNgJUO5Ra5pr/VY0FoNCvc0jhndJ7JKorCAhZ6FBgsI9cB16C6l9LFSR9PFOGHu
Qq0/ZBHajq4gIaXsiOiK3U9MOr8VU3Qmx8c/l8ZzJovo0TS6Q9LghklljFZYT3ZhEd4aGPDrSQWE
ofQxHi7qovvMbXcxsSwENNTnXFBFjlMFw8ucCx9P5qm01Gcrn+5bA2mmkMngjQMBwykFXGh0TrKP
EJCCvrcxLE8I/aaajkfUOl5ZAnNOE+OuDRBNjf1JCR2uJB2n9NSV46lCT6SXLKNtC41WH8xdZCKY
yYnE4iKGbWUrzjHXk2gFxqhdTaZhPjpOuy+7djyOY3DpOjPbcaJ/JzcF7DHAVTwLLjUgJ/mWh1Lu
6V1pxwiWctOIC8fV2gF0pGnkgbEAxosnylPLYKKVE7Tafswx5qpb1GiAEeSU3A/jgx4S+Oi3yDnJ
S98NEW6SdoS+bLl2eVlu7JzePJG6x5FPhsIpKfd5ZhKyYTYXg7qaN/XOZ12LwAG1CMYgLJCJqyX7
FmKXO5pyp/gQF2clJZJi3aUeHyRHHWk8vHVSnyYDFMhkc3lKAiJ0uDpqTnltLPkNWny///fDAJbD
34YBk2A2zbWw1usqjWxNc/XfhwEt6BAmdbZyi1NA7n2ozrRYdNGuHbteZ06HyTXqh6RyjuPQO15t
ty5pKMSP2tGBkwWodeKOJ0RIJh4vTi+gKy9BLcu1yuX9QNwtLUNhPkbZ0cel07bDWZr+KjUrmDSK
tVNqEryysoQPQTxxRprVXeWUn4g9SjxodRQ9TY5kBUryum9GQJtzQq1l78h3amybDEzSKTkd51jI
eEV6YbOhvUltVM9/WL7ensIAjlyooXAqSr87gaa31rU2r1nzc0WDGGsjuk7In7z/EIGkF5pH1pur
+V+p5QT7TBhEWJFC2xZgVnTAzyK1tUtFAX3TKwBkzBnlVfLnQePOJXtOrLNeEqdFBjKxTm2DotVK
Ddxtdua1Q0POA+h76h4KeNtRvHRZ+Lkro6+WErg7rQvW5MYFcPTxtBCpsmnN0YTD2a9DOk3b3K0c
cOwmnhRMdeBegUSUtC4mTmA8Ahp62Q7keeQTnRCpDbGTOd0AZ4Rak7kj8zIzCejY8PM2Q9x7SAVj
BgDCy2p+UY16pnTL5NIMlkZVgmgpKOIJDM7ke2FT4KnGW6S44dawyTwTuiJvGsHs57SynlB3+sTT
ndXc2RVVmZ3byQ6uy81+6Nqf//6oteaD8ldJknB0Js+2cCxLY1lrz/zDX6a9faVKJZhq/yb9wfXc
DoeEb5XuCa+Q3AtDeyHbda8o03DrzG+Ewo8XwjhURWMZGk3VF+HrOyVPE0hvKbNgbZCwSQttGyba
cM4g2K+U6aYgiDwODULFpHYeCBwc35xcNmsH7NsNlEWOs0REO4MGelQRtASJsVuXZu2SCFN3njE3
RaqCsUy362k7IWw5YzhxV6TC+Dv+ja/wNaAbo0/YDHIuUOqXbnjIUQieBx+Br5W3NnZQQ9xMPwVI
7/KjWbV4cXH/TPak7nt9atbMBK2z2W8azpxrDLfCKwjz2tkmEviIWNV//8Ub83rijy/emNc2KqZi
3Sag9fcvPp/omKk4I2+pRRrcEKsDJFlGz0+k9PrXfKDPJoyQtB+HpkNDsIkCeEZG7bk0aRyMJMre
sgKit6lAf0rH7RhhW26T8kX4wjwBgwM9Z3TunYKWn+sKCXWOat5BTFVI7ktPKjODg18ESD0ZMtYa
TURKxSlrArMr6fjoyZMqTHCSzludh8Vx6sJwneNnpMjnrBwu549NAKdkoju7ZZZ8INfPP/7770h1
/0xc5+g0bAMqr4aYTjP+/JJ6imf1ZPTmjTkiV0zadveR+iAn0R7rsIPrL/1PaBZmrP/QHkU7DSxX
YpSnnWocso6hTnHNfJdIEih8ExUyXWymtUChAPCXtBESYp+bWD1ZgTtdhIu3UPcxwVGCtA5OGcFe
ayKi7+JXSA/GvpDnMOvOwi6JeCxD9dBrAMoczE+Nlbk7V9pfR7QOYL3G6ckGWVcPZCeXOhoTR0Zn
HEkeUEGiKkQ8bUtmjJ7mYM9WnXi8Sw0GOYKLxEmJ5BadICsckHj45XPnnImCQFCfDv6IIBhH1l1M
2gVpnKa5z6PXTmnrc9QCx2iT8GJbeuC1Y2g8CZV8MD2ZrFMmSxC/9chAciTTDshjRNhEN0Pfwq7v
dxpCfHKsaPqpytotY+iElfnJ6jkte9Y6m6HPyeJ1UCwZJFBQqbZQ2ueWeioOoFvhGLmWsidWSV5V
o482ilvXABfT7NKTFQrOLvLwaJyLNm1vKONwrtMlq5rKuiNnx0ayI8IzGoZPrS4ZNuSw1ovkK7Lx
5ouTaOsI0DikT9/ZZ8wJCXiwr36nf++gpg5wjxskJl6eEWmtomfcLVcgI8yvFOOrcyGIpC0xIOCi
vq8rpd46YUqCteZNeSrvDJP4TqFYR/K/14VNyCqm78JEUUdDTpljOA4ir4MX/GBY5cYIzQwxtDXI
yFU0itescdTnfnAPhPRILx8UBDOGAqBdi3AvdSS1NoqTn2LHvjblc0ZY0X1VscrRmnCrme6wziUj
D7EYkdbpJ4nQL6u69tQbkbtO0v4H+Tm2JwqLNO6oFqtRwzujR8cwUsJz5QTFtiSymURGdh3cQnYW
f9NhKB3GgVkcpxTLXo3YJry7HDN87UaqnZktQbXvm0ddHzMimXufHLMAMdwQiAtfrvOuYP6XC1IG
sz+HOheEr3ChRZpLweaPFamT46KWSVfdTIvJwUCKJcaM1j5KKip3XJRuk8XQT0PBuLcT5VELCSnS
cPxtUoSCu9Gn76nGFjMKVneDbtYnPcazGPlXJcsfDC3On5C/WPgsHoQWh/tIH12KDaH27IKCJVPB
wu3WiXxXaOVTEzvmTkiu28s4q9cN/YtU9gdoU/wSQdvfO4n/vXO6m0h19ykI8m3Bz3zXJX6MUzCu
tz4FFOhbtbOB7F2utc4ZiCYwaQm5CmiAQiUkp5eJhxbH3/tYuUHlEL7jKrNhi7QFIryckzI5GAGr
Iti3GemypVXl/OEgvzdb/aTg22Lp5KJbz4P2jRzvA5KF6clSiVFKA5J1q4EWel4+dHljUpApwmd9
qqo9IbqJlypD/JT5j5Y7P1tMymXwnfTgQuVFr4jorfIZ3YQdPBB+KS70ySYvE/o5BuGEca2m8mHq
r9IiDzkcteRsVczz4fVm2GERJGL2+kYoSn4LWmGtZRgFyCFxG5XFPnf1/qTO05mAHjmVG9f2SsLG
VhiRlFsDrr6hhrCT7oD80+TKFeXtQU9Y0A3qxGyeku0WrjDOpJbwSzsjab0q5rBcC/2ZiBuchzXK
qkbJ7+SQUNfolZeoI9s890uxq0eVMc6C/tIy6SgQGZxy7QnkRHUyi84kqqWd+eBEgLYW+Wx6iF01
63HqtG6w9fPIQTVnES4RVhXxrGWb7NM5hSMM4tcwpmldDUL30laiawjQcBapyxpW+ucOl+cD34Nn
yuRbb6bqI5C2ZGcWOmkVhD7fz+4wu2jIfOyr7Jtq3HPF9b9guBk9v+GMJHA+PSRFpFNQ9E++Qe43
nUQEUG2K79P8SsFGvVTzXlO5J7q2t6pK9SNCNu0pzTEhB8jgwbi9ZFLR7qWQ+pW4InuNWIVEXEmD
yBf4y7rQTW54VAdo0iy/jeSnX/dfrcqxHuIXTUdRF0qyi5BoxnrxECnfIxIq1tiFnVOYojYI7Fzf
YQdyENQWzrMxpRnJNE21UeKUqNOedReXgRdFknkZNlwrk0DH25QLTw+5/g4yG1falEVP6YiIqhny
+BCQk1kGRbtrRS7o6j7hN2fKU+jRG6gT0rwvDaFr5ykwnW1TNN9VPXZOIyaxrd3QHpmSCExvGN0J
CtwPfdDM6AZrC0o+Z3gtx5fE57BjcgTAdPpUDUDnG7CMXmZC2cU9HZ4ztAZ7I38rwcKvDctGOBGb
JLCWxdUekKgr3ZBeS6N+bBsn2KZuhWzedNML0JcOJy7lyS4amJMpcjwGbfyaR5oJhs5ETOi42Q7h
tOBowYxtamqI38SuCBfs7GtsltQc6u/UKbS7MChdiMv48bEuTluCCq05zkHCLVa3OKCcJzIaTf3G
bOWg5JN6dozwOfYbZUMGaBo39b4a+5gyGKZ0CyG717J+oolr+PtMceRWJdjM02O1u6nlNhNmQRSb
JOs0D6OJ/qR/HUwKp0aXpwcy8xqvNXT/aCRZzReFz99WEffSAtUYdeAUN1X/SJ8mvWgOqBG9G+Hz
pUja52nzaH5p0pLQ89R/nPwR1+2IhzrH+n+HgjN1xx3C/m8p0QVgRR1x1nBooR9yYF3M/JtCrgNr
9M9KX013PTFRK7dEpN8ZBpNZoTr7SdXfbNQtqpRvpF9oe5GNw8FVmSQkTWytk8ju73BKf54oFm+E
npGh4PQ3egguXxrS0Sapj7Fo+7u0BP1c5frPtAqmTYIQ59UY83sS4DTs/BVjmpHUt6SmB+m+qK7M
PznUzr2GbLnVELZybzF3f79S/rfX5//l9dGFzvLoX3eW7n50X77/7vR5f8k/OksqMQI6MQKWynLB
Ei7NnX84fTTWFP/IDdCw9ji65VKkpVSL9efvbpJu8pBpca9jaJpjqtZ/yepjzsEFvy3vLPostjVX
gZC5aziNfl/ehY0xdHld6pcQgEnc1eYGUSKVW+hMqP/bdA2kDWMIB2gZYoiZuDgkoXmuZ37EpNXP
PrXYVWdCMiEEm7h7rd6QdFwqoOKJaeVCWgMBLjSwO4o6fFFJdAuRZm1a4Obr3phWk4Bp1xFamLYq
M5jBfq4zf9y4MVojV82vvizMneqgIgjkpcOEoBWkN051Oa7zKYrxQE5HqYfOvo6ZKbZDhdjceHL0
QEVsSyasWotgLRjKNrHWHUSjCHgFJul/7SBfmqB+ounwUqeieNVdUC75cOc6vsQp3jMUdf2wFhgO
jo5R3UOZJu4EVja4avg62BI3Pg5n0kZs9eRrxjEVdEMUrs62GvaeqxERANgnW4k4fVAMulXzSJVr
4rWdLUbqdHLNdF/4QfnGgIIgeLxMZRh6fVfRqaHW44SU0CNskJtBTA9J/2YS07XikJAI5VCJ95N6
c4OuXy2vgAQGjN7CaMJaL/IoGLuQsfHY2hKLEgWedF3HXYd47mpOUYmlO5Mbnc55tFPJSAZRQBFU
lj/bVsWdKagOoQPHcZ1vIWX6W9f4biH9XNO/IuVet06Qsvw7kAesraZRmvc9RlXWqfdGBXoEOyjM
VLf/acv+bTCzag9YYhPEkY06mFiYdmAxFUcI2OIU9TIrnMNEWJOJJ5apZJ2v7Rk1wGwIsbRGtjjS
pHVB+W+F8zSXZCM0TnfsWmzSkR3MflCCbOMJ92WnqNey7pOLPtZkctbuxUpHYER2ojMhJdKq647+
NYiV6JISwOzN300xxcoT9psyZV42FRmxj33HeeCMJB3g0i89W0u5ulbi5EPbOduP1HaDfSALnDDt
T7Pu/Asxxl9zZJM7ZjHdFq4BkavgJwh9FK+BwVQscHqDr8c/TcItiHPC86MExqojPulOJ9WozwLW
C+j3iqnXXxNaq1EApquGc4UAZZXarn6K0SFRozYmTzXAphlR8OxaNDjcSuewpYPq+ZlAMTHQm5Jk
9Pjq0F0ozK5Ajrq7MCL0plOo7Vv4ovdQfEiv4Srhy9q58l/vHQu3S9Cn5mbsAiIOk/yVuDF5dsi/
WUv9SU/D9q1q88c0yJ+x73Re0aXm3o0opsGfHbo+ONUgSg5jWCPZJG2HILp+erFIQlxhs1e+KHp0
UXvZ42d3JXRMxhDH7/aqohwSQxd39Wz39ycF+XyUvWqzzjrTICwQ+DUHeMXmLmXCeOdkzjk0tGw/
D1c5/iMgKQH63jcQ4JdGOO2PCqTc2Rb+eUKRs8WaAFEUBNBJCr6DUQsLTyhNcYkUbOVwUt+YhPmo
MaNhAxYE2JcEy+Q7CGOJUjO8SRnSe9+lMWvZkX+ISiO9wEDqsebj16b03XlUgruNKSW+dzK7NpUV
ap5f5/aGiRnJu6qp7urO9b0464O17fsvDdETT21WrEFkWWukNsY6ySznWAjEOAHdbz5nM+p8Exru
lqgDKVPE2ZkJrvV+k8bxJTf9g7QNTjd+cvrucqVSgiOeaPiBKMx8TILImHFrhIqM3anNBwRPDbHX
wvqMuh1WVkClu0SqQ0xxvYZlpnhqnkmEedzo8w0NOvzjH/vLVo4KKcVESO7h++PMntAazvvL4x+7
789c7rRrl3daHvplc3lowOmylYN6Xd5iecpy/x/v2CKSgQ6vPTtfNAdFU6uisHSnBaM8p5q9byoF
m+G8v2wtT1puPl6T2BwRLIB5DuUueAofD3285uO+5dXLA3DTDLLoCdEYiSOb1sud//w/UJb/a3nC
+59b3uWXzfeXLX/lfROKz4nTHWnl3//8L2/98Y8tD78/stz5y/4fn3N5eKj9Yj3Ydb3+eN+P58m6
eyTfGgP5x/e4vOz9A3589I+XLFt/Pn2585dP96//s/dX/vL2y1eAiwzK3cd/WJYd7D6Z4ozUFL7p
5f2XG5LjJEK9+cf75Z9YHlruXLZK1ziUqVmTFzC8BXBy3l/w/qzBQBcGmQRfJOkDJIdP/BHfvMRF
Tm0tCAyoAvg0cMw/ZDhVjvaIVjUuZxr1kM9Ri8u9Hw81qNl2lq8c/7h/2TXnFy/v8PHo+7tI0vco
cH28IxbAVVwipBsqHAQwpONZPhnRlcbMNW8qFQDx9/0xopIRUgvwfrkz9xMawsXr+1OWB5bX+eGo
bgfR3/tJ5DIOzHmg2GqBq1P/ZegPqcU47qlKkBQitayOy1Y9S0N1Kp1ro0ljT8uOoJLvItcnoGM+
35dTtFyGglK70xpN44wsTrU7cblK+M2YA+foYNy1lN0PW/5gJKcJmo+fU6UESIffncCN+WacVZPL
jTUnnP6z3Y/nLS/j1yBvusMObdvtfhjK0yClfTDKfIUp+GseuvW2/j/snclS6+q2pV8lX0AnVBdd
yXJdYMCA6SiABarrWk9/P2ntvGufnRnnRvaz4zBgG1uS/2LOMb5RkYRrWxMuDVXp716qP+UYkTDU
YgEqZnX2ApRfFOPLj+XQsLVusu3YbxSWOKDvUfeKFlVXWqO1A3CkRf/u9/vlpp7vmXlMxSUlVXSr
ziS9OdWTfXG3F+d7y49FM0kbcoh3wqAHh+UGiKIFdJrZPIcEjUWtovgK1g11y3xKF3X8cgMk0pZ7
z9gu8NJhVg8uNy3RnYVEE4jCHsB1y1PCjT7oD9UcSjpCJnPQppTIeSHzJB4ysQGEtgZUTV0iLelE
gv7TCd/oJhabjRJVq1KWlL1h1AqxR0KFhzyCzTwr0qNKTllB057Uu/JOb/tUsSJhOuNURcMjxEfC
nKCdya4SU9vWy8bD3KJ7O+Du2jhJ5ILgoMGAaqg98YZQgDE4M5Iv+OXlXq/jpkQ48ZtcP8iUIRJK
N27GvmWfztGNlL7/umfpyDjZE4A7Urr9cg64sstmizATRxwhOQBxOP7GfNNT9t6VyeOiNhdn0TYQ
GCToXqJsxbLuN3+w0PGS4NjProdxvkmmjKUBy7xFTi7P7HANp0u6xR0AZj5UfOcPmHjBFi83/hgA
c1VSQpKFTCLzQ8Wgv3DntZE6vyPKI35ILHMLLfzPBbjc+8fvxobg82CAfmXOo6Fl5BFrxnXNKnC2
j8x5lfNH+tvPuhGELvszyiDkh5I5++8068WUsXxkq4CGR4Kx99uZsXy85YJLF5T9YghZLjTTIw6C
IMI/1OXl3p+b5SA0MX3wOedg0dT/gRj/Bv/+IaATsosBvKlLFCJcPcsltNz7c/OHos5swnI1Urfa
LF9ePBV+yai/3Pz5cUzEe+/TH8xG8aEJe21CAcLI9fuugh+N0opGJzJEv7FYKqLlqp5v/vEjXrk1
CgDCWpGOMJj9b0/Fcm+cs1aWe74M8onLYm/2Ci0KWhffjTjC6ZvzcZebIKApMFDCnSFv3lZVs41f
4yENY9VdnAnL8ftjdvkH+r9Jsn0tV9Js+9U3LclwsPm4jCZYtiOmwQOuAxmQAIK9qIcUZvuaVG9G
5rzlA6l8pbVcgs4odsgdazaBNgCZZCVT3+KbRVC2TIRLpOIlFeWL6RkqpmVD34ejKiOWw4oYByLp
0kp09MPoue8bYunqIoFNoUKDmt0KbWyS1TwnDGSmDLJ/hh///hYI4qrLOryVEwlW5Ln4h5ZKbuWP
yEBnFD5G6HhNhu3z4ohfTvxy78/FYOC32KtP2ZBlqMUAYQzz3khNPgYpV4jPJCXYmG8ENoNC2cTO
4h5YUq59qw/RkUF4sCz06KW5pWNHYHb70haWQN5t4q8oScPQ6+YKvSxptCOTAU1gHx0aNWs3Rl1c
yxiEnjoZAt/zRLCJdiTZrGzbVSWCHCKtCH26kYPundD4BGK4lYp6p0TEBbUZMIAlpbpRGeJUCIrY
OebBQ/JyDRgbU62Fs2l2HnUOOuMS6QDLZnFeaw/zrGrI4N+SVnhRMLlkcndOUrVzjdoi/ZRcMLOq
nnsdMQHyzN+vrub8Ook9c7X8H7yjilOKxzQzVr5RlXY60JVqyDbR9XyV1iKRTPM8X/cEXgfS7ORt
pGMhieKEPZjfLX+dogCyaN08By1jzTT5N89LvHXU+ETEqp+TKox7ufalQxrZRsjLDaAF92HZ4fGp
kaSkmYfPu4kIoZwgFM0HAN9LjaNZPtItvlTUBVxxwv8u/BCBkh+CsnuTan90zZ4OOFpIUCCw8gYa
gsS88KWfbzJB8DFhiN9qzXfRrMjwqsUnTH7hlmrpf1tslnuL78OzJNLe1VbfGd3FMIfIjYKgdTIG
FPhKCSCU5QF8ewG3ot6saJBH8A86Qmc7krhnYEH/+7MFRWdg8+1Nu9TnQXe+6VL8Sx1FFrotDDPj
9JqP1YsvNBOb7UlyJkPi8OjxC5xS/Daxl+GJCMdTRKt8pdBNMhtmh+XopOMcja2GMphEIbfIsIIr
zmYTiuB8728E8uWXC2GcWv6BaM+A8HoeIs9fruXen5vlYfofevny8/ICcZhB0cMNsTz4b49b7oqy
Hruklv78fu7yuzTqdyHKISfTvmIR3DSl9XLV541PmqMqrGotesrSeDpZkxQ/jpU3baP+MaoItFFk
+JmVMZfQhHGteEoNaHUgLtn69Pv0ZSpGSH8JUrN26HS7mND4TVMJK1UvXv0WuaYpESGWEOkXtNB2
Mp/WoNKBdayGA1606stDTmP3hfWeL8E1IzUlrytplNQtIgSVmqQgxsO+7ybhEYrCl0SCDIqO91ox
ITv6vXcxAr86eRIt8SwOxw+jCo8TdLybTO1rS4mJnMNO695j4bD8vVcS7My0w4j/qbynUmpv+jAN
H2pQE/CYesYZU2F9zuqWqERKLh+gQR5RpRBeluQoaCGc7JqpB3My/7EWbWlo44/aog/WTnqxi+hh
3apgOi+vylHjUg819WSFEB406sL28geknvcgAqjXF4ggNRVYZToioxRb1vW5SC4y8px7KcEjyDKt
3Za1Nb30RbBbPsTY9GA861A5FnUpPbD7mclA80ijA1CtR2ionlh5V2MKpQM03ZHqGu92oqYwWXr8
lgrVtDFwCGykpA3eSCVCXsZBQNIxILzU5UNvwGnRYhgZv4+Oj90+bELlofNH6ZgpJKouLzkSkNMN
mvwyZvjm8zHHZVk3/T3FZL88M8gJrUUvpexrzYif2m54X34vJiFoCd8bLvKYKif68z1uS96DFORn
MxHLG5XBfFcPFaxyQfc/tP73CVZLLqewqvVd14vtcxhPj8sL9gVMClqHzTkYC/2cQzn9fQI1M7vJ
IlCeEviMW7dtvJe0CC7gfEjE+mCh232fQG/iD1W8rSwaGui25Li86hQYkrNcYuB3vcty2S1PVEso
+louP6riGB4Q2gIumN9+JrG8lI38JcxB+qcIZceyUHdQhqxr5FNgtUYl+8padU/Ol/w6mBOJgDKd
UR9O69UfBJAB8yNw6+40XYjwB6jRWh2rcl8wIF1rQZP4Dqb5VzioGw+s7Bv6V8sNFHzgwVwdlXJ9
a2FF+f068GqgHyfBndWW7Ea+Yu4lOPwPY2NS2pxfRwuhByKPvCe0Nl3BoMU3KFnwUFVIwJdH+GmO
v6Dz7jW6Wjcu0lksDJiPMjHS8/ndVrS64Ig27/4oc7o9GuOGmZYXEYbG79fQQeSljWa+TyWikaGQ
EDPm1KGTYOp+P6KFvthNU/1h1pqCylltjpBaxbM2pwYs/2VgDLAi8yPJzWGFFEY51npQnI0apOXy
Rq1uq4O8PC4PEIu2XhlNFZ6axrCwUbTe70dBKCyi0fjsWh2Rr27Up9hsJi5BKaKEXydfyV9vKIdI
Oag9Enu1z08J/2sVV730SV3z9/spRdNpBSE4e0LlHUk8bVeloiafqXBY3o80FYqTYXM8Fx1YqdYj
UsGbiMnt1NflAUQpjPQdS/XcIKQ6qnNju/Eb8ZzT3KXETJlaKKpftHQoRfaN+AiitmBum1BPo+B9
nEyBsEFJL3/VQLkSvVU/SiUVnARXDmI/DWoD79HtAHW+CI3/+PvVrOCpoIP84gmJ4NLNig+GJKhn
LibgRIHpfZicrOWhsdJA0mhDhDW52m3z2ENXm+faY67T0FgekuVojCjOfqgGHeIiLqszzKL+EGs1
/sWuKF/FpHxYHsq357kVq+aF0goILL4S+3Iyg0ufWyorn6z+VFA9qfMnVtjUYqXQhas0jvKWxZOw
mXQlejJ8StK4mapfZLaBseyE90hAH+8jSql9IAyDemh8c3DDlK8XAu3zcngwfkGsrsIXtW7KNfh+
aS+HWXUZakF0ZLWYV0avyyOn1gPa3UnSFc+Ote1H1A9NVx2GtmyfegMszfKw0SckW7XGdyEqyFID
BnrCOx0chxbDVOsZwdvUxqfls1iF9SZ2rXIzAqFbTxnh3THhvReJEGAQ61xwUndaDlDJTo7Avqm6
dnDAdxhKx00T+yiyO1zfy0M8lFom7ap3D6LdCr14fzJkIT96qpS5Wlg3b1KK2HA+hlTqPsIgY55M
IeuBqE03EiSLnZ5Z5lWf0EoEhaJ+tWnlYjMT7nGreKt+llUACQrO4AfCFYvI5jM1r2Obal+DgMy4
swzhQttbBiimggrNu/YVTOppea2gEX+EyI+e6S9AKh/agQhupm7Dx5vGu9ags1mkvnnSm6VNnTvp
wXCIpsy/YIsggWZ+P8vN8mPrW8LZFLmYcHkSKT0/bX7+8gikL0vD9//3xv/n3rhFb/k/9cb7/7X9
SGGxhtX3382X+CLnZ/7VIjfEf+kSZjBdRVFCs/2v9rgh/wuBHSg2Tdbpn2Nh+tMtB58p4ta0wAig
H9JmW+Zf3ktV/pdugdanuW1IqLFF5f+lW76oeP8mhVZRnfNKuqnO7XcUL//wT6lQ2/2SUQ2jRr2J
Qx0qWuCaqEhv5THZGrozyevS2Huym5er9rn5UL/85+aFyHjST0DMeuN6mADKvDZ4UrwNvgss7vBj
NIIOxC1qw5TEDUKjbsjRy2xXeI/Jhsj3dfZBR55tIbuJ1FsFN+lXebBWxs5aAXn52zl5+P1h/u7K
k/6hZP79GSFDW5qGPxsDwb/rASpPHiHlmhPWJ+OllaTHoJ3AaCoPUc+XvGp/BIHJoojDuxZKj//5
n+MB/Hc1wvLfVc4UdTHRELXFuvI3lT/L96FkdTFtzZvVH8Sf/LG6kLYtvjfr9AdIwbyt/DGe1Mec
PIwDZbT4SVibJ+vJNJzpUhauepWqk3SktPORnqddfMXoVp8Z7PtrWzi1G57HD1MFqGhrT0a0maJV
vh2+8pfgqDyIm8L89tn2IAueXuJveAv6g3qnjpITAWkDcdNOqDAnw6YMZ0NIuqU3tL2CstMoARsu
KxJlsgkVoVQKDwyee31Mj/Cvfw2wobZ0r81yxbackgCumqfyLMWOdKg35l5Zpe/5TcJ6+hU983HW
w2v2M21YqITr8ORtiduJZbv78M1tf2wvwBbNdfQ9brGXrKYRhSmESftHPgC4bCziqYUd2/z6E/z7
bChYpZ9g9wZ1JeyqdzRMqexWN2QK9LJk2cVg7z/PNeSbV2+S6Do+TIbjn3ApVuZzfo2/6VIPkHBO
+bO2mR7RkWevaf8s9vQjVxwO/zi+ZR/6uo8dhOHaTwQJ7aSzrpb2se9CVvJhA5nrHrJ2tIKGpRh2
rNJXfetSrunTBCKD2IFMvKoisnDbuFbv/UH/zB+8S5Of5Sd4ScBUu3wb+kgSHOsx3Ahn4rbO/r6b
tv6DfgDrPVLmpkXtFB/JvjTBb9vBNV8pP5Hrr4EaopQXEU1+NpEbI0ABqaSvNMd7k2lC5w/hcxOc
zIOKCZPdAcQht3Gzw7RR14GLuI2s1TCztbv0yzuRsKqfpjdCW61VekEJ8R6cZLyTHNoaL2qG785G
gO0BV9wYxwHIR7SB3vZqRXam4jRcJd/VFffRcJZDW72Id5mu8aO/MyoIojYMxVx2esmxnjuOBHkA
DUKIIwxSeRt9tLvKSS8y2jjbvPmf+rmtDw0miVfvZl5xEHJpE6WBKk4jZEg/p5ceuYubKkfjWqsu
sU6Y1j77dVY40bbcJm/WivGEaRDU68l6sF5o2yBwNApncBsn5dthJ9/dmfik9iBHz1HulBdm/Us9
s1mZheE32Ea8798oexlXHGxI82Ry61eJ23zoW1R0pL+5VuBg/mSbubauGspDOzhhFNNTGz072b5s
DL9oyM8fUF9nrrHrkB5NHEga2ZvoNG69YqsaduVU5xT/5C44xRF9JcZAyHCjiJoDZpPT6qsOdQm7
6F/JLXBZXN7jyk42sj1uhweqdfoGpIe2i27N+7jajtvgpsLLAoiNa/JiELne2Nqz91H/CJR4cVXg
OtyNr1S1XOBg1rUF7T7YwmasdiJJJ5vBByZnmxelvVnX7tTcg32k28Z9fBRfxVUKdNEWH6VL1f8P
g/M/rDiqaUoyrl0Ln4nENPdPrZacTKbW6wA4a2LiM4w3ZAm9mmG9+s/D8P8xCM//RrOQ3UN/pno7
TxF/G4RZJI+t6EnlVpP65/lfWGgXR3/4hnoIVjFt4CWWTPH/vRb4v8w78m8j0b/NrqakyiKleF01
0DiK/1DfY+FV9cHC0Ql18HVOBHE1pLfbAlqInemK8C5ptQ32cO0VL5FvAYQ2P6ALZ6vZOoWdUaf9
Nz7nHoKSyZT5qsHdXLe4NCk4iMe4HS4DjS2nNCuUpgqk0FAMVdccZJOtM4LTacp7O8b10AwMGclE
JG2uHpDJRJdsUsqj2o9U7SJjH+v4R+v6RS5aDRRuCAxNRJ+UZDmlLnN6bFLoQlzlwF7Hrax09mjm
twZW05Ov1fLJSrJDGcGyS2NDgDjkFzurqY/ASUOIhUxkWLTvVpcjOiaOIjXWicY+vkcESnZOpQul
Pczq/RTFVrMX01jaKOK0M4iJWOtEN87oPLQguKx7ev5UvbE5ElLDUqN7CDM+Aqe9YTgw7cyimoFg
B80J0VaQ9F/lohJWNHCLFbGhP23VxGe5R7oX5uJTrHvqKexKKv6T3jFQyWTPaQJg23GrldVVT8LY
EXFqDDhPbFXLFN6k+SM/I7xhTM3YZ3DJebafNPkKBR2NTWHCBVOmJr3pbC3IJFsrkWicmto4gU0m
XVLsmfgM9TJWyrjRBfWztwYVpRPhvKBjvdZItl0nQ1BotHoHqBL7T/Sg5MKXJfPOMm161uQPn/eL
qSz9VeUIjbVCZz6b5EvUNadAoNrT5Lq2lkP9pZ2dvyrA5N4b6UDqLBK6mjVaNcsUdf1Jm3ygGxVk
bOksEiEijNqDNPwqB+1xKgR8vP74SsnypRiA2lxaMUjdeqgfhyB7ijz/GavNr8jEZEDW1cuktvQt
6tf5vtq7qPBMwk6EaK2lysof5hwuUeAjxhTGmBIyq3U1dq5sMuUVyqfWTSOszlXEXrXQbqE8nQQB
zZ5qcaZNeZ9HubARElXYVnnlApCosVeJ+Lza/iUraOeaPaKQwjfXwvBN/g9yqOR5KORfnjHuMUkj
4rRg2+ETFeJ2hAdCQl3Q6g9oVX17ZGZozh1nYPR8VhGEXU0nCg+YwX24HE+gs5wGdhgquVVBC1OF
/5iJ7Wo+Z6InrIfk28KMZxAipQTaqkclVU0wUs1yqz7otPBTjaqFAac7J3EtLokFbR1NggAwQA+u
di2RtgsGUHrXOsExMBzFLLwy7TsiZW54mjptpQzdzaz7IzkUO1ylaxXp4iwprKfRrlmidUOI2cyo
9IOC4GMTpullDLSIBDDPkF2Capk0qlY5ekJrtjgKzhPFpHzsd1qjenhItG41ZlK5IzNqhG/bbuuY
gD3EmUNLsaR6FHLaiCgCfFjVUYVTixY4qi4JRpqFlFYx65XZyf6WbJK91NYqgpTBIzYpc01JDJFA
hGsDk8R+udFH+uBJWLFmk60m2JSN+eA1qB/o49fAMdEzqKNSuH0gohZU+xi3/UcUz1zx5Veh+ZrR
q9iTckVo3PwgDYvF73ud/MU3IjpMWgbr0oeMl5Y0nHxi2O0AFXlGDybxSF6Wv0tfFtay3IXuQ+gk
OMgu02MNfNVwWAIUW3NVn3LS1O1wQ6uEJaN3l2/TVr5HhVuvqlNyGk7SB9SW+lBjhMTE+zDBryT/
7z4+8d0vj3Sqhp9qAzGDFcIRnd/dzq+BaYt36pnqJfioj+p6IE/d9s75Z3pgyS7axPnJb5wj/c08
1E/BViV0Dq0g4/zFKGjnIdklt3GVqhwoB350r66q2jHO4gO9F4nlKRRtVB4UwHwbxBch89IVVc0M
rbSru4R3zzgCJOVpBgtEB6ao9mk+mL/MXfkddveAWBLQLihHWp7Y/ZSIHl76o0yXabQFi2ozqx5E
/6vkbG2Ml/yZhbz/YNrDC5bdjXgJN0blGExi0ASuqPzfJ3wIjvk5vUeTbWzK2s1lVtqATFk2ryQK
e4dmi/wCgegc4LPP4Ut3DKCWY0ZnWHuVtkGR2+O1AYXcbwdzrbC66l2lBnizA7E68m1rDpbniKcK
a0jjIgGljQveAZ8p2bFzihTEdLfXHzSJgJ5VfMWBPh1St3dDcx0INpVP3Wc+cdDpDiUSWscvXP81
aTbFSmNxesYFaZDPsisiu3qTi41CoGbv5KMD2y7RHAGXyUXem+GOmxOtoRxxuGdjnTEBn6z6N45x
zPeLqhWpNwouVcfUKYmt5d4Bs5t27ihgrrKhb13z2bXh5N9I8pTqUH3CT+H0lHZNdFqMAcJOLpa+
j+ki+kBrH/tuN1h34cwQZuHo2+t3OEXdlssiFXYcYgM8u/9knNVfXcPo57IlQy9ZIUhpaOexZjSf
DbzJIDnOZnjQf2mucJ1evAv7p/pOQ7nMHptnEtv43/47S9+37Fjsul/syTJkVN/KOjzrp/SjzTHT
281rfwsHJ9Qd68zXhgJhvoWLQchDfivW1VPAVgtS8J1vgPKZslnDOiMRzMdJY7vplLfSd9WVdo5v
GkvVaSVTscP2Vrik/rx2BlLebcH73/N+xfaElpzvJEsowcXVZog2gHqnLG2j3JQ3KbAhufExeemu
e8ilN0JjM/zT5tHXVmHsYl3mIBpsJM9x5WhHqXSNg7eH9QEEZMw5U2teo4xXnKBsJXovbfziT5tU
d3Soa+1B+FQzN3z0JSp5xFBtShZiZ+syZz1R0R9OcCOOcW3n/porF42lYKMwOrQoBfbUOU+Rv5px
zb9Gy4neROuYHL1sy95W9xzAGiLB65+0uj12c9iE0fDZxhvXFTjgIcQ251SIrbck6Hy2n5GrbrOa
nXmwzQbboGv+lmwa3WExwAasd4cX0pHiS7PxUvgpZCsCvrMFElBlG6wK7V8a777u9kfwKDi0aHdy
1bBFpS7gJu+VwMbFGXABXtmRQ/2Pn7sNqzzr2bSc9jVnhTNsTEfZ1Y70Jq3ljX5LNhRz7vgrJqaP
XXIK18oto67gGscDCr3pqU9dUPtELD0kV/Yz92YdzZnc6ilmGMMfvkLVbvxC8wO64qzyut0byt53
PsOVna6ZbYN9t+km2y/41ERITK61I99wuPj4f4Ff0RvM1+LZeyRCs3FadnWQw0FM2c1jfRHumBKf
ANI2b+bVyu33YFcfiCB1WSZcvQGTJZttZ+ieonFtbmBsejtrbX3KbvrCFNo8zJDz47DOz/65+kLM
NgJRB1PmWBeQpirLrVvx2a6004x8flbO4S0+oKST976yV8FAYcQbQU9vk/hYNLtCfNCv6sl4ynEQ
wknCOLACq+Rx1Wlb+hvEhFFQqXbSGyzO6cKW7swMQymEPWL42UBTkG1cG4R91sbKaLEVOGm6Krw9
x51ojbfyQMuzoM38JimuAhX5Yp61xqnQcQkbmMmBsB2kNefJCzBF2Hl8FYdjjuomctikkj/mtevs
RFmlB1mdH9lVSr/q8pNVhYWuvzmq1+AZTqxpS2vzKm+sJzpDqHcIYfNpH8ztfyd0q9audqjHCXAb
jiFB3a5pnctzFTAhnWmK4+g0f3AuAIFWbP91+krPyzCnuv4+fae6grJLegfIzLLIcseHdJPv46sf
7hXpkxTNyLz6/Sl8J4CtTw7TzHWFVX7ARsqK98TgD3fHjw9e/wy5jWiFH7srN6bh5tED44+FFj2x
nuM9qmGXPvor0RXsCPpTcqcCobxJFwognWJLl2Q3rcsrHWWI2unVf2deYjBQlA+rWwMjv+SPIbj4
r2bt1076KopANlYkjZGby7Y5YipjfATRzTysE0p5G4qbb7IKd2JtY83ZX2smFYnR7h69N4YTX2TW
pdfhzfOe8MTHLEB3CldshIiYzFN3am3v3fftGOui5Baf5S1/z72j+lKEj9GDWWDF2Wrb6D4vPFHE
fAyk0CDyCVcVYar76DIp24mJ4lXaEuG1aR0MmiSjlFtx0+zYnrankKiFalPCpfs2tVVDDJq2wpgi
kjF3N5/E6ew9ZVuSB+7tN5yLglXAc5fbs46vQrdj+2dwLTdDdLyH/Eq4xmNxJCAi/iCnqPxR1u17
QX3jBwfjh6xcU1w4bOpQPJy6Q0/EI4vwJ+a88Erg8QO0CS3cNfvQHd9VOok3RnVCMjJeldrYmZTe
J6QrzCLK1nwhExL5qnWhoPShrMVvfpC0Te+TYkhkIb3oDWbyqHSJV/WegZhmB+2xoFgSrIPkmn4r
E6tYN/3WiDSOr5N1iKU1vcBsrRhnVA7dQ6fvPKbFUXynh8VW4bObRDYnoq36bxN9U8RGNrzivCZP
hwoWG9teZaTrsUmSVZuwBCrDio26axDqUUceZTUJ3+OJdnTyhjzMO1XKT119VTiJHvhM5K0aWJx2
/jdrmOxCOk94VbAV+07CKmFvNG5VuVbsFHfQtZw49RtxPHI2LWb7YZOfGNtcx8Fzd+x+GV/9OwEk
ZL9Pn+U3u0biFfLK8X5qfT0w0RAFaWIMs7VXf7CZs8TMkTbGfjqNq/SIpZbV5QrXdn+OWWZUCI7U
DWorqVsRJNPZ0B5cGO4Is9Vf4o4lYrghWMc/qCeAWjiGFbt0/XNyz3bRBi1W/dkCVKSs+VxCVyGo
02amuJib8myaB3EzfHff5pmrUvCd9Hk6BafsCybApTkh0FI/rV34Uh3pA1M/L18GICzZjzThgiUm
ymHrNUa7LMdqth6+DHNT0Kaw2MrgWeJCF+rVEKYKcAZfRlsxwgiRVY7zUGr+nu6kE4DKPPR+Ih2G
5Q+S2Jy6tBGgFyCKRMtY2+381+Vmedxyb3ma0fsM5HFcMyi30sEaQrxOy58Jwyv23viQ+A0Ujyi4
1qAqfW1QiAAQIcMwzjQlkCZTrGRIkxyvQvEHII0z8APBIHFUjqFFFz8Y+GKnxFekBbG8qEeuoRUc
gHDz3gjAWAlqKq7RmWrbyRAt28tKFRImcGG5I/q31ZAmoZRew8BmRSUYDXFNolsbc7BYJVKMsjTq
nF7gu03U3KVYh3nQ1v2TRNxLmGbJupSpsIsWC+6Gxtaq9KKBnXD1VNPHhtyDlyUg7ioQgC+OyspI
8JUjU5RXRG9Xbp9UFM1lL10r4RC8hOFaK4n8FCJjMVzj51K8al1qaH1LUPOrnMTQx5LVkakEhNyC
R6kG9BfJAOWAHOaD2jKvF/FEIcXsD8FsTPTI5e5EyTsFtXLX1YlwIMaHCEDLLoPNQiM9eiRXZm8W
BrJLxlEwBR2JgtKUgGEpWSH3uXdNQu9dBQq6b2TsoICzSKlk/KsnbU1OFUmY0KKNfAeLiv31Q1OI
qFFpq69mUog7hik7kZFFRdqoO7+3bkFqBKBf2nXQmfva8I9eMbzpcSYj1xHokzX6gxd9JG2F7ciS
vtUiYVsG38LtxijagOFi/hU2Uasmd9Vks4IxAoaZWQiInhvUYN7wOPnXFFHUW9q+1QJd40Fs7gQv
Ul7Gnxh5z6X2g5etIrYxeemChHm1jIkbq6yfMjMOEpIiWxAAuoBd2XvpiEJtUF04OwJb3+lVwKC4
bQYltEsx+JkAhUgVuyGTrNcA3uLWo5ZXttOtNFRz20YCHm/BpPat93QY/P51nP+ZLLM7RdAObSGl
Ao2JrZosVyfoQ8Wq5YSRLNp1gLm8oDwdKtZmislKiTNUVpV8aKdXomVeuyw4E9DjdpZCtbHLX5uG
zdjy3DTSfkRzF0sFgzXyu5p6WmgAdxkS85LoeDGrUXxuRPUtg2LRli75R7NKQiyZdcbJemFUDqAd
+rwD40vy6tdc6/fkJqPgyFiiKnlzy0oBabaqsNburc8KiFDofao6S+MQgIyRs2AuUjoIM0VIvVuJ
9EZKec0WlAYWEm4nJokKccDaJ3gMQA8tlKgMDTdMko1Upf7uMdDmsJyRHR0w+k0uhWxmENTJpXG1
RuNFiGbigAG1zhDvcdF/RgMzjZl56KWpB6WgGMIGWD9CPSsCvqFGN0TmGG4UhpREZLcc4EJaoed0
yTUaXZDfzdYMS922slDfdxITgOE/t4MabAxl07EvjZqOfAFBJMu8Xdc1IeFC+OwF0YeGuoLqE9Gw
JkRdOQFzp9QF86JsWY7SUbcQfCXb1SUVPZhA88jqKiMIGJiZK1Gh3+a3xcW0smvYVzepBB/TGaNp
j7WEvbEBPlWTByT2t1RFehvKOjsZY7ZM17QtvMaJ+px2MkCVbUFst68L60LKrwqHlqtTzraVypJW
q8jx6eL2NcoT1iMJvRjG8PRolS+KyRaNEN+70Vi0ryJvPKtZ6kS++dz10XHS6xU+6JgED3GTE9tt
Dx3BCZogjKsoHuVLQR9QEDFk6laIP9ZQnNiafJu4o6fIxCYuJdZHmbBzzYP0NqD1CDvOFRDDCugP
9jA1Ls8FZYam8ciuUvFnt69FHpHxNuI513FEukhJ6aUDNK47vH3yezCwkC2au6gfAEye6WtsC4Mk
KrOpv62Bxn1ar6DssMDPTvmozNJl/+Q8AjPbpWX5BLj2PBSwkHudTlsjguasql9FsrdG8cP3U6bT
rCV4LyRMWKgTik1Gco+FdR3T/a204JTMnHt6CSx42OKM9w99tEZHQ7Ec1kHpIJRndSbIx6alKlIJ
814VDkRoZiw8ovAqVphRE40E4JK275C3ZNJYT34VpeukHZlYIVHW9bRrdGzNUSUe8gq8ZiQmj0PX
3LuCUKwynVieyEAgdNZEsBqvuSB8QOhzx0C5+F2GbAv39mD5nI22BizIVhInqSkQsJPUge6ouAts
HZjJ1ovxxGClpnH2X+ydyXbcWHp1X8XLc+RCj4uBJxEIIDr2QYriBEuiJPS46Jv79P8G/yq7qia2
5x4kVyYlMskIAPdrztkHVzpqVS+QfvUql5lPNYzVunm6EK3zqnsLIK1pX/QYX4mZK1mtzkx/JzPq
eZrtXFFseijrHjbGW4mtP8I7Df6zBGlfqx/KyS6Ej2mnXDeeyHLbBs4N/KqSJtodXhaLCW48e08j
1ymIOR7wph9ZNkwhMZb0TexaE5u2avKcqI+bsGitIM6ao2VpUdYw6LNKMFqZUZ8IiL5MInvR+P3f
MobnhSzecZ6knMSEsXccZAZ4UrZts36ygZ5hB5M706oYIefomIvOzsK0obFHP0iDGSNaz7RRwkGi
71AwRXVc71B7pumBAJzzBGILXDGshcT0g1TNBswBKAtbJjfqb1pDd/1hF36+n5eq3MumOCndOFZS
nOx8GA9CM7QdKmhk2NINXLUEM4qNYE7XfaFAaPU6778bq9CC+rwjvNzdx7n2uNpDdXIam+gJATsO
33HYSo9Uodn8M7cTY9wSC/ptIq7wAIFx3645rUM/3vUmvKBxSg/Kxhcnhpe+ggunDd0pHsWx9DJm
EJ3zNFccuY0aTwiO7wteIpKcvGuDKTJoEg4bllZlmb20a88d0zvfzKUhzK+ovhex/jp36Ro5rsOi
zv/m6VDqzGkJgSbBVvD76jQl7ruNhWvf51rgGASS2LgbdtgLQ97uOZSG+Y6PBE20y0xAbDNrxyyf
laZd0ka9dAUbCB7sjn3AvEYFYM83UUvEnsL4NVZjd2fjTGCO3+zIDmzDKR6ek/4kS++nawKW7cnS
TKr1Ty6TNBTuJAiEdvfStg/jwnzN0KjYMihee7df9+3CXe21n15LtpzhbpSmnuCZYendADBsVbR7
c8JmWpvGawyal+Q3GgUbdYSMx2lf5tlLUeVjyIIGka9AFdSyyi4mJBAqzEok1gsbjXVmrpEM3h1S
YxQYRnPn6cu6G/2nGF7GfliVirJ6episUBOY+s10tCLV1fa5r0Abf/3bv/znAkP+lEoa17b4mbEZ
OhhW65xnkf7jh6/PiW71D5mefHzF+H59aCfuAB5YBmBXqrbYML/rI2ad3q0/Han3oV/4Jm4jDaZz
S/COk05M+FKstjClEEsIqw4WAq4QVTHTLOncEviwU5LIk83UydmMmEVb/u3DuDZPWoU3Xm3ezD5f
4cSbjvTO5uba/PpQE9R+Hr77SN/PgEf+9iFDXmArpz3l/5lFUW3RFA5pJXj19OdqFkzFLKd+1OPZ
jKbRKYCdFnb0te3+P5HgfysSNIz/ViR4/t31v9d/Vgh+fdnfFYIWgQom4Wa2bVmOb3n/oBJ0UAny
ecEaFB8pf/B3oo7xl7WRbgSwQtPzLBvwzt80ghb5DHw3qDqkctmG/r8k6pjePwc0YOjUCYFwhOEL
GGVYuP5FPmG2XV0Bsu+O/YKHCkj8nRp67iuf9VbedfO+h8qwqztrOJD2eNM6Nw40FpDcm4h3iri9
Jf7wPCatHuRDXlzrfm6AzFBYErlINujmqAZkloc9+vedGN0Pm2CAS4zIvZOLExqrss6x454MQN6n
1ndZwLznIEovPuL6nSQBjA9klBrDVIWQVarAMreFCDzCl/ZHbOQ/OyFzREMmT1oG/jVG0SsuszeT
9nI/a357KXvsN5S2DU8sjfDqWWMqVjaPoh6Ge4KKb6JhDuJMfUT/2Z9IegWOB8jWMbVDWvgw/Zf1
D8ppdDssNMghMpF5oFK3z4PNJgpyTx8lS/WATje+jbX9Ccr8o7V8GUldTI9tzma5HeRpKHkca9Dd
sXudvYLHv25m+f6uIyhAmlZ+l3caSE8d6KUgm46cO3QTq0xQwtn1LVeGF7YAxCA2drvYblVAqm8V
dcn8uo7whOs5Ijm0jkygyqAPmbqQf4mUM8OPI6V+Jt31PWmYenP23zrcyqi4brLNUbvP2bXi0X9m
w6LBL4vcpgur0WZtk0GKbiQsXWL4bo7BhhKMGOOh0dnnhsl/degzcOyjkWaXU/MiBt3EaBjqysSZ
bH7YWY2xDv7yuObHYbb5l5Z6vx/AaQvOcZnPu8FbqtBr+OZlXFzKLYjPx0llWXuJNvtZ6hmvWzVZ
ewAQw2HDvTAGYdG/fcXsetqB+GFSkXPEZn7O56pF9gEqi8dhWI+6ycvRIUjf9wvykslOAtW96drC
m8LhNPBz4uYWAUjvoxrVW51CMHBUeSAjjnNs9bqXARLmnMV3hvLcqyiG6zwbEoOKCWLfQVVgGTTs
BZ5CsyBVFm0MQD9e3ql6hQv4DLXVDfO1YQNQnFfhb3ZoYzgAReKl5aLLDOuKuzY74MQpVIuxzDnL
VL2ZJIGguCkjruElNEsz3seIR5Q4D1+UFNWerJQl4+KLKPErGM7tnjU/1bvH7Aj2MOqZsdu7s6U9
wDF+h5gv0bReSJ9c9t5QEmmrFmQdDAsWaubCb3OGmRnX/ATA0H1vYNu9jNo3x0B4ypuqzvYIRqeF
OJ13ORTogRepUOn7SKlztmYFmWJNEDbR+0E5l1Gam/Kt9YoQXgbhdtlMQojkLXDb2jlJo3vBBT9c
BQoiVt0iNOgJnnCd7avOmCK3Gp5kN5pRbEK/WOwec2KFZaUEnrxLXT1A+dWQfMu6ylr2RlYUkYyl
FflsHWZSE6zqYE8TScCmoY5d1Vy3eLV0YtBWWgujZyDIhwEtXiP9I/GvAdqyD2NwnjpS6PFalS+U
LcmVH8XbJ48MFsd9A177BVbXzluBaBveVB7icZWh4C2lLRt/u5KKJxe0r6A+E/Y3sxMWmouUmiWV
orcrk40ftWBsicsUrWbm81js2c0YE9Jqu3laPNS7y2bLnaryZzbRz1Rr/ksmCAntpL0VPXKO2GGW
BYmMuPZuZiKtyjHw+oJ5C/4gKlEsYMZ4tP8kAl1GPPM+C18dV+wfymNDgOOlvK7Y08BRpLS/3vRS
lgZTeatRJNna0DileNNcrK1KGKC8AMnP2u9CL14TskkCQ5tOVsXGOe1Bm9RelLTyt5D1sYmxOZs6
I/U0+6ltDGHMpkemk+bJ7Q36EFn87HrwpHMSzlNmBeQqY/EZjGnvNNxAnVk8AL5kWbjR7qcFr4sz
ipCwxEvZkeXgbn9pSVhe4rU+JorgZtHCRy8cI6AFZUgw5/YhP2428g/Tor8ACUd+6UpvgTTtJjbR
2WytyGy4FGp50E51zLyjJRZrM3yOd4Xhg2uit5/nGJkERP5wrL1sR5Jmvi+h9wdzlvzONeLox+2h
mv1K0umOicS0R9A0BfBXDr1YEeRqFW3O5hfqcawNk02xmOAGtTUQbLVM7gsdDZBbOw6AUfEn82iq
XWkS91K73/tGd6+t0ZthWbEGXaxYJ828pWWEgdZVVrFb3dK4xplK96M1lWFlDu2jCZa7r0mzT7rm
CRla8+BNWnatywS8VmUxY8LhTtLLE26d6TTzh8CN2zMg/+IJ6hZaJU4VTWotyjAtfpqG9d63cvap
XlaEcD5+4T07J5pJbOuQLuDqzD/KhOoZV/wStclI0wQzf9f2TBhVwaNp4PasTZv2Bv7EoRXjpZfL
dz3x17BQG6V2PlZ4Z/YLi5Jqqou9vZ1bI/sYP+/vbWYoTD75eyvcWIJTsJxx30v3PnVJUrAWxDRx
+pPTHur29u2WanpZuh8YnioGQgxqxLSwptbbIhxBgOw9mT37atgELnfjmnQRpRm/cJa+9m2XhtWA
bCvRcSd93YwKUfbUDMQMzPFhIdEpcERyaApbHe0JPEmONcJdjO+lmfiRW/r3Xsyiwu/ezF7z9rOP
eo08573seNQQJkisJxxSGPv3IyGeR8ONP4XN7giFI4PHWeAVmHu2WTaxGryeCCZy/ciM7RnQdeBa
44u3eJHtluZ+mDPUO77zQ5kC1gELmnqwmG+Kmc53XJaDsFEKwGOdAgKyaIvJ8TiI3vjDwWwbxnqf
j6uGMHO8r3LjuOIcZFLEpplcnO+WRXKWx9O2iJtrbxRraH/Z1lfjZxUX37B+mVeAol9HmZXWA3Yy
hMYNBZIzt16wcJp7xjY90c0IllZ8NlLcJPOAXmj1kdpkLCvz732mg4jP2U0PY3qDn3yPfDYNZ3I0
9zYv7v5LCqYkc7iysb81Gm3QrMEjyCBhnxZ44wzF76ThEKFqnvU03YNwL6lNGHXwYDiksAwPZXMy
zMC1UYimLIE4C7N97jJWasBVXQm15w0dN14idLkDImZ45Rkz8pL85oeuB51YqtV/ZoTwKZT94hLN
8YiBNuz6XDxX9YscEPXQb/fsELP5gkl554/OVXI2V5yNz0hwWfsWg89eu7SiZAgzPSdaIfOyx8Zu
R5bWiidqshd21wSmywK7E9BUGf38yuNavRTyui7gAsaFJMJkun19IJbrFfNkfj97/XSzF9T/HLjT
MU7a8uDqpiI2OsYX0iF/zzBuOoTkvAxghp40jYNeosZEPWrwDMx4IcC0nuJmcHCL6BzaTnzjSJT3
hB/rIWzd9sCs2rvpiemBu/NINMgLVnJq8E4WXlfC6tV3d3H8g1GvGhbj2XimVt75VeXcdEJBbnFR
hHpt9Ijstk/52Bzh9tZkCyEdSQf7ViTcHH0r8Vji2Av6uTUj4ntXgmdHVtPpsLwaGrevUcab0pRf
IV3sT2eFSgFnMQBNrvFbfPaN7wTmYtZ3td6g2G3cDIGSee6cXY4uE6HOOVP4PdwFJcdMptGYoKae
WpbrOmpLqaBtKbGD/J6KZ8NQ8852p9eyZIkiLTj7hKWE7AqfVq948EbGPJoCYT93ZIsmRnLsHXfd
q3m44QaDbYjS2l0IROqKzXM4HeYx9in4mxjNXPZWJmuHYITFbaW16ZEjLgvROxtolo1vs86KN53b
iIUbs+lRskOKy4NmbROzyTwOZtQprAFJt+zyke2Bf6mrNlo4tU6GX7/OO22JCsaLSZMendFFwsAr
ZFAuHGtWBvc0HE+Az0N4yRx6/qSjhqpQ0ZBWarMYz5vRC9NM2LBWGCSSr32rFlaCc9ZhVxpkGzlV
EhIau54xqv4seVCgUxywkFi9RI5hX0buG2ARDHBr1YQ12xfBK2I4eyY8+TsBOBSIcsRe1IC3TjJd
2y3kXa7LOECGWYudvky/8o8em+YTtQgaFS5mUXRXx7q5jt9fPFakwbBVKJPWXDvTu9WV3z60ivje
1PlJcY7WWvk6b/V4Lvz5Z1801hOPm0sH4nBfmLO1x/OOdtFIuivd1GK4OnWPaR0nzcRGgpTP94o/
VYoCGfwVK6S2eNFzMzKdlbRUJEeC4IsdhvLfjsu9odNNkqtAxH2LolRjX1DNT0umV8fF5NZlN5Wl
FujL9wQagpVkfTRtXJOhR/VDzljQUcUFTp2/ILh9B5uEHaMo3MNUIe4Sm7BsSu5qBZIxnsoXXKdX
LNcfwqVZgWL5MtUxSNB1+JVw7qrZgyoO4gNzAQrTlga1aBhPqaVBQ5ymhGJN3sfaoMWZcAycGEGq
A+Esjy65RoFfVjN8j8JF30cX8f8p0hQS/HYJSxozH6+ZmoJk1rxTL8IySaxnmBHbMYhwbRbUskn2
B+Z4aPZqitosbnYti6gm/eV5sxMNJQo9QtZIlHLxVIOo6FGHcnTHRTqz1sKwu19K2jQbGTqzMe8w
f/nsx/i12EwGU9GdFoVwIytm/9KRfuaP0BZMDonbpEQUY3wINisK4Y1VAFsDjUzSXF2jGnBa29+F
CRwzS817m03PsZDJw1qWuKD64Y65JgJed/UC294A6r6HF0m5DwjlMy4U+YPy4LPwEDxhlEt997gR
zI/s+y+6199IGkQDmYkOpe6mGSlG4g4cg1ve1t6c2tGimZsL+QGPi8xMOfErHCl2hychbw2EigYP
yZ4FupYgM65hLkVGgWDeNVJWVR5DUxKh7nqVFVen++l643Cx0/HOIu4qy3H61Kab3tfmiGTWrtqT
n/F8GDGYn8Z5XAJGSzP8Tkpq0WoE0VDlFQO26/Yu5Tw6cUXGXKHGXax5LPMN9zQaMU4LY8YFoiGw
JQ7o1bDBvFJg/a7z5qfSlgJgKteJyR0LPZQqDN6SuR9zGJuVr9+c9lN07LdiNdZHllJM/fEbag0/
nE4Ctexd9lOQ6VwaGVuxrksUvrLa8M+Ljy7VmS0zLFKO8mSkarRj27rUdv+YmKOxb7vyu8xQfLhy
D7JZhm5C1MvzOvbu0dY9eSg7pNVNuuxSHTHhKGOseICdEO1QZ6ukOy/TAQc3Ir3+AhE13lOFGTpj
woQQsy7IpnlAIEaDV/asp31kEnVes6/tCSttS+PpHnYBS1uoOYv/ZyIgBUaS/9RaRACDP98xp5VB
nIyMqGbmVAtqxl761mGYK8S4uv0CFR6eqk1JrvTU2JvLtzLV9WgclsgwmKB14Pw6Xf22TWTCmZt9
xBTgtVb7EeXIjwmb+t6xONifchnjJsB4K2pEUFZJM+H0gqeGsj/hSezGfOwOltv0ez39aeOOBxq6
aMGoUaIJ9A4HggFDNVAa0vodZJVU4TQ+bKafoZMXt1zyo0EpFOT2FlhmOKSbIgTL2XPv0zZ/y3p6
mZHSAIRUgSCxYCsgvQ8kKd334qG2dcSFEpUTcIYhVNpnOjCW6pMP8mPJD6PORwYtA2NGJ+Zb6tED
TBtMqA/wQvCENl2ag4QsH4F2YZczzjpsM3zCMoljSPkNDEXRZEHImBdNOyRl/hMilr83dUYxq8wv
tTvAJBpZNjBfY4zWxLfVURtUrfr21cXlLTpgzbqPOcwilaxoOpG827zOX62E6GO+KxVj2r4OHTiT
RXr+gUTHc6qeiH7xQamO2r7HlbQC8a96NqZJ3iL89mRH4BZUoK3ub3LFVdTGF9ozJ4wHbt+WqnCb
oX1FR1WMaojpao4SMAyarHQ+9O0MAqJyp1M/2D9zbaK9n/WzndIj16asUO6evPKFhKL3bkXTByUQ
0X6LvcE1g2QbVa5Th8KVAPCjAiHpDwVZmDNb3aRsjWNit7dVeEDO8uoxXuE6lOkm6eyrJsia+KGk
cbqb5AoALk4+Zzg557gvX+xxLXFV5k+Di6GXLfm169GADTTeB6YkmFkWhi7gwtbnysq+bSEO1tZq
lH1z6bNFXKSL7HaV7RyOxniO44YMlAoFtt0sL5kSBxZEn+RG1tdkrZGdGM7l/zYY/5NwaZM1AsbE
/7Q2Bj+GH//2++sr739Uv//j3+9lN6T/tv9BWF5W//jnLcbXl/59i+H8RWifi7zHdTwiCDcz599Y
B8L+yzI3AIJu4IUUtvVfrAPL/cvBBQp3RxAaz5fxVX/fY1h/8VcN4ZMR4eiG7/yvWAeE621O/3/0
Y/rYMQkF8ByoJqRFev8S/OYVS1uxcMhB6Dk2dNHm1RFrHOk5MTaNOT7llpc+Jfl8rrntIn1IjMBq
dNI/xgrdSaXGs8OWvJhr97nRWv+gerMOMw6o67zS3c3Kdh5JNxUJOlG4ryEJRvmL1LYk5Wyurv3Y
NN+s7s7HJV9kuvqIRygK7OFbWLN1cykUqIQk71fWxob31PqKEaQTY1zG8l8kbgJ8PLbIkQE5NpiG
SbZO5l/caRhDo2XlYqY8QpoFfaRc++WTTKS7VLBch8JdXuzaLY9qiatoMtb5XSclLOa++54JEqFb
ooyaDh1KXrnyG2CZhVWmxwivlGeUh+PrstIypCRH342DGl5ZmY9kUQ5O0IjG3bm6kb7WCMEqp4zK
SlXkacn7VT2tcWqfJtH+8D2/RjFD4dIuzKIyR1xzV6VRR7rfvDFfSay3eCz4HMwHj4ygVpH25lfX
SRTrpY9Bj/NivekDEtrGtU65r27SrayD5lCsuq79W5vFQUr+d3qv+oAROWVMucxgEQOG9Vgj1Pw8
oplDWQmthmSzxK7CWjcIfLN7GUGKyfvRf9Mv+RPZ5/VjMiK9nqs5rJYSew6sOKwFozwySkTrEPYz
CzDSHCD1TsYjiRPPdTcZ99WYLzybyzRCRa5M96qxvEee2OKEwUvPQVEdIUyZKAAzfzfaXf6G6iCw
M1WTs4Ai3ga7f2zsX9xHZErllX1E7oSnykeXx+T6Rppw3AFPPCwi7R+EWZloQmP8tsw9keeYS9SY
A1ID3pxw8NMICtcmTtK7U7m0GsCCQqO8XMtA43xj7sqSW2uc9GLM2h/Z6z8b4u+Oa9JaT7p2JlbV
YkRS+1eiF5rTwjfdlzEl16C7ydkycVagGyu3Y1kLtTj3sZ0IojUQ5j1aDWYbf6qADFu4SCwdv8P2
wVPDBe1idkzrkfK4QK1SgMPwe+vM/AhBs/+stnBSkS1gCCynCvqSGFVgXy/kNYcZV9ZZxIyY53xF
qxznj5mlsS0Q7tNioeU3Usoit6ec7Sq0nfwY5cEnDv1AOzFjhViXRxKlKtxRHvPCaUtmY6inSXIc
UsUsbJDrW72aWgDbvtwTtNxGeby9p6gX8jjfHOrkIVurO4UeAmajycfdbV7q8bJ06U94qeWpa0nZ
dtwBu1FeBlLvxFZaRwzWu+OqnhnOXdq28R49vaox8m2/PgD/XW3J7rhorOwGMrThG3GxNvGQBbJG
GYbFE1npVIhLNhff9NTuHn1pvrjE7maxZd2ZiXhLtVheyjllj6mK3eQm8r2SKLi7HmMlT+A77p1v
zpCg0+7pbI1SPanFXE8sf7m4M4qiuElDS7PSQ1rLkulXDKyV4TzJFniJmAmrnb6WIojJRz4RUbrQ
qzf428rFvLeyrL3LrZS9T/1h21T1kp3rWW9Zqb1qPgwFOxvvpJkbsEo6QR5JDsPQGs6pyBjLwycB
j8pAGr2nZ6Be7edlOuvKfxc+8eOq9qpd7lTfjThmQGXHYSs0+T3LMeDg9xlbq7lL6BHvXX9ZnpvM
qPal16RXb8UqzdSGfkqwpWGajvpLq8aHwevMJ7vQH0xiHh8E0iulCrKO5DYVTtzpvkXUVYnW+4m4
9dBK55Q0+Vsy0xGLqhGHmqiIPD8h/3F2o1Fkp8nz+qCvKALLLsuiLEV0lplafswb7Sc+3BnLtPkg
Sye0U2u8c3V3W3p38sA5JK9ux9xlHb/pK09+47fupYgLufoPwFj1+94Hi1MLbFcJMjcWeeCwk7Gr
6Ubs+Mwscm+33g86Nf/Nitf43u5IPCmsGZ5cPG9i3AEPTbVc3UrDQ4lugE4nDyskNo8qFfIjd2YC
AC3tddWtS8Xg91V6ByacNr4XDGWmkU+hPox/8swf0Ttiji16mV6duuXwIOv7WBU2ydgC51lmvCTZ
ol1EnAaAqYtbt342U/wwpqZ4ZbP+XnnjpWm8PFAoy8/MW/pNzEP4tsNLW1UeJ63aWGlpdU5Wxsxq
Xj+UXn+sLn9zqqqUUX3rb/llAMeTleUw/MWjzxUfDLHfPfnaybKtX4lM/bc2aRHB68ljJkDojoVI
cXWRWDWv2fOiF21Ud/xT59odoc1BxRaFlFB48jYisWPW1u9x6hAbVlTy3BTY8CahqmhRWo53qhlD
t2PsQy7GEVG4vKHTA2rXVwt2VYkBxcKFiYAj9DpGac7k6AhOcZpIhNSRUO58YKGtTkmtzwHpngZ7
0TqBse1jg5PuB9megTG55itb5IU+3nhUWZUQLOs6z3SqdjLPocsa4jzERrxH1O9EnNTMiUsMTExJ
/xCy8aMaC+NtNS76VPtvazk/Uxj9UHVa79Gt+Qe76F+TyWdIMuhjf1UtsWaF+JHa63yW2vze9CiN
LFxMbSP3SCOKO9Mmq/7rIPFwWKQCc+eKcv9gt51+7HrOxHFkBFlWgwESEA1AavfVo1+W8IPMH2ar
O6T+6MYJjqV1NQsrC/OWkzolFnZn97U4dsOIQxbW5Y2gFnx9gmN9NDtrVwGiPZZMES8dKogT7aiB
VnQ963EJEhklah3Pn275XMYqvrRLnEcD4a67ri2M5wJGsjdM/sVqJcLXzoe5CQnbQyw62vozAo+l
bzCqGNm5WyVZNgU5KaPULtOC7tBIXXxdfdM/9WQE+jyArgwNSBOio416gJtXBOlntyXDNSdSmcFA
+btV4EdZ5DFomZ/aiiu7SfrlOdFpniFV3jpsZOWAOwzHvR6KIYk0YgqvVf5RWng/xbD+6nTS4mo/
RjmBU5eZa363KJaFDAYbfh4CK6NVl+NuEmUMhRiTGtz+j9l2RWhCPm5mvC4EzOv3CMsbZJcdtsl1
0UPeaesgku8C5BePRjmSmTRoyWlWuMkVnrVJivFhckeKx3y+0gEyMJvpmntiqAJbACPqJjO9uo78
zdIsJuHKoOVmQtzbNlJvYiwfLU37NssUxHX7MniafNlMTpQRBYGqAIWe8wqSvN5irp2LsX6fWoSH
PNo0xQKl+PRyyg7bJPzZbrw7QV2I5BLJcqrAcHj+99p51lJ7fmDwgwA9HaMKtpdomWMYef9kmO5u
gWx5ESWGBJqfK3bJAQXeBVXuH4vZyHWIWfLUCfmvtpdZrNjJmcoh/V4GownGjLCuessOHbp8eGSd
ugAg2KKexkdqVoxQvIp711vUzraT8phaSFd1LV1xCSZGWHruW2WiWtcKpaNyBd5ueuzdl0kfYD+W
+Fsk22uYuYhP11e7H7PIMuObp3XZcWhJ/XXy+SGldkNQpU51A51TDdzz8CcYe2i3fDybsejePcbJ
lEHNlLcPDVZkK5mffNarp6KBv5DLo17YceAbq352wGdsFXabYyWikGGo3AGliN2JsAO7eUthAhWj
05zEVHF2Nuq5QNavZ+l6J7NuBxVyeSR2lEVyZkCetS2CH/yD7wpUMagW8TdKMnd7Ym7Tsv5Vb3SS
mGCka1GvbA7XzcI8eKA8BRJtd3FVRNfFmEKz0EWlRCP1QiHx3k6Uvpi+VV1un76KIX5esk0XOJ1D
89JnI2lQ8Wg+qGTTSiv/6hW4NhBpYTQzG9afDM4yI8vDNi2fisrO7/jzc+kKg0wUCea8IPYBIkoH
nARHZ43nC9QDRdnszcs1TxPJS2JCDRhy/6LP1UcuoYF1hKxf2zFvT1OtQ3DRtjEr46aanujge2uD
vLgl3o08uuO45Kj2J8zlLYtd0tKdl84CkeZKZlM6pyXxEfHB3Btyfrb81bjvPLqn7Q8JOEn5sRpy
UZuVTFt21b5TPQN65N7lcYyYZThJMuwY3mBsxXPl4+Qi5yWDlk9V6Z80i8J3zKiptc7akzYFBq7i
qmw1O4tSyzx6A2gCH7Ue35nJuj4dxCrqgxw/JpMKy6EP2LkOGS328scT5GyAViZGZSg+gRxxQ1oN
iVUAURjx4bqtbTgXSY9fclZdFvk+422OewLAtepc+tPJJA1kn/UDJnWgtmQ9tWl8xBjAJZDiuyyT
/D0HuX+Ie1FyxPIY4K079OVb7rbqoVcmplMlutPQFntFEiwd1Dwf3Q5Wlmkm9/5c1zejqd/9jgpY
QiRNKBjZ8fGsj9clvdjL8lLp7hTJQRekbEEtsilXhoWGRS8b74hg8Kb6Yt1nBdF+jufi0/MX9FAv
jduPe7NRPEWLEdFZ58LNceMO37s2QZRboZ+1xn08sPEsWSwH/nZZdqbEKk+EB/uZu2ZtvmVsArj8
UKeL2souTb1+76sJb5q9ygvTWZeE2IW9tYp5Q9FejT7ey8l3s6AYVR+Ci79DXYiVc4YB0cYSbhIW
tLO9FKTr2u3JaJ1fBst3chlQjMjEha4A3f+4JPHMudpbwTrJgjcp+Gq4M0EqaDxUL+ta8IpPxh9J
/XKY8jQ/EJX4uToNbze4XAx54jrQfO7T3uaXqwgdGN3Mv+ozt1pWMcWeV2I7utbTAdsi3SuQcwdY
XKxwNdnzpJ3Aw9HUR0xdxP16OuuUxqSwM1zkM5m802zr7HpUK3bGItmwR2brvfOZIdKK9VYezDlh
zRsP3dGNfCD6W2wJ7kie2yGaxh+us35uFhH6zqPqF/+umVjbyrr279pYOzULuWbsf6xg9Kzl2TAX
l/dwnS9r09OWDzyEm75kLaJi8pmnDzpX/kI5xWclhm9ondxTYzrDYycf62yOOMWHh5jzKLIZ5QQt
sKGUoVU0YtxUpX9VRDHuB9boxCoMpKt2hRHoDP+DrFe/BYrMYGkXPI8NTVi+imtpasbNTVzrmglV
RpnXtLhKZmx5Rv2cxt3JcszhoSwFRN0hSSNXkLAgqv7U1feLNO2rCYQccH3co8uvNewcXi92/Uos
gYEueJvUZlEV51AFbcB8BQJ5iDE1hKehCTV/AXGYxm8p+Rqj3hRhkvtjYFhUO7ImR9hXV0V8boZf
FMe6NkSjj9S1IfoaLqhi97UK5IKWiR9sOwKXztSvsZ+/ut2wELrAObcWR7V2yOGG9VKV0HTyuL+5
CEh7C/hf6jubtD/aEgMeh0V/bkpwk7n/ViwUXbr7/9g7s+3Glfs7v0rW/x5eKKAKBWQluRBnUhQp
atYNVo+Y5xlPnw+yY58ce9l5gNzQreNWd5Mia9i/vb/tMmAKfAxzbcaiGgqYZXFSvRX+XSn8fsV2
CbzTV8D6G/xWUW0xKeSameXhcKDZ+1FkDeB397NvCIWYQ3EtBaD0pvU2xZyptcF2cBCYRutOniBy
Gfspn4ZVZjnjNikRqbQ0PD7G0WES547rMDn44T1tjea1cmcEg/x7axjRk0yjdz/us1Pgh59fO1ZM
J4nfQH5iSkPt52y89AgxM4mJpzBhfbFr+5xYBKRpZO53LHI43iglCkriam36GtrkWxkwDjZgrKKe
GKVQTp9Rk0cPJRO6ovGDHd16ebsd6NWmCqTZu54QzzNDcS4i5CqIay179QMmLm+DE8vk1iyjgxcP
Le1PujpE006PnPeCQUz7wcfWgV+Q+ocYAF8igt/OrIknp87etA0oXxwBLdR61ZEtZxTjtjHakZ0E
W3dM0aZkcWIs/TuWtXlmtL5RWVjdSSTeQyxAmHijhYjRmGQ1QW91wIXIczQO0Ta/2jE9Z7Iazckp
GrH9MpUAmzBW+pwXhbHHB/ZUEE8i4JGYhz6r94rWgh0t2tQNJnGx8LdouxyUtSvThTWA4WUFR01+
X1jplTyUamjeBR2VUqBq0r8wX3CUhzQ2+xzxQWW4heGdzeKnO7a7caxgjTetuw5N7yM0eLVc9Bms
QEgBAbvbtcnEzZwTgnsdtxlONsO1+nTlXOCSqSuKnnJ6UfziPssMdQspPI0b8y3sW/szMOA3GN0p
stXRw9F1oLA2OMUuLQuhN1ycBtSGsJgH4QjdpxHrPLu4sYZIixiTmY+EuMO7MtL9Ay6uQ5wOqLlk
Fp9yrB3eTMK9UeW46X3es8Ui1tpDc1NRjZiJZZ0zbag3cwxtqJCUSmozf22Sx9GZyKco54dlU+fZ
Gzq/SEnXezc8R0GiL3I4BGjo9x77siUGAHPNmK0apt8cvrHqzQ4Ytz6jeiRzXX+HcI6KlWv+kjjt
jqOPPS4YyPoaQWDsI+jqdzleui1DQHdV9oN/Z7VNsMXNSRx/USx6psC4y3VGCz3YJgT9xb5tZNuq
rpNtGRVQpviozwVauc7CK/P8W2FzG8dO8tCNXf9Ky8x8YH9+GKT7o1fkCZNYeFDbUAhGtAlXXkk7
TishDG+RnAkaZM7BYDgJ/sivnkLVYmk38/MQJG9NyrWX5RIiGzrDI/rIqhiLhPnTmOEscypkfca9
RCv3NMSsDQYEx0lMwZ0BO/kuqrKdO1gfFqo5BhxnQ2dM9OZorB9J/VrB+e4xD305uJmL/3bIxSFZ
In+4ASfncPQOlBlUx6KsiDhTZIt0lz4Sk3xyMFXtOH2Nh3Siimvsg0NgJuHeC/FM0dDZ3BNsBXBf
YGn1KwtarWGRLaT6VhFVRwuuF6tIXO+x09auzjkfsVfEFrOIJm++9yXQpqFkpt5P4jpmdrZ1jfyb
S5t5OCfBLrIoq/EZTdQGS/JXu1Y76mmf1oAtUvYjkmqrKtBLAZl+0GbVHPt6hY0U2lCMbJykN8qe
sLt541EsDyCEI6TBLAEoqYnnt5F6MpFQtq3vfxrVaGxkwTJJ/x7J7xIjJXaIrcFvMvLYPLpduJ8y
11zVFXCYpjcvS6BsO8i6O+pGwrHoAGM2xOAxOWHRadm+dINf00O9uotij5O/0126gFP1GLpbFXsT
slG0GW3AAF9leGO7ZGq9Gu2WOiJdh1euFeu6wq5hZ/IBj6ramrHz0HTwoIa5epS+tXQ6kbQ2sgDj
8PLvTHpn5vkq7thpS5mbzevvFS+6K+BBkstiJrom8DHuOVKzuBaWwqWullYJO1z9aFm0j2TwaKyb
5mGXTYRfqrkhgcFDwHE9KbR5mCrEwWFImk0WbLBN+Vum/m9Fnf6kSA9sQINDvXGAZmEGOdoq/a2L
bt50AclYhGaNTpO367AFhpVMejeM1Y8Rc2nD4Kgwknvqbj5m//2rAc2aaTUBOXmnDHBEenkIEpB8
QThB98mpDjINFxJVNnZ/aPxD8m2Jls98VrypP0pVJDuSgfeJFdfHaYTkVoSAjEMKDgMredKcg1Yc
9zDHTstcQhKYo04iyDNKdoOlTUcIftJ5csup5MGxk6s1dtE7GsSOqIPFlh423MVZdj+5o73jqGuP
NLPlE1E8ojWjBQQ7okVui2XiO6bIn4Wcd22pn+c4/UW71ZY4N5VaM4MMdkmH98rhqyhN2IQlcee8
+gzUj5aEwDX106cKESlLb80pMN0RHrk2oysOE3AXkK0C4SYzjpMJBsYPRpAIEz+Iiq5hTBjrzsQB
HFHmdHTHK+9ctkBaAL/a+eAXEmRq/FMxMBUXcTnv0Cd48wTBay9764W0DQn5RO8Vi8BBV3rhCRQ+
KKfpxUtte/01I5mbggrmfPm7Hu5FNJkPhtslH7jU1rHB6UMBYzzSuvgcGqO1NXH40Ns1vVrD6GzM
CGPg6NIzl7vBLjEw5KsukO+TY4XcHo+B8MmrL818KFaAi0vGJ9xlMOvJEOYadoFgI9SYbboiAP2C
Tr/U1Q3Lw9QQHeKqefvr+3LJK07ojHeGdF5k1J/rCVuh91O1r3UU3owJTPrcVd+0B8iirr0O+Lxz
cTMcJNBafo/mtJZeCzCbMi0AhSZ4AOkekIWNO8xb+G4Sv2WuI+19mWvraPDNoYVlRzb8jJ281ctm
vLKjgkMRb0o8R2iIW6fj3v6DY4rn2BsgvmIdGfJ+SOUNxXGVdpSKGtL75lrlpxmR/czzU59wAHae
xuY6B+On9PBuGLrkgjP070ZevjU/3PAhE06Haf3ebOIAkttyqbZearN5kvTV0Ux/50/9rXS7NTnO
dciWsPLRghy62kwBybnKvJekDje+4b6E/NajDsVmsONk/1UqOPrlsB9mY5WND0FV2QemG92Ryg9e
YieHANV0TIQ6TrwzCllV7cIcRZsh88ppwVe590PLdbAS4HDUVDy6Ca54i0lStlZW5hE5wy9P2104
wwEd6H5DfQ9uiVWhRuSiW2VN8iCNO4ssWD9FTwHyE8cXQrEe205A/Gcdgjign9wzF0nDPGqskni1
4Mp24894KdEkIxK2a4pNkAyMnGcfQoSb7OxQz3If1pD2Ai5Egl6kvT2lq47I7V4sa89XF6QZy2NX
lSMqmmXsNUg2agK3Dr6RfU+nIl5g+JO8135modFsrGDmzJxZA5d8pC/0gZXhxFwqPe8cOfqdA3Gw
Hv3q8lW32ZVLVe6o8MjUgblEsppj6k8fTCa4YsR4gdQU8NnwTWqPmf9vmgLgSL/kk72yyrbzZN73
lKiMnCfR8DpzF9jFcVahf8wqjtWjxlbmjONbJkCK2e70Wi7f5gcNG17FT6cxHjkhgBZJ/YvJ+vO1
3X09lMvaLqM438TKBa0XQi4KeX4+IMpaltURD/9TpRRLrG9zIC5CsSbktmGtq7irWNwLKRelFJ1K
FHmsfF73MFj4Z3l2wbVAIbnPoa/ooHph/Pa9AOprdynbOdk5CR/0pJi+uQPMzIg5Wrvgmr926eVf
/vWrIf3WR74FUmC0VuS73hlg4kzKs9cRmlWKOxKITwm1YuLgW3KcQZ51/ZWVA/CHklLK/i7O9I39
aoD1Wd28IpZbLqXzUZng3UwhMIZl+uyNYgRj0C9N69+6wIFFifloRT8LT8GyyMt79ndvOZ0oXGUs
z3bOUA12NxUGvksdsHCPvu7zQ41XTNIfu+vE8KoUe8ZC4AZ0nKDHewTY61RSkYBRcJO6bgzSAqBj
6vlsXSmpHwptvGMqrN+VVNjm0THH2d597dsIWN3BaL7ZpvEso/FCVCWgbIiy9sDZV0LeGnw4O91o
4LltMqOWMUXQ/XTpGmodcbmPpsNwsnR2mC5fpz4OeHvXD0k7nmwUoZM0w81k1/Jm1zCwY9zuHHbH
e36SLUaA4Tnohwsn20dua+7aVdDDMs8xaG/NfyvBAsFdee2ZEgLjnL65fJKqDnew30/nQZb79i0x
O+swN5Ne5XTGrRx4Gxtp/sKZz+mpgJ7ASufvoh4xb4BdV3MFvEvcpr6giNZ+xJWlcfe+lQNpS0sa
7LpxR+0eq+AizNl64WU+VzFRujwMH1knfGRFZAwqm1IXZbsUrIyCBG63pG4aACBxqwn9BEV2LTKo
e4Zj7Gq78ncqadJ9IPDZo9jJlYUPm6Idil/dZpsHDXJB5n5EqZscTMEhRk+XnpHIqY7IZ+Q4brpo
uLQBJgAOJmndffPj/LvJjxjUxwTwRHSEZWrmz0NffdLrS+ERqcFWncwSLJEZf88FFha6v3AL0EZ1
GFWyOEZEs8q5WdN+Fa6M/lZYA1wGWEuwYWLP7Lcysq0N+2O+9pLRYDPQRMZm+9Ub5LQX3U9TGPtG
WP7BLvHCUBCce1gv45gXr9VJvRPEgu6CKn7WDGz3zdTtk94Xx0HBhfMBbcjgoLhLrmqHgKBX/K4L
n+IEKGolXAqrCZNPUKbArFcxJ8g9UVwJGFL98srG2cQ0Ut9RfIV675+iMKbrYB7dVR+VB5vw3oYn
EGxNB4FMKgJobm6tGYACovN0fidHChJ96bzyJoCTiSAUNqXF/QhjAD0a+KABe3jZJRrSYG+1N7PH
umMA5J2oW2qixVWK6mxC9ePAuoxTfjgYa9cmXwyAzOYomHYpxG0SAR1So0me1oAxz/v+4ClnYEIE
b9ufhgCl6amGM37AgjWtcDI0DziTr4FutiUo48wTP5Hv1dXtdMZV6tzOol33QYlNO0Ku6xpE9zS9
CC7YKnOcNY3N5DL7eO8WIEC4SgPgoqrd/OnXA9qEPca7yIO0x/CLLKrKdz7CEKsVpxQzXgMad3E5
+p6mE3WeTuNYL+FciCQ19BmK3el+kNjGLBpbi9rPyZg586pVugXEr3/153kzRuh/dUYma5KSvncn
Zlg+r8eNyQBt68fy06qfbW3XGL7xKERjLJf5Fc4f3B8bs3EIlSFyFRCtAJI9Yq5wt+DCawbKWBgy
d59Ig+0ogdssuUGpmZhrMXKN7xg6ttPAvJFYSZLL02gutzUcOjiwY50GJ8cs3vXorDOn8+5YBXVF
UIszdcitA7t9YbNoGF8MqST77g01TLflH6ZK4DHVNN1buS/hClUVWSXrp4seXJkngxaFTRAmz2lZ
idNUqJVdGdzvelhOlcEhmW1OY5nBDgZmiVAH5JoOrGp145bHJk3v2qqEfiXoR0mjbjrIFB9QDWxf
UQQUZkO+ioiXZAgFazvqv4ODeZpbulmR+ddlGR/8i+PaGaIpYyN0x1XqdQeTfKArx/pYNNbGmcxk
33a5h1PG2sb+wPRQ4fyXdrMdE147GCE3KCseaaV4VybqyGA0XVV+uYulIXY+HB81EnnGZ5lQegsy
NmjED0a/WJ9LfPhNTHJ2tsarGceYyG/ccOqjoo0bj0m0BS3zWUUkiAufGvE0BjRXnAOvqZnfyO/p
gFnfHUDIdxGf86zoPzD/gP9s6TKIU+/EINjYpXW2cfmWbeqON0LDHSc9Cnea5U8ZHFNC2yG+Qbk8
bQOpRgo6xLZRPjpZfo3T1jsyv3HW0p9+F/Sx7e3cOZMwJufZMY7grgqgIWTjTQq5tYLwkgywjv1W
QkC2nrK0vw9yV9zZsq/om5GrsioHgP4Fg2bmFuuA4qIaIQXEW7YJjOCjth7zNp9fygwvdbSRA0fr
wbIgCsYFHUmavUhlJlqvJgs9QlvGN2avmYmPm4xwSp8773k6wRpoOowu41MAR25rKguXdLN0QGTL
u6HRTOFJV9IKelcP7bwxzfi5c8Sby/iIkBP6CjZRVxSUv8UvKT7ELRYNrum8PzCR2c2jHbrhiTHV
ecB4SPbFibYeiGvX8d9Cj/6nrtXbOBijkyPrY5IpoHqo+C1hp03WBfYKw/7dbNTrWTAxyqal8ECG
yQZf1rUq04uvR3pABG8bV9Y+5r7K2FZZdMzqIXyoy+kjfhg7+cNO+bhOZf5SthVT3t77jAhtbkOP
ZuUwJbAxQ6xk2TylM1eLvG/5TOAG63GZR4QSbZBk1allFB9Z7MsgGSvO89ErfI6Yg4cFmDRA5zRV
exzy5ZM4coZm7YNEHwWoSBVZmvZUOi90k7VL3oMK+6XU/evhr18SEKVOSdJoFNGRbEwVeRIs6EOW
UZZsL9XLXw/i77/6f/1vWczcueXiOXsplTsuwi2JqRyGlblUIXPPnJwOlHEN4JYrYVLQb9bVkLNr
uA1x3A7Hr1+Ff//V15f/6r99/ZZ/fMe/+i1SjlwWIkWdlxQJK01lkQ6pw0sI5XITCLgLZtHizJt8
+oNgiCThHG/ysH6Rg/wZdEF9ieJo2PhOou9k5Z5yN0QdcWgekdiRYTrInxLcyF1LaoKzEh6i8gg7
CUFwYuzataiFQx/f887bscRa25GW4VXnheNlgG7VhhQM5Gqi28FqmVQicxAfYW/qolPA/z+F+I7x
say6eY/Y5n9+CkKGZ5n+Zs0cV4XJMtc1kyIf1+4Ulah3lvgWxHa3nvwmWOcDKpKA9tEtgGfuhIjv
4lj41ofL0nHwHYpM7c/S8q8TBRY7zRV+GWIb3fDdKukD8KMW3AtDUEejC03DxMtzqb3YRjMk/d73
OIosx72D0ckB2Tdeu+y32XgUC4sPOkV/Ia6G69n0X4KKLEZCG4vdtOWxSBIAx2DpKEezJOi6XVJ2
EkICN/thLH7OU0whKmUqpLdf8UOjS88sBZObPnBcgIKI8TJceIiR6G6Zv3J744aLyF7zpF6G2iFR
HoHjFSboRyv60SBQ3MVTRHzE67O9VbvPuRECih5ITomOGDf35Ys9Zx9uNzyNGQcHU9HdNWTeglIj
Oympo3dBGOyieVZH24Zw1XeuOsrCfU5hPHDm5UY3ZhDykYuIe40T7TR1/ZB2nXGsPN3B+HYGBsM/
wd/6jNv5A4vGpkNnjBGyHgMU2Eq39amgkphZNfzVDcGhlI1mHWW0XNBtTKB6zB7nqXsKPXpAzNTq
gYFQlmoIQFVORojEnbJq06hcHmLGLUmEnDp46e4LgYXcvCfzNu28hfDtedaB6p70NHnFpk2ygdwW
d7wechzzg5ay2hqvhFfwWoggs05Sz29cFO/m1hObwBtCIBP1sSwTPN8jdP7l+Yv6YhOMW5sjmAQ/
P1rz5HDzzt50klzVuHQB4nsLX6WPC8g1SxNbAsIyovSNRCpmAOSnrz/IU/e2s8C3BiTnEN5ki2bQ
h7Wzx7cBSXxGiyViCJNlcv1ja1i7bPSGfRX2/b6f1M5W5sTQymKqXpwSqp7t9CHO4yP4Iv7eHk1/
gsevnZWh/KOuDN44nIfxuHL7T7wth7wPAEyXThIQytyhX9HpTO9dQto3OrtKvLWjopPdo/qrFPd2
7BCr1B9znr6PdD7so7HY68H/sP3QZ4odd0+9DcuXpNmxCzNuNYzMpC2xPNN11nT+u6g6c6vtGHE/
mqCNgtksE/SoPjaSjR/7/GDN0HwqVPXLzPSuDpP41mFkuDNJ+8RDuhsSGd3ykMlWN6ev2qVx2Eg5
r3N92GgmUoym3fgCYHVvGkDojUKGtMk73gGoqbnzsmNXDvK+GD1j30U1E0ewKgB7qalqwouA6H5Q
3xwLmj6QxXxBQFb6NiLlBEwcS0wd22YKH9PlFjVosoPWjG/BZfLA3DGmTHl4dlN0jrSLNTFzpg5F
6X2PSR/g5uryjXDT6Wgtb79WIdV7DS87wWXauZruFFpAgIIEdcvkRLryOWfs/Lx5CAOHuVUZv8Ul
PB9viPM1aYoKskrLLpZN1MEBXGD9E86CGsUHDI55QArfpIRXVkAFPK40KmD5Z5cN++Gj96LxaHfj
8NcHrwTOOVjoBmVUn3PR9zvBJMK1MQWl1SFP5/jot5bJGKF87AXF7EEwHL8euhKDilqodb3rv47J
6NyROyjvtIq6jd2PPzOz0JDrsToD8z1xZCoI7LdgCihpCshSc1AkOUG3DIL10elMZKflYS7I1Cow
faz5UX4UVvQ6l/xeMNXsao5F4x7IiTmrf1pRkiOu8j04ALhYLWsaXILfwMfa1RDJV0l0PeKtASjQ
ZubZ12cXf9NHWTLBKzGa5f74Rtv0tC9Abq7NIfmJXSo89G5pXvoG97umRDwNaHbGr5jNfnTFZNyu
RkMO3C4SuR0ap2HXHJkDmFAQQPZ0a+S48DQbvyf0em4S8uQ0kXOhmogD6CzqXy7cqlWqgHvJQbCr
2O9Dx6DYNDFjqcGNLoms7tHPU1KLlAGPsjtn/OtrLy9uvlbfIfg8kd6bP4yiOHl6GH9ldkRJ4aDm
8KPOmGnPhoqY4JS4k92YxHdQvFowMONZDds+RsGfiAzMIUNUzyqjd6vzPuxB0WbcvGlSfmluXoNW
UlPYDGotc/u3rzGjgng0aJhy443fW9wNcwxbNlmUtQiDEM3b/5XMIAsDWLThhA0wKOb8PGksorWY
vSe9WMC9onY/xXBoy+bamurmVBFhyDpIiHnTcJNVL2hUDK7SJS0AYgpn3DcVX+UYhc95LZDRIxpX
GOrzyWBl01X8zQIKflI+bsq2tSlib5AQVICpJCmKpwKPXOmbDf7ixuQ6W90GbKPSs/sfbusObCVe
/VyGIL052d6p/OZMXXvvi3lTTSI/xpHw8Qpg7JqqMiABIwhF8XN0Ql0eAhcN1pp+ebSh50G8K5JB
/rZgfLk1lm8u7842GnihvM5Wl84V4sBS2IFVqeMnMl/cc8k0/VLBXswQfmZOuGsdzN0pCBWJmU5c
a4VVe6wZK2rHoTSp2E3FUJ37kAxrR8Rxl1ggyEfktrPrmI8tdmnsy01+hlLJdDVGTO1rE35R2omP
xlrqUhNLH/Uypvh6yLgTHpO3IWzLc0473jmrI2fjlqirf/0SIX9HMhQoBWeVSc7D1W3D93Ai45W5
THi60rrFrk+jmNfjp6qicpMa1RITgcCdhO3KN5RmvRsT6grbGtSK0x5a3bxrPSeU5yyveYlyIxMh
76vEeFGd5W3QAfJNG/4W2lm2yOmVcVDPHRWCUS9xSyvGwTDwDH48uBybMsHkms7HJlT+Q48fwE6H
YxROydV9GpwEC5GiDMEtOgwS3phSzCQ2zYAdk/AGR2JLoiWVhGYKFuO9keXuxqW1ffWHnOO/qHBU
f64OJjCoyDNaxAYtTXjwT/XIXeinUdlG8d6xGkI8c2Od+9Y8RlbrPfJybWH0RcdE2pQaodtsHElm
3AX3ejfnhFI4SmFmT6coxdESv/aNywE3S61jlETGHvsKBaCuQyx6KO2/RaHsFOpqUet0HZTNHkhI
fJw4wuMYSJ3nNvVgCHq0CtgJPnwgsSZCggmQq8XbYpX+R5rbw7mB0XawOvtS+nNw/seDm+XNPg26
50BUzLUk56QeBxxAcIc2wK4pN6Upbp2G6//vX0b555ZPXkbXFsy7qMEElGEtfMk/1G8OIYGI2aL8
pB30T2DF4qOrY1DKdkwBCvAzFI4+ep/fy6nB86NTe42Mb99wOyrsIGlx6GRq35i/Nhct5y2eBQIs
EHNJhZnhEx9cwjgdqI2pMQ6JV9/hLwmutNQ5cA1T6sYc50cqahAvIgofLWKIWC7Cz7RO8RSNc/Yq
ojFfywIiAUu0XmH/9B+06A4uWDAaHPCpWeT0ZFMdyKjjBUCLeXUl8/N//zrZSx/on/Kpnu1yBLQc
YrJaL/nVP7xOud35RYgvYA8kZT3m1II5UCPLoeDpxtbEUZK2MxxH7ak3sbKG/Ra8orkb7C46IA8/
+Lln3odMKPSU1vuvAFusWlpPAxA8GfPG1U9VZsHF3VTjPL1kY/QwmtlI3RBeRsPPPow47p+MQZ7w
8Pz758bf+y+fnMMTdLALC/kniGgOGqfL+xnbu5OmB+ylyKfbobCjz7AEUyeDouKjxA+C6ZXc2lVD
cZsRGVSfCfaugkNwnVKdG6t0k7sMW5mf9rCxOvOl9tSw1jWVhQlvKxoaIGIiXTWXwNbpH36VqPBB
W3b7MHVU+BhW0v6gXIEk1pS/OS2tE+4O8894JJUrHuaiyddBYOoPv8wOmWQal4/mq9nGHxGFgS+c
brpdSgJmL3Vn3VKM4LSY9hgxh8nBom68ofo4T0QloCDE1LLW3DlAbELprpib7KfUOTj2mk+OOFnh
tXYtmmEC4T6x6R2xllN2WqXhfenB7uAyy4Lgk6WsY7ioTZW/9Y3T/+oZdvmy/Sy6acLjjhXUUre2
x8eQaAUBX7XyqUTL35VAeo4uF2rocwRJswo7n+56570ai4uoZ/WLpXWP+umfHIeyNyfyofR0bvAc
+zLddEI5D8TsSFwY2Z7QZcQ+gQYZbtm3a+ANRFSGbTOXzQexN4zjzYHPLvndwWvvrZiUi+zZjoa6
fM+1A/8JkwJeLHmMQ0DwLQClnWqxYvaxBU+paO1NyjEj9Avx8e/fhfY/r0RKa6G0DRnX1OLPnzAG
PJFhk8ml756wpYl12UbaPOv+Le2ta6R98HtB7WwQE61TKpICyS8J9ljoufG70A7rZeYYmdb3TKHz
SmZ3O20yJzfhcffZNK1nj3gH9QT5ultc9TMlPLptsgXRuFFN7W7swkO/98MPjG2YNlBHVzKbz2bL
70zdQe0zZpX/4Wn/uf8Ya6EySb05ttS2MMWfFhZDVcbcWTqkEKa4REtxASRA6LSpET0EqjtluQUa
NsifC8vDJt+b3TM3mosxgL2Z6qa7NpDJO6BBTH9UcKYkxFnEShubDJnlssf9HWQ9zsHFCDmP3wTp
vzvbIAEYxPELHyIq3ZiJJXXz4Njh0SrUHjk62aajz3xaV4r+mExtK9j2zL/WM+Os//AS8IT/af2B
SCCV55D3QH0Eivx/La66N0sSwQC1eqvsQfsE7rmrbeZl1ruj2/ZxDpzwWAXRDy3xbsiofIPmuq51
MG5hLSPIZV75kSaXthdP6ZTgYs4s+znTIJiqnJZNNpGTqur+zYs+fGwK137ov1ejae6taiLnZkjz
1Y71GkcKn7QmJq8yFZfWBh3oM8YOi/Q1Z/B2maP6zQhaitP8JD42Rt09eRoeRl4+dyhC6yobF7Rk
cU1Lc7gA6x/vx2D6dM2mx2aabZtywh2unNdmitWltaS8sF6+pxLwu2MJ3qZt1N7wD9n3sAYerAqS
bBtkxEMG49yRKlrNgVSQF+fy0jCqWbeTdf7ylrBmH5qUK39vji72kGq+lUrc3K4sTl1V32y7BfiK
IeqWcRksvRnHMX7JHbPWk1GUZE5aCqHdTpGmgMfU0a7VmhWjgoF+WGSpRyU66nkdeI9hG1A9Y2BI
JaYYlBIHui7de0s1BqYl7C+jTLl6DHRaTZ65IU0NGQwUzGroUv+aZuKC4pDuAA7Vm9LFSdzkQb2J
uL5vTJFVYHc05jthJLQgJaDRo26P5RT7XsS93J8Ru5WAIAwyJj7h6aYswkA0V6Hrb0QlLPgtCUvB
K4crzn8pip4REnxuvitBCzYANqxcc/9harvZzSEmFJKRnP06Ao5lDkmhj7k31HP4u0qtK77Ns8Cy
dRmAbK8lCVMXY85dxbXrWqcd9Tha2ZtxQnCJJpEwWgfinGncFlMES8lpi8c0HMHWOXxn6Duc1Wf3
FafYna259+Ewde6zbmLAU/rGy79fWYTl/fPHSgMFd4QrhXQ8+acjcgh9D3Y0bYJMUykTYnZ0gfrm
r3B0L3WV1I5yib7lZeyvJ9Gkm1LL/DiE4rPPaW0Bf0ZSDljkufC88doYVnjoQNyvstB7Vp4b7WuQ
BdteD2Jv284bELAVsLLsrArVXAAsYt2r+ubODulv9nxj5Sm34IJ3HcMkvC7jvkcOpGQrhEXDTo7r
12c475pWvHN7+ONZ2/N9AXIKQOaUXchOzk6B+aFXQ7ceiEqflcwYmxcChp1XfGNsjlLtFucuDClY
F7wfIyX0g5W21cp2ogZyOLVIkyC6nU3tWzZY+jokcJtJmy05vW0WHgEFNz/01BwiitswWl4t6zvy
Rb83CqblcNBnDhEPmhMuO8kw7IGH4D9x4vXAgrwBi9vglHSom8j8eW87wbXNYyw3XMEYzU0HuBdq
/ZWDV/pkO8h6qV/O+wzFBgTf4L0Soz0nUwWdQj7mM54rDt72MVQeccBWV3vi85TSBlCpJDHsuxkK
5CWhAWfGmHSPD3MljJLDBkGvGkIWNo9Cn5w8oJM6dhdT2+KEwFyN30U9xyRvUL6oVe19vJhxAhjN
cxPK4vCDzGArNjIgjIdLMg7i7IeXYAzwYlijtW+dLE1W8esd+/+LCv5jUYGz3Lv+E+Zn/S0p2j9D
fpZv/BvkxwPX44Dj0RZMN6X4xP8d8iNM+RdTOi5VBsrV/A877P8pK/D+YpommBGJkmcqU7NK/A3y
I9VfMFoB4+HbuBxyM/iv//U/foz/PfhV/O2G3vzp6/8GbudaRHnb/M//EtqmfeEPlygJwE/amgAS
/0LFmmT/6awjPReryqite/vOSs3y+PWACd/m1GVTImJqUI1eVB4NKK/H/svw+Y+vv/5jawJM6/GJ
rhvMxMepxkK7UvWxz6Q4/G/2ziu5dSXbti3CjYRJmF96J5GUl34QW2bDe4/W3wHo1NGOc6sqXgPe
DwMAJYqCzVxrzjHRLiqEPpfTPa4b9IU0mp6g3Awh0cJSySQvgVFvel9BsEUldH7pOhvwS6C3zp6y
1Nyt9EqG8btgUjzO61Jzj3pf+NuGvKZ9wZQfNeVdSqI67sfkCdz2mz/od8KLxS5tiXBSR+RqAVID
6rsuUTxoJVdpSGcct/5j5Y0PiegaIPTJXgHh5gAcoqca5ZsQJhA1K6SvnmFfO6gfhuujKRzBmkQ8
yQsYu6CBsoZxibGrVTUhxo+UhAwvEo3g4kPnJkVrzbrkOhMIO7qrCu86iPo5lgB+NckIQo/DNawE
OHYJNjMlCIiAk+6pSCsMZIHzG7JuUhIVynyWbJeAVn+a1zcQQVZ20t0YNahmZZTPRTKcUU1dVSaJ
krCCVdwl1zS3VqnmAjMSdyaaABJz3lpH8rSDmbrqPVCRPZiW6QNrv3pmPIIwEjVST3AvFRcY9t1k
RJoQ00mQ4y2R2NgAzJL5mt5laAzA0kFxhB9thPrJr9O3fNIb0MVOlpEZuzxLxqMflK+5bT/gjr9X
i/JiV9YjZrUn+HoEc3chhGYTzpPLfudeZhVXTYEjjXQiMloo7/mx4ymx8r3is6iR3WR6+on3s88Q
M8Wju8Y0Sqmh++g6JMM6CMFkEodHwPLTNYpVgGsSk0Kw6ZV8o4ugx4DqEoxm7ktBYaxSARu2qXTX
mVH81jRmXIMgP8dv6Ft6V8fSznGtfkmyrrQ4f0haZEp1OqAn9+VvWuxL9IrHsCbssLGm4nyX8wzg
n8aMtCLOjn1pNZx4pf8WdAXtKisbNqVW6xuLfLMiBm1NLl4ugTyXXXlO05dO6Kj96FUsoQzSqJPZ
vfpMVZPcbzUh8c0wN6J1T3rvbKbzKRfZjlAMOo/kgaGjIKp6jC9BvE875Uy5mp4BSmnLPGst+A99
lExZAtRZ1I1pkg2fo9rfxiY9R68OqeECT6wj7BQN7YBWTa4lIXaLQkRPpeo+66lzWzfoHxsxoF5V
JK1VWARKrn0atbgo2ElqcuGhSGAGtsOdhPwPSobA5Z7ASjsHIdaZn01W4X5OiARpXdQSJeG1gkKV
ZMDsjP1Zt6nnZl1WrDQ9wEPYLYvChKdTGZfUmimo7q2Mi12C/ahwyDJsol2pV/SVBiYoWnBT2vVD
F8Enjh0SC1LOZFOrQeqZDEFrj5oDWFp0IUSodMs6D3flfdeSd1hbCANwvnQDwxie4mSxmGj0pXet
e/04xuLoU5hlp4qU0rsdYdGN8+E3f+A1CYyL4hPbGpXBO965vWgTeqLlvWuG7ywH1DlMcLYYzwCt
NtE+D9poo7vhKSg8pu6rttl2LfkkNIfJh5EeB0qjdq8TjbfUwJAupYS4MsAewUB8rlRYAl7xO6xh
0zu32NQf6lLcwWdFPahyTRNNdmkIn6M0ivquupp68NQZOIIq1DhF3ew7pTMXIusuWjrcWZRmeEpw
eoVvrQ4GBKPB7wp2LU3iCGOl0sOvFPdOyMmsSeRQTH6+hLx1HeLIPftcxcGXq/YqvtfujvoESVBp
/aBmerMg0AM7LgwVUhQpu488UvzGvW/99qPSszuRt299zpfUx/TW0JAC13jO+M9XtmVcfCfddyGF
cqtJfil9+ah2cIo14zHDTVAZo73EhVOo+PraWNy5PAQQ/v4GnfHQdTD3g/B376VHgLobRctrPDw8
TWqaPksE0wDFSHhrSOhG/hCCGtCyW8bmmCHkZJtNHwUfr9lWuBYu+ppIx3CYmGuCGLfkpTofZsi9
omHQbMuPcTD6Nb4oPiSgS0UTdC2BiKJ1SG2yJIxbuENHL04nF+gzMT1fljshJkgw8EejAfpinVyt
3Th9d7QG8DRtMl4CF0SWKNfg2wu+E3EeCVJtLf7ldxshvDsxDQ+T+qTr+z5KLkbiYjm1EOQ1uVyX
jYPJHxFvraIWTq9xG3+hJUGKgULNaftftt6Lld1nl7YgBm+6uvqx2ICymux1/tcoqZJ3Eh0zlReE
tqB4YaDpyptZUYOOKocKPZIXr4OIH6XNkvHKLYmaH206pozQc4C343uteU99H9x5NoW8NkRJBHZq
F1DOXFSWeEld8knAi+AltId9X+iArGDokZ506pXoMvgMJ8DJMn3Fp6+QRm12WyHHO5XJGR5cCOdu
gSy353Mj40akoAjCGmtZaO5yQvUKaT3TZPCX09lOC1DdVja6Eo+Yeq/XXj1SJyYew3uil1esDngr
Q9rnL6kvdtbQfzlTVAIKedR/jzh+7tMekQJu4NcQac12tLtDNer4BYEIZJh/Cw9IMLeGPXh6tbIR
wvXkambanTH6R4hc/kKFKatBXndK84KFFbE+P2SnDw5eENo7v4xOI9wjCJ/ykRNRIJRGqXCsFEEQ
icy53+EyY74DojzNQJ2PzK9TyXnTUj8r3bpFVzT6ZN8VL7KDQA4NJ1jSoMC3D+HqxJBi2WWCpxtn
iG6UWy+Nd2ZuHJAmHlqTL4zC89Hpk2OJbJ0j/hqobbAPR/PTj4A2WVRUw055d2hZLHN5lqHv7LtI
v6ljRFRVEb/VnSTzM2eiWBGCGnX2UggIJx2Wsa3hpNoxkBppCpgC8iB9MKkyrBC6/NKN8IHEBshD
ZfGlDxS57OJRj4QDO51o2TSOT3SUtIWL4b4X+mPWcrn6uf1kkWSS249Bi2BVt9xnIN/+Wvrlq2bH
Z2jGpCln4Z2ZuF9pWoo1hg0eQSEol4HiNa6FwCBcUATcb7p6oSf9u56DUNU8cZvr72OmLgwCEFQH
RYL1mtzSk2MsgHKAqjp3xMSoHgibYN6WiGdiSqb4Ic4EFz13W/ErIrOfwZSZDH6shQDHQlGzO6Bg
qwE+QYKGxbik332v2vkHpS/dEW+dtD8r4veofXTw9W1t4Rj0I33yWrPsEU8T8jBfXCoMUosQ1ZSt
o9bVoMcuRGdgx+g13Gfema4s3Z99I0gY6yPvlYhZ9BneryIab309vKM1c4vj5gZMIpTbRBz1ClJE
RRA7uaKbCnQZjd/+aUjxpCVjcT/a+luqmMdMonUhiOK+ic1TpvI/Vj3J6YAMQT1eusx7llkPCCjy
qerp3HdpGXD7Wymp8UCVQiwUk5o+KSSrNOhfZEiYY1LnF5eBNf8KTtMBIgKQQh5CvnfOJHWlPtk6
2k7GCBZU+E8Ukr0E/ouwh48Q96zwsKKUlCE26B2gT8sjI3LFSGwqDBmYhmFTdO4DNawaCrvISTYJ
boQzNRt9iMgWKag6UpSw4gY3+PHd1MVdOLXHH5g4MbgAftHdejBtBK8kzOiYlSCTwL58jtRJIld8
pJVxFyqoEOPY/9Xb3Yvlt5+01r+00ZzUt++Bg2suF+wr30XmQwuRLjVFAKfdtkYNDtptoG0k20F2
J+bvR1OT7pIYlTdEvzbjjnITZFtq6nkVgsULrBctTI5uUfz2ax6xgxq/dZq9kqq9Q8XkoW+OrmpD
Jhd6TPDQCjG4aXejiujsqC1mdN98r2NMA6nVrMdoeuD1S57jWTPZRbty8lYme9tEgzWIgsd/c48o
7l0PIdNhYN5ywwXAhioRw0QkDMb/SHxxLfQf3HDudF8uHPfaoceIsBGkNQqKDLEtWLJoZUXFFVkP
pkGKdDsfD7UMH3sjfRg8j8f/krwbbCMJ/ABQ9HhAJ72NEgKc0BgpN1IuCtlTG0V5kQGOGX3r3LmQ
CHFArYaiQoPXMwmqAO3bMLe15lRk3b2GihfHSLZrRm1lC+fD8Ia7So/lrmyKy9CpTyK3aVaFJwW9
DZcuF5hNYR6D4yKG9DWOXbLsFG3fBlxTYPxRjqjXSLG3Zd8wHhiDk59yhyqcJ00FtJJVFA/1AEeN
sIxzqdPzqdWnyPLXpi1BcLRkNHTJLrSSY+8+hJ0BPSieRrUGeBgz5AEYUDFVgpsGTesGtEuz1DOU
4AP3KMeh2eG+up1a7xuS7VXPR0L4oAj4VCnF+EU1qefM5KR3aFjcxHrUDf/Jhv+RddZtzn71ctjS
WfzV0P9Ui/aUas+G1n4Fvvvpjd0L/IL3xjefPIPxtmMT+ikuwMR+F1F+dW0bGWSQb3sKoktkPhD7
8RCo8gNSwl5V+1MZnGlAkyjkZls7oyMCYU3Vm12hMVggxBbKXTdk68Ckf+Rl+QPJDoc6pCAXpUxq
HYFjjS72rwRqFBdnrzDj81/98gxvj4zWnMe8o0AhC6I7bdRJHR78r5BIjcZ7kDz3NHP90XRqckAk
Yu0wQCxm8/X8AsaKMsO8GELDIR9WDdbzapLg5cw512loDzRzcigM7jBJcwv0zVMlwvHOflAg40nh
rTl5/jn/Xtx7FNfLwltRsP3XZ2fTnyf3ipaVWXrff2/e1kN72IZKjzAJ6+ph/gR7Knq0rYo8CwUx
rhOtJHKRbfNLx5UGqbICw2uG2SIpOhMhRQE5aaDTuVYCF86jE1BS8MlfbTukl07l04ebLdB1RITF
MKYHM7LPFD8BqnwXY7ogwscULeqpQEPzFX6/jyK4+vu/Taf/S0qUxkLK5FBPe2BeyonZpFkwbXSS
PqHzosGl4qR1JiW4g1I5YlwyLU4vmeKlq0jZFtS5eXh30bic/624Uoxx/cfi/NMWUU0jVy268u9F
OglrMzWD3fz3+qqiYVtNw7pnrDeHec9976WAYIhMTup7JOqHea9ENc/8qlapukzb5v0//8a8NG/7
Ph3m9fmFEOiYsb6/K3A01l1zNx/4APJXhHmUE+HnbJjfKXu0ODSdSImcdsX8JbW2ZP/UXgaSs6bc
McjinbBf8qFier7Thxip1RKIY+ibxHElZx0lkLTee7q/SccMfC3UGG6w/OD0koSmBT+f3CGv4LCi
q59y2aAmwDBMs//zh//4DvMiapB0oWr+pJjlK34fvcBHOJq2urbqp5PDn6poTQnswQR61d8R/xd8
79yecl8EJuHvq4aAU3dYzjvvn3tQL/xbfEu2AnuL5CrkZKHtvylNItY/e5hL5KBZNuzFv0+gDPsF
QrQW/TzfpcUtHJuj2ORCwvqqEi70TlM287efP2f+zXnpP25zmnyk50CI0Xwm0NGnloBMf/7K4Kys
HbAJWo7/usimH4Caxg8YDItzb6CTwMnbN7KDbzTZ5EnTsihLufZ0pf3Hv2tm8R5kd750UrIJ5789
/8n5247hDRZY8BZ6ZmIlm6+0+T+ey5w/Z9e0LbOM9XRHktporV0LqL9vxRfLUzgR5zNvfvm5Wv84
Rb8X5/dHyqCQXSd9LVfr96/UvtwqT8TPbr6Palp41Vbzyv3PFT7/e/OvzNvmVW86C0ULuLuO2E1W
sJnfM+aTff6Jn9//5yk4r89HbV76/p15/XvxH+/Pq//Y9n3a5oVp/nXryRJGUTI2oAoDqoo1ojTi
YSmI/vneP5ojm4WnwcYdMJBVMIllxWxoOuIdDCF6gmditq5WCNItozFKRvyI+a7uomtq67uubI6y
NfIDtcYrVp6sgkABHYwEiwxr5E5XILcR/bZTBuAL80uGov5QqiVQ0nndIooHU7bw0NZkVs1oDHOz
nbZkJMGuIhBi+vl/v5jaJNR3tnYP3XtECvIwGKF/7KYXN+h4CszrrmYi65wXGw0KY1BOUqYezgR+
Te84v+F5PChMG9Ruwh06mR5L84szPTZ+Vn+29XrPLp7f/l6c37Ln0/7n5//L+z+fHPRWtjNKLexP
si/Hzc+v//Fx34vW9HX+2Pr9p//Y8PMFfz7l3237+evzu70p3whwgr+hVxjW//s/rU0nxz8+fixT
D4RS/fj9cT875x8/98dX/fkYyMI9MnPmUvNPz38+5ORSY/Hqp3iPgYZSt/pjsZ/oHloyOLsGLLb4
u/2i9iXW7ell3jYvzX2ZebXqiV+EvLIVTQAHAGs7LrHJRTq/DPNGD1YwMzTPA1U4PUZm7xZfhpv/
z3qU5OaSQhWD0Pm+n87DmOmFTjL3vTnY3SmRLGW6ep07MzLpeN7X091L8IBDosOkppzvbXDrGItZ
kICnG5zdFeGh/+7pFPMQAkC7tzMie818mY5QSoCWWM8NHW96HokGgE6QmsRA4W6LcRyyvyYD3I/R
bV5FzPyW0DtYqxMGSZsu2nmJkcS288eSSmXgLeiuB+BhGmbmZSowvSOjXKUTB8ieaAb530v/2FaW
AqZc2BHoXNDBqlW4x/NLhwDq8L0tFETCJeAYRmMxv9cajrH1SdqbjyeG9OIwL6nsmO+leRtCac4B
CXphGELIv2XF6FdKXPo9CEHEaNPxn9fNUntys8xdz+21udtG65sdMh/hn+7bkJfRktk1FeNpXFdM
L/PSfKT/sQ03ZUVhsPgI58f7dwfue3k+0G1KTa22yYydDud8iH86cub8KPpenx5Y5sjQK0UrOTfj
gtmuOC8Os+mwrersEAXFF173HJ82R9RQwJv/cUTnjWGaUZtlrNoogj0w+mVF8qexV0KQfcZ0bN0W
3gWTQdYBpMKqTeJHOSGe4rbOumOehfV+MF9d4ZQHYFV/vvy7bVRgdkpQqVtf1avDgLDg+6VOKQNU
lk5mwN/bhsKr6bJTXYaqYKxKL68PY/Cue06+pwYp113VvhDkzDU4HydvPkTzIk60RxejLiTFinP9
50jMB+bn6PilyiTVgo8wH4KfF2u6Of2szlemU5vZOhqir/kwzAfo3x2qZjo+HcFkO/KeVvNByU1n
Y+SJuZ2vtO9DNF95dtjKJUBHWiKT4waZ0RKo1bCL3DQWy3AiTk2j871UUP7N8Jcgyj9cOgnrbtpP
nspuj20Tb/+8/r3oeFZLSBbz53kXimk/fu/vaWleVQ2gIaBNF99XRqjZsCns5/kGOV87ztCj+5sX
v6+lzAz2Zkb9LLdpTZuJ3S91jj7MExyxvqJqJOxhyPaFFu1Ie17Tv6TQPL87TncKlyDntTnmT/O5
VBhAXrLp5Wd1Xpq3SUWh8cAAYj7T/Gk3KNNn/H9pxf9LgpKOmhm14X+WVjx89b+qP4OT/vqNf2kq
9P+RwrZtqhtSQ6Vp8WF/BSepwvwftAwaAkOkV7Y9ORD+0lQQnGQ4JnIGVQC+Eqr8CU7S5P+gIpcE
LQnxlxLjHxqK/6apkIb8hzBdVTWJ+YHGsMEXoo8+icD+EKYLkKdtkWVib4RlyySrvUd0BVXdw/Ce
WeYNqm+wjm5+l3ikZjvjcEob+LejhALFj9BlPukujG8UXRtpoxSUyS/iwRBhgwbOuWX6oiXll26c
7vjXXOIBqdVTmSGS80dy4loEClDMHiOFVL9IaBVxn+WvlFaCYtAwGxD0BdrZpDYNofyghpPbMHd3
pR0T0lI9k6sE6tRPTxEt3IVbyGuhV7eyhF2SpbRkGqdHwVfol7jBGZZWPHjtaIP55ag1tQduYOQZ
8hE6DmVS2taLrrSwymt4i8kP7jLsg7GarEdrXzIxpRGnwgSPRtBBzVNC0PsIXYN/LN0Cjn2oEHQv
O2uqNoY+0iqK9R1RN1vh4W4DNm271Vthq9jOjVNDax1gnb83LfYHAmrAcyqEidYaDkFcMKynnrfq
NM/DGOtpN1hoxdEKJ8wma0ZfaJCRWWJQrxO5IG7oQaJsR0QIajBwMD95Ov+FUZ3Qy/b0ZnQcEz3A
YiQDyjmVmXdx9dG7ZKTXpFkHGXjA/Q9RFcGBLPCbTW01O2mYxU+rZClSiDQoppJZr2uDz2goMB6s
tqI5aCGwkEnrEx3nPntuStOZ7i41r6BdWlA4z/NLaQ/KOdcybKnvidNbOxfTJDNdZtS3QBUboKgw
X42EbaIswKhxlMOA0upSZ+yHmaTKVrqkEL6BbOmD3LaojHN60xWJYJullnUqUWqDu8uZH/UWEvWM
vjmfswri1se4ZQW3EGiQazck99U+KZSlIFUp7tKLg9zkxoxwOVeEUW8HL6hWjSXr+7SUxlUVt8h7
fEMtH6mV8yLePH107+cVjdq30WXtxYLnqtLSe2yp64epErxwl4+POtE6zKuq8GWkvr5CdzjRdvSX
PquGB4hdTy2cgneGcQV9TcO4QiNHT1qk/dp3BUR37JTHgXPaUjzlq4CA1Nl9fksvFKA4IOk1DVYK
WmkjHzRTv3XMsL41BWngZP7e90o2fNpFsve6vIFsCgtIVUz/Neu4xGOAqZFBidbuzTu/i8I31YUM
SSiJfY++GOKXsLABdGhMmBsy2UM3sis4ztfRTVvQ6rZ8Qwi0h9Dtvrfk57pKf6YX2T1WpCrvfKqj
sAX06iUaieYEv3+WLlNV0SHN7vFAr5yZ2APCdZMnmbG2e8d7SmDgrluJ4HB+1+m0rdoY0TKkmQdp
vBmerUp9HiIlu1QGhYy+rKI9jjdvKauq/aT1rubuXTRWOh3L4hgnrXML45Z8RdUkRrMP7JOP7GJp
oFd68M1mi0wJzhdKzXURju2D7WImMlvt0dGMGwMM2a9ECYpF6RnjJVPFcIP4tF5qSW/gVVSjY5Hr
1qG3URGBV+9JhOv6+1TTdo2kXEeQGD6eaXvnU1ar0fiu55+wqtLZlS3gh5ac19ZKhmtUWv1VGnV3
kwbB4WcTxzLaeiI4BqYpmCbBGqRLAwwFzvF6Xp0z3XJM3xrjWXqibfws1ejsZlF1BegTPQ4Z+ZBR
92aCub7pCj99qNL4Nkgr7zyvIazyVpoPmynimuiHHrwAcBH4loN3GoJIPCfCA9sn5cPQd80FBfwT
oX4rS5jxHVa1+FpnRHp2VHMMk7GmgJd9g9U3vlEIDUBZEW5sRK3RIu9h5bvaA548UmgC29pkliuB
+ZrAfGK3+PJBr9MuP7WFRcC3Qn9ojCOCvQsYYxw/MpLa1t9ag5vuhJPRAlCqeyVVk2PD43KVuKSI
WXke7HKT/BfRBp+2rZ7tWCgf/aYh3za2vOFZMVIkVg6Dxnl1lbU+I+YGaHeJF+Il5qyK6fs8G+AK
jhYSpCWjUPulc/CGC06vBS5HfW2ZRHA1ax755YsYcdfEASgjNa9/twrXk2aqZxA27ZOJKWUjSLHZ
l60rN9CiUJ95intNVcloHWEJfAYLbHVbGJdyIM6rFVzCRQojvnEwwrUNwBfT8HPayByUxKqDYx+k
ty52dpKKG5D1nuUd+MrhoyVjvGPx8KIRlwR83wvISciaq90mi9lQV3Q0w6Rr5jtJuQ8DT03mvN1e
jChH7mOHzXMplU0YZEyblCZ47CtCJQwrrfZ5EQSPGpk7OKv5j+Z302BhRQojginsiAAc+GlWOV6k
2VzV2Tk7b5tW0zbM1nkCYTUf6xt7epmXunRqzrXSX9d91B7RdrbHeQmhMwnWY06oie/2JKDw9O1T
bk+CVJ6VHWDaCTSN9LIowYlOjsElVrudFVW/VSHUrUMLY4lOCLUN0R8aqK0DVH1vo9rT1I2dwPlj
73QvITbWJ3jaKV6Jk+n2UeDt/Fg0+ymZHWAhD/YOupNWWu4pR6yn0iy81UiMKi+JUidXhbvsAq2O
ulHML5WAj4XBQ2GbgB9bRFpVTNzQCYEo7js3CJdq6Kq7UYeAYtl4TLMIuppevHpOslW9Vlv3iBF2
sivfuQnTJy4U5+wNBhaFrHkurCi8aY3+l1HAL2xoklmS5wO6L2yNw32AH2KjTQxKvcZEGOG0twyj
PugWcvQQAm7BHTWiS+iri6rsr6qk1VaVxW83UNGGlGJVkEOyoClxUWqMILrWfur9sI/LHhyFpVJV
VTCe4aQsdnZoGUtpVC/UAhYibCQPUmBYltkXm44gWdSGISaR/INQ6xikXPqk1BKkE7BVScl/8BIK
XuSZFdqHmig3tQW8Vrj9siGpO/e3uPCvDR4PiFXdl9VYNC4LgvyCwHz0moo+JV4iE0N60USwaYev
CFUwBVeEfnX/TGLiR5uRr+2M3pGhhqV3ZDYMYlX30K3gDnojBBgQUJ1oMR+6bxlw/UX62dAstKK6
AQmYY8VtaEiKUt1istlAoEEwE0vQEIH3oeFEXIhEXnPgCUX8EYTly2jIFf2gLdhiOqRBgmM9PhSz
uFKqz6SU3LtWdJc1DpgP7O6W+I2iDQ7Mkzvo6xzVWe5JwIlTLCN5FKNyAJO74mxaw2Jdju2lnyzK
JWp/yFp3ra78irrqKjyxr4AZgvuFfpXtIu7EC1vrH2xN95aZkqOHbbKUUAJmh4DlMo/EiDa+o1vw
QC5yshqh0630sFhx9UN7ss2PiZyzwTPNMDjcF1hyFjoWv75LuLJ1E0c4oiSjeJxqxrXDs14/BHlx
LjwYnqVfnRg/RVvuahb02gVt1lst7RyClbsKZMzSdyVCEUFEgO9YZzLHFjrMM+jyJCQXLE3D7kBw
g0m8F+IJ01uiZl6tpDjCLfhIkUVsK+LeBdfjqi6hxuOH2yXaeOryAmx1wYXoCHXJRAx8pTNciEIV
fP0I8KmNcjPn8JR+cz9EyTEBrUbmHqCegRDJhVuqG051f9HYxJOOHlbQTL+NBGTD3tGDNRDu17FA
c1gROFBXNhnWUMdGR+sZyLVPVaK/VtPnqKp89cr4Fq8v2Wk2oQJ0f2nXoaZSig8w7N2iaqpwaT5a
ifNm2ep7aH/yBLi4lPKIswQZA4UgrezfdjK8G6Z20uqqnlCqJV7F5kKLGboX/rxAGX6hfXwaVOOr
NbuvIShORv5VVYaA+ZacjNTfS9BinLT+hy+DK70DErpl/kvNzOxk+QOPL0ytgmcRVa83M+Rc5jmw
tWW/y3yCMeL2BbLxs9fIu8oEP5I711gbLlmG2ndI+ldhk/dIcdIolCNDI22Rlf4ndZNiPgETA7ku
SduEiodgzXLzXEbmsRmR4aIkgOdH6X+V2dXFTcGtdiUwPeg6JHrqrCndBXjUJcyNNymCi8fz1ySn
ZZH1hDK0VXPyKmNXwLZZV0GwBLMYlsmlJbQP1xmEFcRiABOTs2c23LL8DUED0BBBCa8K+CG5/WZE
yKuKcfxq7A6HYlQcK/NWSQjKCdH9M2jAuD6a0U7vAsSiBF2Yanux0RVncfnmggPMFCvcGK1aEBAE
brRHBlG0/bpGT781A2+lGoXYQW5fg6j/RcBnszcs9KapUOQt833y/cB7lg1NWMNkfqySHsC8uvdv
jJCWLB3yi1UiBsrK39FQUaJuSXfXY9JxSEDw7sJ7u9HvTScNHqJMf3ZdHu1elRMs4ZL4IKtkwyir
2kuHUyp1mn43aoRAFPWz6hvxqSNUZeEGQ7TB3IMbuGAqR7oIZIEiFHdK/BDoNroZmRurWPeNZdOe
mfkZ2AS4m3htP6wKJziQ0eFsVBOKL8xHenYE1nLvNp/8OsjW0k7PVjSEm9Zp4EW51jHiqB0V/tOq
9veD3sK2EfFZwbuwKiS9/86udp5IMMI7IYOW0lnloh5RiDbWUlf6N7O0MOxjqpa+7wLrtZNdKSMC
QjPtUCbM4tNKfKp1WXKRK6THOlnCswbFG+2KTQxJ7KVKiEnAoDsw8b+PJrfD6Jq/NF1HSZFx73uT
CkQw2zdGqsrMm00OPlxzgcYZ6rE/uICRU3tZlDYqPd7ySv0Jpz+Py5IEHaU00aMjLZYpscjc4K1Y
3FSNQvR06NpHRzl2PF7txKkPdmkwQc8H5bGiVw1JOFiVTvCCoD7elLKb6IG/8YLAvq4DaNkR2H+1
MJhYewjeGmrMpUltL4yneuHP+rxRd0yE9/Rk5+1dQqnRrIb/+3Pz2yG2TGZjxXb+1ZIWY4Z0aP+P
j5zfFC4jQgivp/kj500d+FYSXUBLUE4lBBjhssDztggTipxGt610ue/K7DYkOqNOuy8/YTBbD+KF
gsdNsEcoSvNTIfSsqs9GXe4x7aHoqvH8N+aLDNr3KB+/rHD4KnSIqc3gwqbU93rXfY0RtW/gnw88
xI4JglmnRhiWTL0KkKuL0dC+KFBHke2vyly9yYYgW7af4zgFbMU8BVqpngpibWG0EGrS6GJpEce3
rOxc5c5Z0/WcXsg5+mtpjF0bLVRhgQmzml3TidX85vzi1zXk704+FuB8160W/AKyaB5EHe/aziB3
J7cWcd/0yx6oCLgeNN8Czf5KTZOKBljT87i2qUzP63DQ6fXAOajjayZVbK0hVLW0yjCtUk0aCAOh
JRsTBigZnY1a8hyj192MFn2yYiTTL/XDt9FGotzqnnYUrT5lg/Ki/b1kUv9jKOVxEfcTCw1+wX5A
JZJq4X08gdwq/Vax5KdmUoMT95MmOu68YxUlK1LLbxxZfviV+2gF/Y5oAKn1twkBwVFy6nSxntLM
DLXZtuF4o6tdhshHOwETXBsSaHwjVgGZH0FfMJ9ZxUCNXM4NJilLhy/rZqm3nIjBicFU3wqu7YSy
Gpp1bVprss7fCtXjyWClt0HvfOaDvQ8qdzENEaRkOFu6K8uJr6AMjlZKD6y49l5zk6fFrRLQcQ4o
egjlrSbMjdofQ/xiLbN2UTT+mzqKG72Y8i1Hr6VG51JNKcn6NMTFTp1ihbs1miRETXdL5hE1TYOB
VIyH0zi2G9vMMA8o+QnWL/yOMlk0CNQHGwe+G54jry+WPTExNPW6bcuEGtFFxL9pcQanRfyQNRQu
s5g8GsJI4oeBpjgRS+6zqrRbVwmZX/QHRzsbVomIPq7fXZvuTBkC9wny+KKFe12QE2Ho+e8oJyIp
Vg72YFdH0L0HaWoIBCerQe9ktzk3/klvu8Q/uwfVBcoub/N9hY21xwag1IgQE/eRtGexEkZ0DgsL
S1h+HowUAaHxOoD6VmI/XfJoOmThpZF+yjAoh5lKNhTjRvUwNvU2Acm3iKoQ8EfyTPL5uld1+KiB
T4XVDx5yY9skFt67glkAAw5OfdQReXk/MtxfIDvXEMiTJlEZw6MvuXkjwPBWSvHqU3aw0WMxY1ok
ZfVhZNahNqJiHQYh/cEEGWTEiDUaupWGwSyK33q3KQ86aHTAwJgSOtDmpu8vk5x4k8z1P4dBb24D
g9GjDtgj4jEW285zGGFed5vmIQxapjLNSI2oeyniYBnW8VdnVs+qMWzDaPyo0cEvGmVK/tIs7gxu
t0/G+1grETLRGl4aPbQ9oUBBBWJt+NnBHxptUTbySARoHAd3iSXOGFUWaf2/jJ3HbutMF2WfiABz
mIoUJdmSnOOEcLhmzsViePpe1AXaf198g54YtmwrkqxT5+y99ny30qcPmng1zX6viJfBSa+MpNmO
Q3tQCaTIqpnpraOdRwABftECYXel9dMpxgnex7Zus5saoxYV+qmIkEcvBr6ioT33hSSpNn2Ls1tD
a18KZkVB1UAlUiubiBWbKxqRdqEck6Mno/gNo/+XZufAvpXjBP8/ip9dTkRDUoW4BlBlN7rTPJLv
YkoRW+sfWnKwoN9fW1P1EOtrlPvIGp1fL3DL+855KLPuYIr6I28JMSOkXcMJ5xFLkw9viUl6fbOY
n1EG4NBBEu2XhCwnSf5QLs1PwoVCX9ofmFy+Gom7ApIn5I/j1EcgRKrPJZ0+Iy4K2Bd/iEk7CdSK
s+O8z1nzPiwee8wu6M0KLXJN719qIGNGZLxOjhIdO7/+1pkTLr5leYTa9AAwmrDZLWfXU62OdxD/
35uIyMF+hSyPGNZ5gnC8p2nvzU9DiQ8knkmyWEvVqKl+BDF6qj4ANI6Mp44lYIi1G9MjJV4F+67N
a1ycE84pPrsMZBNLX0i37a5AfqFYXzpLWBMNa5jvm6GdB6o3e67O9YKUc4rvMrnc2yZF2UKneKDt
YQFcG/Nbsx5HXopyM4mSvGOMMCRLpxoQ9tRwHohWzfxuPliEhNPxdelOa2+j6hFfhj/KTfWtQ22o
xlBpxlYHHI2kzq+LhXc7z+iHzFTQxdaOKXiWerpb3+KhbB69wmvQ69AztgnLEcmXwr4smJuaMoeX
kLwRh0hPGbSOIDOLaCjvSZ+002jzw6q46xZiquxysQ5WUd666ZfsrfkEfYVUSkshXbx4M1IIeKTy
BO6ChS9GRDA+jRX+BrtMby4nkig49Jsfio+nMnXqbTzh9RAqezSiMWySaMaZUWyu6LrvAIejd6Zg
kJxeHJsXhcqp9RUwp3SkWCbz5QRuCjVqfmQ8xn0hBjY4YljRW8wVEanEg/oZJU2gARxIR+2zwOtO
U669jTXBed+P27luOCt13kCSbbfuut2uZ4mnItaOdqPSEMy9M58+AbNVShAY7RBlUrFnmLSNVpVE
7Fr7mbXDtx27CyLrCRbl+2S1dHe0pyihwSHHH2rc56F4sAZZhynBwNFo1wHHVrGJDOi4jJ1YV1JX
CYYpiakjZ1jGJheFPP+xAHpv29EN82m+x3LHRzvIIWwGkwUVNkHp2tBAISDPVnSyhuFpLCA09Gp7
RqFX7FHOIQlQr/UC2hvGywjm5WpZnS1artSlPc0nlYgGqTF0W/wlbWuCgjEbsqJndOi0t0X7KMfs
eWYEQ7pMRJ9hvUK2/ZsyyQ8b9PzGHdGdl1I7kuqMXs7Fa8mhgi23tghXV0UwRaytcqrou+swC5cF
s5cA2d0C+mDsFdoDOhXgfBUDkUHb0uCO6bSBJWhEou3SJL51lMSGsCHW1mvuXgliwcbC0QCrJk/d
QDRp33VhJ7yXBYSrMYqvoV09uybKEdeKb5zCu+t1uqTCeBDt9NIY3lnGzDKKVnmlY2up2C0mDDH7
UqFFaScp6ywLWprOn4Dv9ulC0C3bvJ/FXqpNJ9mzMufzCchKN8JhIRiRY9Nf9w5R+knb3uEUwkBg
Cr8y9Dck0yzZRfo9uerWLB0+uCTPtwR2gltz7jd2L2SY6PVzgj+vFjwBmajOBvkjPSQSJ7Wyjo+K
5QaDxyEOw5y5oIzboC2JLTGlFQrN+6K8eYqh/FIJKUE8LJKaZP6ZEvFVdmYoUofa1Vu9TZrNBjIK
VVKcz5oYnrEdrTDoG9Kg+HivnZh+0lyPN0qdENIqGQT3g4enPn8CMUgzKqBYGswzkbwTqDOdLm1c
a8dkdW9nBG7idNDJeRxjb8uEDWtx/0GgROvHErtuJE8VyvkACD5vHFziDXpeLs9zYAHsZGrDBqv3
NqkyPap5c3JirnlezQYtT+aD4zUfps44KYkPopxoYsk/bkPWj82+Scv0DWKyp2nM5zBtVbrwSRZa
dnOocih8tTaf57r/UymthS/VQKEifrTmWRPMpe0Up8+Ypp/NNfE/8sqV6k5pdomV3UAA1KlMXGQw
Lv1/5nqwkDeIyrgClCYj6HHLUyvDsi0B5+B9xoyKZaqJU4py7wVIIHVDLD9IWUzxN249DZOgMAbQ
mbW67Xvnjg3tYxKNH3ruYnARMKggr+6EakAedeZdJIbYl1P33hf0t7QUG34ymflWg3CnzdqNxaDQ
isDKJy5XPkPJT0qThnKCY1lyTOZMU0gaYkmnZG/2vYOgrulsStAC3A0KtXmw8PtLpQ9t+3s0VXYw
jrrRBqMPIlWzA1LJSSPqs++WkZk/VmSXFGybdToBcB8Vruw0AXlkYgDhxTLmCialf7fwP20mg8JY
jeAbOMQvQTJ7jhUl4tqDn3l0x5R4L3cOBnX6IlhA9a1Sv3WHJPPdify8ESaJPXLrdC8sIvGcBJlB
Ul9Lr983nbeQBu4KX9O6YC6hxjS6IknuXu7nnhzSWVvIpUL3vtVhOAZjqq6iAopJ6yVyjDtzwkeP
M/ZZdTU3IP/krY7xvQzPQzZUQVJjNCZwGJIjiS2V04amTgZk9+g0uhNILjBX5VKcuTzAJzqV9jkq
OJOZPBn4bfCoK7GphiRaG+Ewscg0djez/mh/UjZ/REqw0BJO2NVAhbONMpYF1In5mIz9uC+LpdgW
pn0YCbLhatgdqKXv6oFhTzYmJ8Vg2pAWmJNyjxldoR7iQlv2C55g3TZN8ijQMHl9tFOGPLAyIw0r
GKUbs5tCVw41CwzA0MxmQ770yisgy6sUtWbYYGRo62s1bmDaxzRUjM7Vtuac6VcS3dsmyheuRbXX
h7OYP9HYL6dClQHTM7K6y/s0nha/VZxTNAC6joHTMEja1nUG9TlKH6JhpPBweWb43jataaH+0oge
TfIwYzq5Ed1wzz42HFRcmFrGpBb2EAmsVb0D39Tr1a0FU5jq1R2w7hb3o4y9l4j4gnRDoovyTXdu
uwh7ByKOSECWGdPrbyIdx7qSyXTH430kkhw3DYq9cMDjTGZThwZRwSpBJzXcxQCLF9dYxRDbmY4I
eTdnq9KvWELvG6gN0qlWeDKmwcmsyQGyqTcjEJE+/0WzzflC/1PtraEEFZqQDaCxRpH/qxPIEjF0
oOMzMo+MHe2zUkgwGhrlps2768RxnlzAHH4UwS0DymN1RdjwkvZxHScHtiXXJESbzA9ohyCNOOSt
7iM5IkVELW/nYTkaTgp0gymRKno8DjmjDmgVsJQkq0ObYjoUMcMldkyds+DBSx4Mos79Nq4w4KeN
eudGMaNExXiCZnUvEzGw7YCdIKXxlEZtuJhLD7vBJORXa2q/88Ac0fMP1b6EQVItt4VCnJyodhx3
JyNXzogKUH5M3VlfJH0J9nCId9L2ylqUjzbJntxXGvrXhfIMDvNg1Gz3xtiyfd1j6VH/GCOmNdEX
zzkUz7UXxMRh+FDZfNlksGyQN9xJMPMbL+eTXAxYlLOLRd60iUVlGv0idZfxW0XK+dK0iFuWPeSq
OznjNEpisqPzlWVt1LZLH8k9Jx58gl6l2tOrBEpv4ZyV3LmOSWjDJp7TWhveUtRDu7nBkAbLiUbF
SVWSN7qD7EREB6AP86E+uBt2FJVvgj1j8mGeCwkccvBZLhAXl6XulwyXFb+1ZR8InU42y+01ilUN
o6X8BGcFM82E/mDIV67tDfNJ7RtPN+FgDhFOpQHcrvTgVe8w2AVjR+qIApVryql/80HuvKJuqQ63
CLHZUtGUbw2CnZhZwsfUmY16uQkVLeeKbeEjBPu/roke63MUzWfErkCoYzyCjSbDfGjhTLQlzMz+
J9Yy2lz5jwleOmj4RFxJ0qLdplcDkhjWgdBJzM+ZFC7PUq4w8m4Jw+KvUvkk6uwhM2lbwme7ipbx
aebV6FK8z+mHsARAY3QoW6STmOwd4jCqqtjWs8qhLsf1Y8I2bKAeLdH/aNpwG3ke7jQ3ZLtfPsAg
XROjk2InayfGZJh/6wlTHtWuH6No2iObeBsYv4Ma4ULktf3HkiV7KmnVWRz4upJ5d13/MKh6XmTI
pZzHp2tL/ufw7GjTabU2htFMu26UJWjMuvTJ4fmwZ0PnyqlfQ678jjBtBhO1P/Wt+yjtXSINO4Tu
cTvP7Rn3pL1BgbRHWDNsI5q4WOH1fufm/XeujUS6z1TAhQp2ZmjN69RZ6a8iD1tHidZQugch9pKp
CoNCFcd3AgWlqbqQZgWfDc5+k8TWIO+bzi9ZPE06GtDyy3fbdQQh6ixLbjJx3feuMtZxfyhIMCol
Vj5WTKIUxqCx7WxTl/0fRnE1uw+EVzFOSUmfrpq9ApGtcWXDeqlHhl10NEmjkhxw3DVXhqw3d2je
nZZOh+k9KElhIb7ov5F2sYmC47TR7VnsZsPoUfPYSFp1ZVenFJua9ryoyncXT+ZV39SHTvXye/fo
PmpTUl33YFLGGrCNKuMH2/hjF1l/W2fLXTy0gmyjIJqS6QwKiFOEHVefd+jt1hQzlOG+2p5glctT
TQLTzjUa1U/dWN20tgANg4PaAjLzavfWfWdYn7WVv8YlDHIzm9WQq5p07i0arDsDPfU10iiwNwsF
J1Hu1skuuUDm5HjQZuoC1ZG1H1vuYWpe8n6ZDtHqhVCt9rPuZXuFZwiG9nArGoNEZZ0Ssx5o+DSd
0pGKCCAgxo2HqNonYDXetq25AUZ/jiAHHjQ5zzc4nY9FLDpgAZ16wKR2Q+OAbja4pK4OSD3osecN
7V6YpNSl6ahuBR16v8/zEkN1T4E99kcM0NF3UjJim4CMZLYHsTEqdqRUNoGqK9uhnUaIwumOVNEz
iaysWQaHgSuz8zzbD1odGfekJB9I+zJ3U6w9pMyi9pOKtXwW0VVt2RpZt2smD0RwzSUuwoGGrE7a
k0aH0DLlEuaYRfDajqRoGu5H1tB2nDuzCOfSYniY25tak+xayGUha1FwvjdQCNZutqemz9rSJ0Hk
io++MD2cYCToEWgezB0dsigRu9wgp1cryMljIwwHsvL6AzoQlUvJe4GkwicfTAmZvRNLidiboA9n
Zg2DZNCWObtuDbcdaZdWqxFPgay8/IxUK38uouIuLYxPq4Au25SQCgugLV20zdfs1GS8LzgUUNSK
jpjkdferBJFjf4tOvCgtEEjMxmHkJHDhCYnetazL8Ey/CWalMPWcnn1gczMKnZVSIpZvwJ208YHr
FLupKnkZM4Wrr4G0D8vmblp3nN+pK0DUpOlbU7Mul7SrU6WCP9XnxJH29d5wzSsVZdLBaKmtx5pQ
527rEFOENmN5N9gMT8ji7SbLiRFlipGK10jvUpBXAnA9QJCIFp5Phfxn7BqSXnpyLD0h+sBLadq1
FQUyNup86zhhqXC8LuPQI7pdkU8dT1bHXh+nacfzzxhDONcNFxuHsGa6w+qLSnUfOFI+qnEnNu3a
JjbrtAmGWjyWqSew99nQGyIgQxbcq43DxUlmeXQ1W5VKJnbyVOlW6es1uYKNbpCHuChVqCKNR9KZ
tNvYmD86Uf6IfGoQSjm3daeaO9tbrLBg7uAjXHnOU0rAcameh5H3zTRgFRZOfZZqS49Xh4bpNuOj
Sk7ZviWyMpgLg1ta2F25z4jqkHjxxAs1k+tfw+KvE/H/47a/Tt3fP/y1KF5uayiFfLuFYHatZTCF
Lzde/qa5+BAvP9PHd2EIXfzhq782yhs0eJefUwza9B9W6+X/fHsxNv7eVQqMv9fdw+WWy+/+eRZ/
n+TfR2S965ft/94SY4sKnNYcimu7g9F1uZvLo/99Ipd71BO7Lv86qC+/b5ScEuLybZvbOKQu3/69
88u3ly+/r0l1sO9tJQfpwZPv8SVwu+zrQ1VO+kFoGM00Fx7g5bsI7cPf735vc5fVEvP7c4bIiq7a
//3Ly3fxeqX+va0nN3SKMnN/uf3vPVx++/effx/r9//+uRsLgqu/aLHmazZ99G06aBp1Q3zz+0Ra
XWECcbmv//m2JvSb/KL16V3uvFo9gPpkPRGlxNZc5uoMM0+94Sysri5fSJfHR7d++ee23x8v35FB
cXTyygv/uf3y/5fbLnfy++NCFcreBwLF5be/v/h9sN/bLn9SXLz//3Vfl9v+uZvLj56Alqv1VuLT
Adn93t/fl3v5+fJw1dBkmPP/31f994/+624v/5Mv3pXXD80Oq6q46ivKMg3jF7svfnQi8vCs9cs/
P6qTMIrNP78e1TBb3DDz1o6LuobnrPfx++Wf20hmBjU4gaL9fYR/Hub3f/95qP/6O82LeE6/94W+
sL3qrpbLzZd/MAlaInfv/z6ry53+z+//eZD//LXilc1+zobtf74F//W8/vNuLn/4+1wvf3O5LUFB
th0d48+QDqaPzhcZ4cWMWY2C0YcG/ErcxgQVhn+vU6PxrFgwq5dTojdPl+tCTQsPcEVdH0wDmgkr
ON2HcqvnuUJLkS2bbSjrIkauoqZ9CFwHO6a/3fWMDAkUEN/RretMtth2s5VabkHZas56TuuM2JZH
NepILkqyXT7Jxxbf3M4mGnXj4OraTD3qv8HGkQuwk8BcoHwsHNFAzdyX8+3cyG8zIu+YkB9EaWuy
JnNYeoDtKtedAwDXKNJ0NdqVmvrtFdOj1nhksbeIIsqJrDTRWVB0onSrl1RJcX4q1wCpDjcj7pkm
OZITXZ7idQ5TGz1TkJIwerQADLEBO9ogrVRKYaboDdkuIrpr2uEwEQ+yccZFvTPJdSDwhmdms12d
nBdKE7Y2IteQsFPo6C4pLgTWUYkxA5clW33e06Bmr8JO74Ywbcze2qyQXA/8Ze3HYGpB6L/AdgHt
2DQnVLqNn/bmWzviZavnIqSASrcWazsVyjGJmUhlJM8H7NjroK8OczIc6Uqwx8hoAypq3YND0zaq
wRSAMNE0HFveO6DOcA+S5DFmhrg0+ugrESF1DRvz3p1vcjn99A5vjCu9N2bqjEeld4znPPNTIpKj
Nchca5qJvHf1qEs1QfSUsW/pkpdW/mQRBaSqUhFMi+XuomXjKI3YCzJJkPy4u9S0eadN2ulNP5pb
auNnaskp7FuVzCbRfzvpbRkztEcXyP/atJJ3hjID0FBiVC0jWdZM3XyCCd576SVbxvflvlFoEDRD
QmLFoo07U6zIKHjguskLj9E17nP3bkq9bu/2POlpQfMZYwW4UsGO014xEofMMbZhGzd2SagpOJeE
zs4+UX5EVMIUm07rEaRntjgVyfKHETZlcs94oDXfheJE51ofvtpSh+XI6ecjA5SbaUYqlxCy5Jsq
eVUR7hrGFGPQ4Q0x+34KCuRb8B+V3ZKr6J3FzFCkZLaI8uUlIuUosIFro1kjx7jUeMI8lo2SLKjE
Ag1ukvNVN1jo6EB0xX10N8PQWlr3sykqcxMTDD1L4vhAUvqjRl2mGSf6Ccl1UmHl8pJvHJVAC+CC
b7VpefVagi1tc68pfxyvQnySGunB0NTS9zKVCHtitgwIgVEiH2fNxZ/mHQeX6rsG4x/mstu0Sv6V
t+QrLi2FMY3HJlTc52StoK2sjHBJkSqGKZReiFIfL7ldI0i5INW0m3iiO1EyfR3UD6s1KXvIp9sO
3UOft0+I6WFH0am0yRvQhDwzQyMnyBBhIeRzrULuMonegJGnljRpJPsNbSI2Ma6J7JgZd2TkPFjm
mvDWavd2ZmIQpSmKba0o2CP1ZavCCW6uDFeLgeEPe81AcFkU80vsyY8objumxvV3trzC3xqRqSVf
agq1rdef3DZ5ArlaXVep0MLx2tNC1Zbeh5gGFzsx/VfEeOSGi40d6T84bgOh2m/ZaJ3RZb7Iwjua
On9WauPJUNHficWEE4ykhWSxY4Q+hNbUvMsTCHwphM39/GlDFouKR5CM79pQMRcS862ZKcE44Bm0
6SRikuDabTIIawGeaBUBgGhhAtiUhHfWA+q47EPyJm26BiEMNotDAxGYGHSmvII9YqJSszv4ffr6
2mjCrrSiO9QoAqi5l/nrCBkgY2CAhMSyRsehKF7HeCgCzSOQpu9oR/R9+dJYGjw1QZz0RFh5nI9L
YEOzcPOJiRgq+22vFM9E+NzJaW1Ov0ibqW+b5lgpEUSk+net5N9lqn/1LZwtGq7+oAJAI1EUx8xA
uVZGuQ+U3WLgxlQrmeNXDZXCVKLrhET1oGbtue1nv6zmYzPQ6OxpWOkjTzjRQ6/HeqcKvdtOir1i
Qpob5labtCYi23Bi9q3xdKihlPGJVLndhOhFaI8Kmwx47dAxVXd6hzCeoj6XOY0twzmAr/3oyQ2r
J5imblEGplqAQQPoG0dCBMMYof8AKSmYrMd2ZQYAzIi4NzJ07aPMA1thdoO4j5RzC2x1ZChfxPwc
E6BiOyMFOz+PaJQce8fU+9HUlp0jSnNXm/rOWsZTnlRPZPGEplYgRE+Qh5AO/JZaHGZK/eqpdXYl
/TghoqJp79EAP0Jje54XUQRm1z8m3fJVT/aLXqOroTVc2m1ox9NpccG60XDVeqSsmm2fSKwggAxm
M801J7DN/pBHKFRSezemCu4SlGpvTO3fvbgA/zgcJ9vaZOqIwLXY92bxlk8cE5noQ33lLhvymMAI
LGZ8bmpHUytvCJwB2mt0nJ8rhpaUsFXIJwtmfeloI7GvYYXH1vsspve4ZyboFEhC3Zo2QcrEt8y/
Rid9MtrpTbbLn4whrYyN3QLmcjDLR+arTOTU+r7BVTqkCtPxHGYn78eDuSBIIbNZbnONyIkSw6vp
xR+92x/iAVsO3U0ylmDjjcL505s9SCdW2M0gkDBUcN5YaTmXzJHgE3JuotUjJKq7PAZOoSGM2GKK
2k22d3gjc2ptkLmHemJMj0kt9pXZrDdJytqs6NdtMbBfjhC0m46+X3XUbRNVG9I8roX1pUKDzdXx
deBJHdTmJW2g46pz8ex1sDNz+ZB2wJOHweGtj88aSYxgFnciG/dTHYX9vqeFTEiUxUUCqUSK5Woz
MiaEo85gcHCac+qu6gVBJkg/28HkHdf0wWIAyMlQCJMKZ+/oRn+KYiIXeAQsMHUvqEKOuiduB7fw
nWG8a0T8bpWICQaPNlQ2Fm+O56E/wOzp9wtNLcOkN7xwbOSmam+4iL20nTZS0Uxb11CPnJI7E8TB
wcOZXJdnvAGobTAD4ZnhdBlebEFbbiGFHWZ5fUOYOyH3eFB81UTPaZTxI8nxf5rVuFKKYkR6PTyl
NOL3XcJUBUGPg2sBjwG68yqW0DEVAnuG6B0bTMAlV4es04ZOL09G550gjuVBG6GlL1I8X4zWDQVd
ARbqMked6sYQKo3Foslv8CY7vI0O4XFc0IHED7rjbXo87PRZmKyWD+ipG445xExoqDdW36VkU21F
ZItHFjgqyTvvW52G4ajNwoevYe3dSDwq5GQwwBje0fzCFQH6qI3De9d7YSxdphrpzG+RzBU0aTqm
IkUNVhvZPCcPRViLJrCNGZ8x60OQWub7cpHuwV2KF4eivmEFH2SDDpzaeB45PWu4dFl6NPFjyXi8
mbyMw6VN7zUuP0E/cK5FUc6YsD3Gaf3j9CntcY1xeW48Rb17RnDyCSf6iLezp/TGJBSlbsi49zTE
7bVNsRjTZJNefKYEIYfTOhF/+kyt/ezaRuNbpHwj052+6EoxbHHldHY9lhp7DnJ3+IiblNXcvlMI
6gGx2iLdJrEdsp/d0bu1ZMm0yS6IrHKpwcCMEB6f/oBdNsW1dWHYW5Oy0abxyarHraZbE4WVwtoK
Nta3h1tsqAx7QRMb9MaZuX7SEqt2jNlu2nZhirkkcocu1+iZb2tuRcpn/MlOGXR33iJ71Zj4E4J4
Un70SP9I65zQbqaDaSKuG/NcNqrpewli4qKkEF2sGMFd7vrE4a6Zpqdu8B7JQfnDaMfwzGM6RVsk
78GMU3qD1WgrZHybSdNERNK+TV1GKttyT0bBlZDNe2sqqFU9RGOAWp4aE8no1ERPMHpKyO4xdSem
fLSyGMBdtBwqCAHEKYxXlr0kXyStrI9sKEkxHmcCtG09NI35UVcxL2WcgQnvMKnF8So5+2MhKAkg
qZNdu000GyXI9L5MV8x9ngqHs7Qsx3ZbarxP5mie46k8zViZ103SGpbVn/rceiFXDf2g5IuUr3p/
rWihrU6MASwFJKkZAuPFOKEgrjZVFx/o/Oyu3l0y25s858KmGNdG0r+RIfqp28ocRrp8UAlJnYWW
wVctCj/tqAgtj6O/VmZvS2ESc4bkKwycxQJJX50bPwbjio09DX8Yal+um9D6LZ0wTfUuRV2/SVon
ID4R9ZnHUeJY+oflun9S5ktYBeuDoY9EWOsekwftvrU8pFOah6jYwDqX19b6D9s0tUSAAGs/uTmD
cX32NUSRjiZd6oCs8TUPCQ/ijtdMaw9Qnq9J+Ltpa0R/JO89ZUV1SlT7SnZtsNTUz6PwmMFrOuGt
xWr5y4JN3S9nWgGvjfk9I0lqyiUjuhExmdEPd041vjn9+JWWYr8w1LZ17R19pxU0BvD8amk30dRh
6yO31e85eBrzQebO3cAwdDNn5UniWFKYUW5qgNFEJ9K+Lo3HSNwPpsoglK37purcglEf+YxJdSos
82hqTD7zWMBimTBqqM5Nw65DApYIEqYCnjk+6VJ5Ur2hCuNkho1vyQC0wV0JuV7KLDqw1Xp1vXtI
tTCy9dLZVMyRfSEyCmwKTNvBl5TpdTCP1hWysY3shp1wEvRDuJ6LpxYH6JWaReQlExDYJMaW4HZ2
YhLBG36DaqvoNp3nqx7yKH0yfH5xumy9Ae9p5WzHVn1ViuLK7QZ9F03zrp6isJYFppeWbPhYiq+k
BUtrGQfqCzzhFBijs7GoKtl9jTdqfqCStg7KqjwhqhSFjLR5GHtLva/g+/Beq9ZAg+dm37OTvCYi
2c4zhmRFDoafeTqiq/mlNtNiG+lQ+3VQ67ICV4Wrxc4Y7ZnDa14xYY+YdgZRxqfm2R1aGG/E7ahh
4XT2/Fm2iq/s/GmaWL2tGkFrM1JySFv4JNI3G4YAFSIh78qsv5vIAcybNGcB0MjIrRTT63Td5Pon
IIh9lGQDmzb0yK34Ssf5KUfFRi45odxkW7CIKBDDDY9TiXSOczWHHjzYeY3T03vRMvmKGYXWUey3
0dYsZLPJMNkFRUQvJE2/66g4qg6aJrZgFtt6q9ksab9PJkhALnX2pqv179HA1FE8acyudwjf3h3U
LM4y0T/xykNuNN81M6DQqYvvrMDqO8oxbPXkvMQIVVu++P06v1eXmy7x9s7txGrKqXjGqfyR6lFI
IMAPSBbSDvB5pVyjNKfbltJ59rTpeu4UlBwtu/ja6G5kZ6IrY/rnML3KPX2nrK3wpJmPhaWKbZFW
Q5giYLQZNm+aZnzmHEUNooGv5HJIukA87/g/yNtDHORZcoAd94QHVQlSpn/Ppo52ZGyjO5F8e9NL
6xov6GcenXKg2oS6YqGz8PsoSjeIOlAkoaV02C1Q8HJuotmt213b2aHxpto6/g/jeSoHhTe0u695
8zbVaNwpRT4HwjReJdwPkiRksKDV4pPx4iMWgsd4sQHaUaCbxMtSChM+hWDEZQ+LSxZ/12CU9OFw
PUr9FpL3XfOHC28EVXtsjeOUyLvCZKcG4AzdztgiIVBfgX4RfabXMO7HxwmdQjgn6W3myKPhoSNz
mcmajGEDNoHHEZv3NBsP2gdS6g8H53KvcmDm1jN46wfdJpc2Tk+Jt+xygQWFNPq+42yJsU670743
1NdBWJ/AnAaf13XAVBXixqUZk2mUkUsKul2Xh3Y456196rkAeGZa+p3QyCjk2uIq8XGB8Ntq9THX
yQFWZP/VtNOqFXguhhYtQ4Jci+iSjapaiEUijhaqmKGqPQJ4cFNZTJDrSHwS8XnXJMMCH4Bk6W54
cArzGpFF7zOkoKZCau8yseSJKUpgltkfCgCNoYwuyNmpv5Iy2WdWftXhLVZz6ztxO/pUXdcEZqHF
4ZTu9Lk55zbpIV1bHBo54SdRm21bWx+51l91OpNYjwT1LMd/mwnjM4mquy4l89pGEZXcONAQ+mU8
Vgr0m9xGupGCvxiN+0gouDOin6VSHvXVs4Zj51HJ32ENV9ai+0qsNtRcOtrOsgkMoX05gyCUOn2A
iBMf6ir/BpTIm50U77MmX/IKq0pl4DTua15zOp7nfDzVWfqAheKDEuJDXWXOTi1Dq5nfh4Z0E1dl
IVdK0uCShZSLhXArEpkvncoJTLXAgT3TmlVT/QrVOt2E5N3DErTOVI9lEV+jgr4v3dHcOKrytsTj
USVWEdDuSecSDhRlJ+oaicEIHBbBYjqmr2nRmf5Pa4HrN4rPqGkiCvj6rlRIwXCI4kRofmVEmD/s
9nqBPhZhe7Xp6BW51lwbRfmAGHJTkVanV6hf5hELU0KcTpahirXI+eVodK7TxTQYUyOmV+p4Z7ck
wai+WKZs4zhpHi6xc13U1Ydttu9Ix29kGblbsjtOnCEvuB2crTIEXlWf0gECpt5lvjMO8dZRKt/I
lrMSVVdVIZddSzyiNUD6YclTtpDXXZ2zCxWl3FsEkOLGwqPtYrFbX1RjePeTQ/MGTBO7cio6juLq
ZBTPEGSCpKhvu0S8JhLt63oILjM8/P/D2HksSY5kWfZXSnI9qAFRsJapXhjn5iycxAbiLAAoOFfg
6+fAMrujqhYtLZICcctwYgRQ6Hvv3nNztkeb0OFEoZd/we63pSP+Grjthc7tNWgCnSoBwH9KVLEt
y2Mqssc2Mt8y5QgKvYht7VBuPX8iGaXlxpjHj6gXuA+Dyl7TPCbPs1WP7Zi9lq38pPp9Gry23bv4
QUgeC1YQBF7t8lST8M32oNtHEVuUgEb9SfMIIUBHtURsn4BiMne1JmjrydFiy1CFp2zUToVbahdq
zReV0dudOndTE1mxQmlBuEqLEAdDDZ1xkSa7vD7nhcaAgF8Aw0r7pO5djF3/JOLA26lJu5RU5fsw
S2hieuGhjweKRq3eWGRvL0uJ6L4c7e3YZMZBS9EyV1MVMolwKdS8SN9mgbEdR78CwOchxx99jxRO
K3vQxgZNDWSO7e3hn/8vgC7Pdcn4hmCbOEELXJrcq1oymtys2BK+vApz9eqJ+MzgB0asi6eK+LJ9
4WYJjgP3p0MfmdRKYANWp+14PZvJYKPaiYBOn5EtKW2ep7Rutj079HrgHtaTRZzE7WOpiveuBQEV
O9x9Jm3YC6MnLCz45bqE+owpo6GKvvHUVD1ySVQEDd4UrQNEXlhs7Z3B+MYNzEXDDjsLgg9LCrA5
Di10qErCxyIPw5rX5LAsedUB58jcPNcQbXo7N3A/I9/E/ALoc2QRDrpgbwHo1wUdq9Y3X/zk0iFF
wCN8ruY/F88TGMsxKgSiPwffI54cIoaX7wT+myUp16dJdx6y8lpKMAwoax7zEIc7RqZ9XQpamu4V
D+Oidr2vWpEbIUJIXnZ6L+fRga9ltA1VfRTAgHFBWFwRfj6uO709dD26xyqsyDAjNo7N9cBlbe3z
Xnz7uk31Bj8FnXiVRHRCnQAIsVs2nFmWuzBHjHcgpK6Edr+qrGE7pCS2Riv7NcRTc26TdhvS3tZt
KmUgldxgiduDTI03MNJf49E9++EvVFDyqNezF4GCs4y9nOVRPmbDc2BhS+k9arQoRB5bYP1WbYFK
mJgIz5fUzi6yPBgyWxnrxkvis1rDXKe6pcUCDcreGvFRdHRfnF5cqLGfHD17aTIvXWs1BoPeAEER
arDCPHMbz1I4iSKTDzGkaNd3gs4hTSp0mrQ9Mf5OhLHwGZslDNVJcy7KTpItyiB+yjxazMI2uue8
TxgSs4FWZdAzXOlDfqqZGW+toobTLAhLeQrT0nEIRZ/6JwOcM/OuCmcxpJ+FRcPKLr8SWd3V5G7t
0nF2F6V4Rkyxb7O2Q7rDYKqZaD65bvLe0eTjblNomE3pmKVFtA9lP2+gzTfbwf9KtzIkw1rVd3qG
ZmkwkbfNo6fgZ0WHBeOSxt61PWEcwDSIoTJMoemxGbkPwLwAmaPZ2ekEYPWXXpsRNFlXrv3crtnz
M/Zw+sHbdxUdv3jqBuZlnDC+Rc5dHdUrxHPA7+qku68yhkCN3fDRDMWRvvw5tOEqkKp+Uily5IG2
Jnupci97LDRUU9uoIgyH4at+bhm74yhlESPFFo9NfM6FfvVLYW2F3lWbfiz2UyUxaCQkUJjAf6eQ
m0MYiuY40G9PPCwNMlHPTo4PVG9/MDXj888nYHN0ZIO4kYe0oK1O3QqjH31hbfWbXLdq8tvz+NS6
zE+rmqZ9aSntWHMWwwADFtgi96SAePX9fJ3b8/6zaO3j1O/thJU0jYvn3JmsHZ4zEqxEMR5EM8+E
al1bdEaGb8tNava1qb0oOtpqIuK00AZhHpk3Zi0XGmWWYz9nKbYx18iDpSeWuQklwh5KfLNcok3p
zZfkNVX8CeJguSDS2l4KISxUdNUJf+1L6/DeBgaR1TJO0NBw2a8y9Vw7vOLK5k+aCQYzFTosa4xk
HK9/sX3bQAqenTyaksewuNdpoXBGMejmU1lHSQPlESTCOuBvG+W4sSqWUGPeZbnMekgXQQkuw34n
KNwXupZpa7MT+ZZhMZksOWlfZ+gjPX+vetcd0T5kZrDu5fgCjuFU9m4PNYFUyQzzJagdRkQTAAEV
k6rYa7/I8uUdsMOP0nLIofK6Q8gMlcahb5IJFo60zZ3yi9wD3qJR3vWzU9cLvOc06j0SovN+HVZl
uWjRoK7Mqtp1+bHOOZPtANcUFxJklvIsxpblRuXm3jVxdrKtsDnnRGl8qdB+181fvZq+ury690sC
Nuzqbmoc/dDEGMub4B3tHj8tTDIR06cAstRKkQuzTtnxONrQXwZmzGS1rWTUr5tIe/Nr4SFVqPUl
6x2SAqG563QiMCcRzHQYey1RxrLXmNiLjOxYqWu3ZsFamakxWXHb3ksrGA8OVpxFTOkj8o7NbFio
DSG/27SMH1st1Te1d2cKjY2hPj73CkBVo9MVJsKu7ZmIOAO+uzBvwACRd+OodOLZh+eoad9S4rQa
65fZx3ce1T5FMHfFvlcvwqQc6PCrLSJfY8++qws7uoZkCWvkYdJ5mVZDg5636N+AR6DpDs5Jl5D1
2H0NHg39UtKCJ7X7qaUpUJipDy8/d2h+WD/6gPJQpm22RgvyrlG615E7Qg6LxT6T8l4TJRAaG7qN
O5UFKHv610ZPzQc1juZ/mX/r1vDR9jo7FmfYGaw92zmsYijSDxzlAT+LuUTzqIxNt37gFUnOKnxF
NbGX24gUdiJOVokmd5kOW6gOrLuq8eWhQJe8JG4w5E1ejKV/5DzKl0aF1yZqh+FSYs0SNUIWBTor
6t5HEuK5w0p2wdYCU0kMEzVHB1JuRlk0J5xldP19Wd7pU/klyRqjVJCPpu4Hy6ii9RoVNoS+isYJ
BrrumpMolGmf9NqHn1q4Y/qKjF0Tl75hzDap/NN14YO6gtKobi7V7MyRhj5tQ6h213g+2HTfMo08
+tv/wqfy2dt0HsrE4dU23hPgArXLEIgvEiQQNIiIP9N8yIJ1P67KinU4KI0n2RErH8f6S1NGw8ow
TXcZWjvPwTMmJv8ljCOgMjU97aIh+LoOKGSyATg5oWqqqPaVap56t5y2JgakdQ9MSSWCEKGc6Rws
EIIS8SotHA+LUuvh/TWYxLGFY411UNlTeSXF2qqb7tKX3kOa84bmE37V0qgvrU+0WRKDpOTnEcBr
LeONapDXOhhp8tNmxFH4MXQGTFKXsbzsjGfLqVzUHT/LKidZQmGwLkCX1e41YyK2wsKOnBjlfFBq
m54Rq5FqzaoAWiYxbQVOjzUctHjdqQ2BGcDDggtQsnPoUKtQlqGDLeHFagn9GAM9tF+WbHLUN0su
MDbXuzOI+6u6hDaMA4ljZP4puC+FaUslgDcz6O9kgGs8tq1+1eZZuNFS8G+V4f1y7R7vYfusWpRm
5BxQH40obJuR9dmavoTyCCGFzip/uQ4n6JSln5WCpKG7LXs/DdV/PobHwSp/1AliipaTy2yeVNIc
/RqFDz7NNTrzH0YC18D1xafoa3zyFkHqjW9ay8B0T2ZI4ijzl3UfOnsfyc+hlOqHMWHhC0uNaXvB
G+CKL7gB2y7SljhF0o0KPJLQZfoEIYK5qYuTHxk5Srrx2ltMD2wRvBFjKVasKstgmNYdsRdaX58B
j6VbZBn7sQ+uZcOA2KUXkRgKqY7L78QG9ZLl9nc9qbMAb8AudRUF0RFDMpluDiGxJI9uEoFPK5l3
Z8xRro6MsHQnDYbN3tpVdrs3ICZ1mXrUxsk4d2iBzNLmNhDv4FLYbN6tbzOxwBnDitAKQly7KeFm
wPtmVsusQvRUe9GxZZZGz+3dFG17Qv/Jau+NG61t/VUDR9kXEWdLfJ8WcPlC1vqi3jZkUzt9yq0c
QPI6NcqfqRNjrVPYlUztO7S790QkHy1EZc5+cztUfC4iHkhj1ZONMzXgamlCSpmtNU0yQbPw85kF
SBByO1Z0GJjY2rzNPZplhE+ssAfZyh98/g/uR41fchXSL6BNS9O/8ck7Gyir7PBbNeqhMd3vMm1f
vLF5ZAoBhVRq5Mu4LXNn3GVVQDkgjFm9wxxVw3PtCPBGRAV5i47QPkp+namzG1jHsjI+jIAwxipH
JzZPs/I2RPiSesDC8nLfK+fY14fRGrcuV1COei9j4Q4c7dXq4l+1iRMblrXaFoCahwD3fP2du82L
X4Z0o/PiWomNEXDnZE0nFdnfZaI/K4ASeGcHhifrzouR1OmiJM8oYVztpmt7trmw+Hy55jcDTY8Q
VP+skKStckN8pll4j1k4OsAQOih7uhnKzyWAMDbu2ckBFJjkVbZtR1tfI5uz2V1AbMydrTGo8NS0
ZbUJm+oBH9iaEEwu/0QcaorSsK00jPKgBzK/ItglxEgmvyOIa5gW2r2Va7xucIrCoYvD9pYizAnX
2jhggYj8I52NpWry+T4YG2vl5k9RWd9ZHQFKQB14GvGKKGSi5uiWL2t6fg7A3EXFuHwZjzD0XCs5
Sae6D2HdLkxVMrFSDDFUJmlWpduq1QCUlNd20g2ozf0G1wR4tYRNWdnsihzUR0dPOM4h77QqX3vR
dI7hVy+DqMrXetkeQk/ug1AnzQXFkQGAcQ2/5iWmWEwVfpe+YQvQhnDg2PQDgPgKGehVErCCH2rx
ShvNd6etrkJvd5lPgG1rsN9Nyb2jH2RpyzwlOTwY7trQ+igJs7VYNVU8uIzDfvloHAphQ6zs/W+y
xd5pfonKe2aCslV5yKwkOVoUpVHINoKcsasr1TUakFQPHWoPY1+GabYxaA84mXOnTMxwtKfqbVnp
B7gyoM1q86VR8G4qGqZ2Bmal7eXSz51LPlmPAbGWgjVl45FjnNTT1i+NQ8CdXHhELRcMyByQSVLS
jcQCJ7FImJWyVsgoeeSFbHZKdDENPGO9zfZxAaq6NzZu27Irodno5woJgJaehKq/Atl/JQ2zCjkt
jOohrbqOi2bEClO8orv/ipX93fUFSWfmytLTcqtrinnZCMiwomp3og9asgzsMZDRPNOuVjE9Rbb7
LF21001rjymzWmmteYoHbcbLotHpuCHapDEuTr/QUq8rveSG0dTL3hcbwuMXrT58IFm/S5MPYc2A
g2RPU/ceSxjJlG3xMgU+oacTCSWt8YP8RdRI/lvUIW1n0nnSwCQQgzSnJ2UE92TeI14rGtyZ90Ov
+1MXFNcbyv//fqr/CL+LO2KXwiL/k5f/WZRjHYdR+28P//OpyPjv/80/89/fcyPu/350jj9rlPe/
2v/xu7bfxeU9+27+/Zv+5Tfz1/96dqv39v1fHqxveQX33Xc9Pnw3Xdr+F/d//s7/7T/+7ft/k3pg
CpxYt7fqz3dq/gt//eT8Ev7xx7X+5p3759iDv37kr9gDwyDBwHF8nVk4XTB0ML9jD0zxd9uxbQf+
iuPot2yDv2IPhPN30+HffMtiX2hbPs+hocSN/vGHMP4ObVm4ruU5whWO7v/xXy//Xz7G3x/r35hd
3RHC0zb/+MPA2fzH38o/P+/91z/+sOlPWTwF27Q5U7HwmTr//vn+EOfh/P3/J6GkTaD7xHd58NPT
IVnewnWcFGtPM4y7MQ03QdE9R1YVIKSHFSAgWMBI+Ar1CO1YLMBhzbknvw/eHMsWSCZHjm2gFrTu
brElt0NtoXqqinQrgcQj1Z9DZlRbuhtDaec07MzD7VC4c6pkJs1VW9Rrn1n5Hn4C6m8GNdQ8DsWY
mrAMh5G7aZJ+WJcoxXad1R8DS3xKRpx3FSfOprX859zDyELAQuXgcHK4rMJhvOuqKr5PvGyPhPpi
KI90sSYD+5LUtPWsj9iJDiX4WZCe8GkrDZEVu0mMudPsFKpne8Xtq272FDmmei7x0yMAdK444sst
iNxL0uvJUYvQhvVN8xWo4FOPLOegUm9cFyUdrZiq6yA8gJgD1SX1U7fJjcE+lvPB70HKWun7kIX1
seIOsQIEky9DXo0mD3ZcFgdrPjRzetDt4e0rI583Wdhgg/kzyENH27XIGrHJhUfubPhUOurBvCeB
lIbSn6/BdxywuVQebeKFcwjEHBM1Y2c0HG0EirfxGkTB02DJk4z09AhlHS1wgfTDrBP3AGrCBj5h
XmNRrwxNbBKjVgeCMvGwh2bKtDFKUeTpPZyN3mlWA3PhLiSXKW6dfYhIfZvbOXoMY06CtDvHXKjB
rY/BRPAhEbSkZofexsxCd4tx1Nhb/j+/9f/2Sfz+dIo4EXQwu18WXRW9HIOd4bMJMUgMwEWad4fb
QSlRr73C/tZdlPiLbiAcB/8A/n27PjjzxXD76vdBaVFzMFNSCsXIEJI/f7gdbi/o3x7im8R8MgVo
dE3DX0RkDAFkuoWJ3b4kHPNuSMmDjw3zTfiYs2g/l4fbV78fstPmH9xa7AB2L2+fdGHi5rp99ftw
OxluD6cRtCDFPFuE+bK8XYzulHPnuMWJ3f7n7ewYpP1qZQhRm/kkvr11vw+//x86en2fyMMwW6cw
nhLzNc0NhFtGkTGHX97+JYX8vvLKAc1tSP7XLfXrdlBU4qALuM6zuGau3iSoO2w3wsDRzxhPSwIi
N1xgnv/0OGWzPrb3KOopbbw5Ei4SnQKdlb6Hid6hjyrEKtbQC6LZm2aZ93Sw58Pt4e1g+ujJIMxq
i8x+k0a2M3Arl32e4FZrLboPQCh8E9Ecmn4gl15d82WVj/D7VUt4QPDiFeyEC1NfuXEHU9CynkZv
AqHWzhGytyclSDKI0wM2Jt7o+VmiEUSgPR+s//7q9tBvCljsyKWNGVM5zj9gBo25zWR85gaxSqvc
2CcEkh4Z55CIrWvsYtln8Lo56Jo2osbC8TMJ9RpntY+JDQymmH7wzmJOCRFhHPA+9Yc+8rvDyAW/
CSL7tWxaghBc8eTJuV8zP8Vq/rSjjApeOdDq1Lyg3f6hj+Fsvro6g6txqBzjQoQHMMYWK7KhN6tk
um98pGfFIMp11zcXOSkKLY1UEm1g7tGf4pDpw3yng04VfMW+kdJ1Lg3Sv5BLBfVj6unxLky6Zx0k
qO8NFnNV/52WBMjwIbvHIYwu6xBnM2A1Tjd5xXdUcUuQKnmr3SBRXo7pufQQjEChe1MI0A2VvIWi
8PcWHTH8RSB7VYkQxZxPBaWuVk1nyuj0twDL0Low4EggxrzEJmHghZxjTrEqLeI+BnTOq8OaXDJr
HB1IumZ/RYN9ItwxY4nokU8i2JnIxLHD7NyRpayD6jnGtraiMRPvx5axXaUevajBK2RTV+kZ9e0g
OxOoBPc3GylDZQ/HSQ7dofRoR9cqoo2QjM+qns3dEp20F+VfiQXYgFHup6aH4gD4311bHkM6gnVp
0/REO2vR2vT7HzNMa1vKEeqJx7hyJJ01JhkAETuqT9TnV8uS1tEFb4nhxqPqtWiZTDgIM3gfNorP
xi7lQlJ+s2EvjlqNpLfI6VPjT662TYch3mpgLdkxFRK60SKU5toWzOgxuCxVHdNvV5Nc9jaDVipp
OvrSM1jDC2tZC8vaWBRaSy9LvuEI6TTYxqcuHa9p7QxPJBKYa0qUTVtY7hphkLXR50B4ByKOb5jd
zpTEa1Ylv3Rs0rt2sulOuLk6mjmEFEXszmSFX9GYOhcv1cB1BGW3zQO4VTTkoTVJY2MU4mcBQWoz
gJHPLXRxkUMpNabM9ltm3UhClppWa5fOSfRFOHjNsssQUvfMxh4HWePTRrO8CqF/0EM3yGqwqUIN
JpsG+6SP1ClJbzd4XrHVpRszQnjgoe2hbI+6Y+HT6p/ojhd08XU9/krCCCB+Rl87crVzd6PsVARM
cz/ftYoLqM8j5O49fAFUBaueHsBey2HaEXeMb8/RzjyZL5eGPXo3FAB4MRoxfRm5dedmZGiU7jlJ
eU8dvfjZ+s2bV9GGVP4ZBulBuFy3tF5qLIHhZSBTcGem7o7NJc1zeC6rCEcTtsnuxEjb/jG5gbYZ
cdqYTP72Tl7+AGK97xCxdrVC1SlQLKS6xDlF2TOQY0i1Ez0Xjv+Z0qxcN3pokN1uA7Jp111WyK0L
X2KVGozhqB9pJUQAkrqxu/MnUAq9byOl64fPMMeZmaSB3E0pE8N2HznGy9DANyk18aYcbjSuD5Fa
/WhjwpyVJn4RFWPf5/VTPUanEqf52g0ppOAy0oEXsIdy9CcOMHE0RCRrBnaSrUsafpqp7szEf+SJ
3sVx2C0bbajOEmt2PIZ7cKnfDGEJKQpNrOX6ydKRbAi9r2ngEqEUiUtnsLfsHdNftLMWq8507ZwF
OMO8ND4yqfxVFtwianx0myJ1NBrMGjJ2i15xZqLort0PuBFXqfnVRunVOQ4muSZ8xVmqxDi1nbqg
NEC9nyf3JmkJREqgduvbJ9GtrCa6wgeBe4QjpHbRUYZ2ofbD7P5BIoTxPMGtXntMVFj6EXZjOVlX
5Q0b2LyQ7N2tyisyZmSjDij5UYwG/pwUQXSnnT3berftn9YYB8c6QIVtM9DWdK56ZADoopLkbnDZ
yqAEwELJzjtvPnr6jRsXMtGUNxv0h69RiOWnm5gdp5HFd/kvkYfotwNUfJhEsKIbDj661I+aStyV
L3x3nWjVVz757Z43Il1q8lrSY/NLrb6bPFgQ2jJypX2m07ckCpDbkRa7kOyY5Q14R+kPhP6hR8Zm
WjQ/TO7Yx9Ggox4HHdbPAvQBQT3zLAXTqLYyc5M3FpPk4MxzBT0udm4sKXMIwUhUsQExTdrrANJn
Yc/7k9vj21f0gKo/Hw5EFzSjxpZs3tbcDuxNyz+/uj3kloi3osmfoWSx/c5yLGB0XRf6IPMVErDi
cDsM897o3x4WnbL3oTrkJvs9FNHGqprGRwZ9eN0k2Qr10MRHgPDghCowFbcMbALQUqok2l+N00Hr
FOEPhbbSKnDBa34zrquEnVdlEArbYXVjvNsc4vkwzXmQt4NU5NqDIiajOOdTgsPXHFxhy5XZgN4D
9NOyhsILS+eDYfcJOEkmNYIwxnzs35NQG9eWSScGl+T29r9rI0ZSafaMh2DbweY9OHAVD9QY4yHW
kVDbFqMSbc4AJRPwa0wnNBM5lATofKWNrePQGUP9T4d23pWbYebOZd3Zmcuf26Gc98PgT9DdO8gn
wwoogDXvp1thj0QszI/9NBg3SeZePZvoVoYWRHzfvrTm/FY578pvD1F2wofYiHlnPyRtrC/N+UvW
rkhf4vc+dsOWWfJ0QctDzrMwHm2reAY91u+4ixjAOXXmGn11nkQmnkQYLKXl3WkQ1elRGdpVuvFX
F1k0VQdmgCPmi41Xwi8JWoktYj6AZ/meUifdpDYJeNpAMrtRUx9NdH+GFXIjbUsc2s8YBBlu48+Y
QAKsZD3IFhhImD04RaIYzeg4ZM4VIs4OT1+0ziPnvaPdd6p68EhRHF5yH2BMn6FzSTTEvY4zNJum
Nt8VJZc7NMXDiVtD+Yhgf5lp9Qs4tvDJ8WjotsRzrKjGMQPYuc0Y0kkogbGwiP4X2VXFuTVadIEp
tJNkrhd1yxRrYTNn812jvkZdWF8HB5+GIpBpW0v7yJnnsa6yZDqxkXNVFhPRHo4droQWqbPpj/cq
bc7AJy58EP6uSG15JwwcgHVyEdVe0lBEEwTN3solVjZu8eRaONAkyV/bND5mm6qMx6ucooG0Biaz
idGtmkKp+6yzdBq71bkfMup/Thi0A4xUyopJRecqlGtTdtTCrN4rCF5BLuqLP8bNpStUQ+h0z/1c
xfIMpAlTw1B/2yNNAz9EPbdsK8Kd2saadmoUd2BpcV+mA95VjUoma3jqNvE0wmcJRvhzcNjfAzPT
pyOrwr7pPf0Jjh4z19Q0CVFtvirkNUT+JcUOr8VG6xnKYH2PVyOYbg2fyN3gu6+uh1uxU8Z+nAAr
D7Z9L1VEpzRR77Uf/tTy0bprx6q/5KKEh5drZ1u3AmT/4itupxQpus4InRrr3tKZ/pATscrYtWzZ
Plx6I0+Pud2zn/OWud4W+FAdJOLWYC2MhJVKcnExUzGqK2pqx42vbdye7BHKqTS1o94lI4KH7LO1
LGcNJEtSkkpSpLw0BGuRqvsEqN6u5yYNNWxN1TyeXGWSWa2H6AnpyU+1gVkzfR09SXlS8LmmtgLk
2eGAx48JCa2R4OF4RSh0G5eTq+y3UeShza54NjE7+JxlZttMowXjmRnhiFhlnVCwmjQddl0lXwqH
QnZK2pND/zgJ7skpeKjo0uz4tfm6gqTFXR7Fsla727zArMfnBhlOJVczbtZRHAQnj3nUeszEwTWa
+0RXw6kmpQGbH19RosC706DCMfzMtykVNRIirMpxFi5ToM07qr6zFoUpLJ2HXsJVNAJdwuukB6QV
MlxyMwKfOgLVKeLu7EvoB+jAh40c14EcevB5PrMKxz+IrHIek6SLHoxQLV6qmeLQFp9MkfRtMtc4
WK6uHdRA9ENn3eh/RCrQH/T8DbW1JOEmYgSWEfjokGnN6oq3pP5gUg6GyanbTe7rboSzdCJzN/MX
Zg8ZSA1GSlRMmF1Jr0ouafMx6CGMmNaq91Hrhk/IPpBMVt6+qvkVqSy+BuOU9p6zDPPIXWY1AN80
JDBDF/ZW9qOxiOqqPRJF8e6mhnXyO1xdPrGhK2nYfKppUK7pdXSEuGlfXemOm07g4gft/pygqcAi
Lh+71q8v2IoLHKMGPhfW2GZqHkKbvoYW2sPFkNkcGZBslRtMhzavl/i20SLpaDKnLsIY6hl3DBHD
c8eQ02JefxdZ+oW70VuDKPqQe+reneHgccEZOMuSuhL7td0y18efRbQO2XDEFSky+Vz/BwtNujdG
c08J/FmCqzyPoa9WJDyoTYAJa7uf/JzRh1t6q2IwD6YXdZt09ndkyD35ZGOMFcUrPLWJLWZ7jhvT
uOI/MEDy9xYeXiC8BfjlDQCFbOVHQ70qzfqqQE89zN1UtUNV5n62zrCFH7Xmmmp2sUNwCJjG+Rwu
tmH+IQZd53LooWhGxkEZH2wxhl0Cg38HdGSRySjfT47H9K9rqk2eMGbTYrXNq2Lnp+63ZNv+Q9xA
aVSRkaY5Z8M+RGVW7cZ8fJduilvN4VJy+lFh9Uf+2ZZm8APHom/vZeykF9xY9j3b63451IlEz81E
VdMV+kXT/9VMEpeS07ZsdSMMmo6NugLiBRMdNtidkT9VqCHHaUTZFOGKspXpbdrMEWsVExzQoJ1e
TpgTV2hVS/LJapIAavNy24rpLfTS3G5JrS6aZ4auziqqC+Pg2zfC50G0wG3tonNpNTBpqgi9W3Er
O/VhHJ7sQR2TeKQZw2YdVgki4MArVs5knyeTybIZMIwncoxctfRToQ1eZWP/4Lbmc+qY7dHSxNGX
HcnbKX6wbEKk5Kbl3rNl8ET8qVpFA1aYKToOacX6hBSfZSzOrv0Emz2Efe+jmhsF/qI+Q16oG8l0
cP1jrhf12WguJbRHNr4BqnyvHx9Dy0Vdj5WYVpRYmD58hqIJENPEaXRJbfberpiSDUC5rwqFKbHn
JMuV2a9alyjOPX94t+vyIU7KbG1XiJaQEeMoUcHTNCYWbc3Z881c/ey7Lg0HXz91s0INZ1C0xzrs
Qt/zqVrNRyqpXyjZ1cltsGtQMTZQnZlQQgaew6T34MfWOi5ZoAMZeh+vMNZWS6OjMxHFlyJWx67T
Nn6Nx8OaPZy1rqtrZwWQ/95bSZSjAHeIFxzTces1n15CROSCVfKitRGdqNy2j3mDRg/l8X1V68QR
2bnHCiOCrZ3UODnKmiZnYzzgtWF7mfmnsI9extRnj1hhGEEzgIckKCry1KIFJAIMvdxn9DPFEfdD
lRaoLlHMFl2qnUIb54r0m3oHImJXGjhn8vmERa6wAsu5zp0SZYbfaIixyle98upTMcjo6PLslUYg
SedkkElpm+3SKXjPwrKEDBqv4t5jkbV99aBVw3YqtfBRkg46NDbnWM78w5Ao5Cas9VvbQ0ztt1gP
s4F4K0rbdaaH6Da40ZC1C5kBUTbusQG1x+Dn/TGqExgM1gCuD0nnOZ7/ChJpQD3GxI20YDPvWeQ8
ZrKnu24bTxYDxpWjGuxrDGsoH6ruEMuHwsn9dc4fJbqjMcnOYYeaVMXFCy8KWeaxTmoG5VWa7luG
oYYWDxsIitrK9VsbyO2M++hINWDaVi0JUe72MWFVURilZxoT20H42q6v8J5aOEA2oiHgvo+UZBTk
GnuQkZ+mzaYIn2ZLrgzgRsenJYGfIdyxK9pYMC8g3TXxOp6QRgmzL/d24VGvoarGqjn1K3fQUMvk
Wr69vdFGlCyR+mA6Iw7AsQJyqTEzI6h2gdpvpjzeCFl5u9YhBjF2a9KTkcOic9zFAwwj5yfsz2qZ
e8WTjvBxZ4eWdpBMtvGftuciG976dDJYZWGgB0rQUcy6ydywV6ZB2iSvolLT1s4m6xRkmb+txuwD
L3i90Efcgn6vp/QjcyYnVn6KHTYXAe3VFeNwSaJ2sTEQPtL6ZmK5T9xS3zMoPPqFvHJPDo9eG6RQ
OwU+wKS4tHq7sXhl2xLvZ1bZ4QNUFvecEzYRD6+IG4YTmvISHgqWPuG1ziF1fYq0QnuwpXSPt4NX
95Jfh79Ft0R2tcsy2YghYzkP2UIyua63CBNcrONOfuZle9AcrkI6b7bd+ftgftS68k1xPhwp6nsa
+KwFg+W8ZHhlLii1SdmyzIcS3uBRxi32BWrWtZuodWmOw0M+H6B6r9FGPfg9lWquZI0S5rl0/e4o
7Nlh///ZO5Ptxpk0yb5KndrjbwwOOLDoDedJJEVRU2xwpJACjnken74vVJnZWVmLrt7XRicmKSQS
cLjbZ3YtqswThp1kORG5QouKyAWFRrTPvbhfZYlxNSnVftInxbU+kskNh8naGgKjXMIbt1RUAe21
lm7yUKfK2WZg2U1VuAVCWUMQTuG3tH50iNPpMtTcv3k+fIquDHcmb+o5C+jkSMcQw3/rLoXCQ5ZE
7e9+sMVjxGXo8UgmXjXX2tISSmSS+DkPYV1yqAOVBDOUzXmyF7ldXzwDD1lVSJrv6vaCQFge+wCq
QBOI+OhkbBtthNtk9NoHl+47zeJhwNGUPqR4RY98tS9SFuE00ZoHb6btoDhdXTBhS6urYraZp7bK
ygeJdBjalNdBi7z3tnksKqoTNQL6+8CFq2CWDcOT0osv8dhdJhl02MijbR3T/yW8PNynaYZO02H0
FjRIQQ2EaT53qzekKUcWz+WQMuJpTMxzRp4RgMKuz/rhcV93zh/6Rr913DlbL3M/1SgPfd2l57xJ
CIhEGGdKv2zXdjWdKytXy8kj46cQpxcF82GgKwPGrIRHfcSxadOnMGmwKxdg/0gxldJYKROYcWpX
p1Zz4INK5s3TKIst3CZMJ0mvjnbS3HQXWmqXN3yvA9v0wm3vhe+5JwTce2DwLEmAEAMbMvC1t3IP
WyKvcfHTDm3tOXNzcbSc3kYbOKmNtmtMJX5hkxhCU7qPzYA81dtzb6OmCXzMpDAh/GEmM+pvKxjy
Y1bKdYBjahdGFKLpPGRqQBaZk7/rY44zcOw/WqpIB3eIsDPyc7RuaW+tSb72IEfxpwbJjkKlZ+V2
7ZoyMo2x22XyX5xBBJtOKyeWQAeB2GNyKxk8HfJG3Iv4aAh9eAMKj3+qEulGs9v/mPH9TPv+Ze73
f/8MLNsd51O2Qc1F7E1nLamYp7FtTYbCR4TJccVObqegbaGUAYlNWAmihdA6CluMDHQV1TN4EH5+
H9XYtKI02CMeYjryekRWjHcro1ds34UYMO95yToU0LZcPYCCjEkJ83C4+pnbN/Okmz0U3ucK6lIb
Yk3Q04/UcltkWW3nVZcIMNk2YHR86GelTE88CeOaNu7awaiKFTtdlRaO3ChqqCGYP6gkOoMHCrc/
ybB6FMQWBi7ulCnW0Y8rTsq2+cjNQs2FU76A+oHZL2Z6AWeZ/BgRBF0y9E9X4HiRMRyjKI4jd4hU
MRXEFgG/wMIcGZlRdZCaXh08iq4W5gT6FR302YigHgTRHPG1ePz5Zc2gXQWUGsSz33T+SX4+ePOn
UsXGwPsff6ZZZrSJx/z5X+bQvsUuKeY0Yg80a/785D+/yots+Kff/vyFLMZoVREBpoJWsguu4v7w
8yv3H7/6+a2aX6vcNO9TU54VAAJKyWgBZGFP6KZU/qGfP3gZ1r3E0uxVJ4BJ/nwA80GapQK2LBl3
TmTA4DnOvywSJp8/H35+O5lsRiO6BhcCj1TnxuOxDiadfQAvxvy9TbOmiZ4/2zDiH5NCzOqMqs7Q
mGkFG97Iqjj3uWpbF/qbMVoacAxEU03nQ/yjl7IHqQ+etF9aL6JhlcnyAV5cc/j5VTz/SmWJvakb
zNXzXzJIHPZKvjTzjwNk+m8fmqJTq75LrAUs0fzw45QhbnJIc5zzcIM92DrlZ+cimmUOIYykGTHK
/ONDZ+Wn1jSqbadiXCM2dHbnRxFmOGisPap/d1rnICOiZIaDuOK7Mzb/YxD77xjELJ7uOKb+1989
WP/FIPY027b+bfnBQhFmH/9sFPvbp/7NKCbdv2y+lMRsM1vBTPsfPjHX+suyJW4vSwIWMl3D/Pd/
+5tPzLL/MnWb0bGJYiZM/tU/fGKW+ZcumLJJDGbzIQnj2d+/x/+GT8y0TO8/+8SYw7AF1LGcubpj
GZb+Lz6xNiQFVUU8j6q8CbaG38lTWLb3lMPmUg6vVd/Vt64GnFMNXbeCPWefovHYTTRmtzZtaexC
vHwj2BecZfnog+lfeaxa21wzDhaN3PQD+kAHIFzgs951uvc7iqhV0KY44iShhQydqRPg9M7T3Rny
VXDGEBM9ebEOaiyznkcfETkdGCkbUwu5xGFwzTF02+hBvrID1wU55wYbUZGFqY1u4hwKi9zOsmhn
5om3KcgIyyxgF2wzZERQhABjrA2+0UXVqJywA7ut3A8PeA8GECh9ubSqwMPpG67jUXgbf/ZoB71z
rudKjLpInqTBmS3tLGdXxtMu1Lp8VYZEy/WhW1glscAUfXVrquHZU6RJsiQi7GxviQuFx2IwZxRG
Tz2YNYDFqqxtEEUeyYZQ8IBhnfK5Xg5On32RTKD0NIfM1+WmwfYKX7MG8RlZEFqNCOs3LPSnsdMU
aka2i+j6WkA4t7ZeSWaSq+rY5tI4JL31WdVEkN26zPZGsCc8bt+9skZmDst9ZlJ/laUqhYnv71rf
DA4o/hwr1ilTuI+pq0+p9UwwzkPF4IQe+f3N0qOMaS6BQ0dP3AfZLYJOhmBYU4gEzCmJ04hLP4p0
XwOYA1eCWcoPpH60W+3IFDc5KGYw56jzEOK94rlzFEeRdoScEyobb0Y+EkVdU+Tmn/y6Yh/pwxmw
UPkJrFWPU268ZsVUnvRKvgx0tS8tm5r40dfljeEOwxSN+tWyHZHXnR5dkSMK1hcymyRkp9C3X/yW
nnPTt/YgHW9iDK1NSWrOLQu1LtPsqhPvOxKNCSm2DcmZKWc6QkYCgtvYjxXm8RsvKLsYB6Zs3d8L
zSPp6sEUoUWU53UXOaup6F3SDDnA1jiwNkH1ZfDjLkzpyKughZCk9XuRGsUHmDyKDfwue0T5p55H
r+G5m53zqkJ719Nat8sYJK1ymVykgxUcpnvAdU9JmVuODymug2vd3Z0AJ7Ia0pubATJqmycBxP0A
5xVveqDwHjonmo8s7EW9vSulJR99zqsF/ru9kQU7hPYKjNXQLyxwI3vFQS3CTr1uXFfHaN+gV9lt
fWy06bHMu3g3ebSKT18RDYkHQFKUhKfpkzM0ZzMJaWQK/K+0ddOVKXWd9zUDGxlAEFIlvU1R6sxn
aWsRMRdZuMIcVrCA+p1m4LU3/aOh/ZKjdy/DqrzEDCwj9rW8UUyX3dUYuSfmnj2OnxoWSUuNR4xr
VecEptmedxqT7KIDK8bU1V4Gc0guMGjOqFTH3Bmi42C5xGACHYIK5U0t/QycXMEae0CzNnYOAn3A
bRJ3Ec3rA9Jqj1cWQDex3kzdK/Mlqxzy0gCEM90Iz0EgjZkBBARAk1eQ5XeWIHnt+/aPqsnbysxn
G5un+dpJR+c0d0RgAyH/PddeKF0426jE+unGOVYmpzwPQQh0tqHiIHG1fjmGzFHahvG9cFvS7yUb
UeyrK7dn74CkYa0JuljUU3ohr4/5y5BUXCVl7G111X7VDk0qSQDzJoCMEFk1hbai+pbtmKyHPjaA
mzI97CM3va7GLnaPyDHPSeTT2WXB50sLSkUyhwNRPuaMwgLtOoFVWE8DwU1luX+E57/AvE+XBU4V
AOmO2Oav7JrC8+hiT4joz+H7Hi68tMiOY3ors+80adrnqjWIl6LzC8/e6QLa9uy/MlCTB7dfNiS4
95VhEuPxTco3bH1YdR056Z6HgHKJlsvxm1bScFuX+F9RLifKEsrXiGIbIImkD+mmJnCYvSE5MdAh
CgpWb3jOpA6CaoCEVtv+SRk1go2e/Z6AF7S5QcIq63+nRkAiMm72LZn+tRxJROZJsrYMSSg5Mbao
PHTVW2TmQywK5IrnxotxY44hN6XSX4qR7o3cmvVSyqQWATbRDd/6bvDUvnRjeRJCG64uYuuin5g6
OgzCJSeIbGLhsCobBT/oU5Z58pNMmcd1rb0CcnseCVus7YJ+8NGrlxQjfNoDVXM0Sw5bjm8pcIXy
3QymT1cl/mNV7TnjdbeapsMxth9dXYTXAHDvymuw6goHws2Y80PUInysYFnO4NsMogTx/HbS1lks
Hix/wC6VSW9jxAHVbRCw6FbzqN9pBAwexJYpQSLQdbDT9jTrNziYi0zfuVn0OU3Md3sDptyEU5eV
jrQS6SOJTyCgP/6cCgFzC5gHWB3iWqljmgfJlJBHdmSvRzXClSc15WOJ2tHORN2EVb1a9BvvTDq6
OSsCBYv67GNUDQMoL9pPE/VXRB3tlWkPXCVcYEmJhSeXtbfPi6vjRNgmUm2XDuV6UsG0qyf4a1Kq
B8qP6BqybBaf5s+YusY9q3cMid4M2Re3tAte83L6jT+Cgo+GawYVhwkBOgy8qIRykSjcer6mHYy2
eneduNyVSdADqQbU5KOOkUcEA+vJKX0CyQiBFcRiyPq9KW3fvGIIYKfhGo8YtddRpoVvI2EROoB3
rmnGa1MaUGKzwafsOmhe4048ueHwWGeGesMptsxsIiVF1Np319eeWZYYG6jmVRrY50RX07gb12cc
rtjs2cEsgybXd3CU8lXc0LTK2CtfuUnVrIiwtFu9hBQVqdonFTP+MsemORsh6FsvOjmBKT46PXBX
PZmzY4OB1GVqcFR4vrClNPLDVu6bX/gfCofbXp/9EWgZqOJBIk8AawV51+q1g7+xaIyg27huGdxs
B62oUioFdZcY2G3xmxZyiA8thYYi7UB6dlW2Miet2DkBVlFffZcI4AubzNlT7Cf0sLsMjeHP25eo
5/WwRe4wKzDVzioV9Te9+IOxkaUxOfXm+K1QVyV8bwK4Cqw61bl4WIMtRaPjMg6xEFejkR00anzl
CCXVyW5xWjEFUsXBG73q7jVcxAQ7ut9D7iwLpyQ4Dfal9PV6jw19DcrziZdKx9ZIGW7bzEgXapdO
YAnQXcvoIwyks0Q2bnlTaIWqjJJzd6juDiNZ9lldCrI88Z2tVJlNlUj5zLN341RBvJdl2OLEt29t
UV/Nfu+TJP3l+rhJa2PyniZZW0g8U/YQsl1lrW4QvyeyR6H/zXRCEULKtVWBU3KlzRdOXLn0XuaB
RigRn5mdWX+iGl+ZaoRD/Fm/uuhFU/0qerv6slq48mYRvulw/WGxFDzgSKfGE6wUS+E2C/KXgZk8
3ZGFudQZmKzrNMqxH090wV0zK3zwZT98B2ggSqjpfaytJ03anzVspFtmdftRtA+sR6wgrkXCVZQn
p3fDi8FluRjaufW0f7N7sFQpPKQl8VHIzZNRfZPhLBcwTZ2L24njpEAt6Nofy2/VsXTBLxIPn2Wv
oV8PtVOvDRmLzThzfxOTvD9kovAKQzoNQu3FbQUaY89RHc/OJfeZY9FE9lW4YO/q3hh3uQ/fLa8x
3GkwI8fJe4+76sEv+fYjCS7FJgc6hOLFd9GwJJCEfi7TY9/TrCTjPSIdcYaxI/+yMhrkHbNlLtWR
oyhCxFQzfIEMmx04ekwgQTvaFOfP+fnEftYTlMBPlaf8W3boTwVkbKYWKKmcsaIEV4muXhgESpTi
4Ys8ZLuOzBzZqaS8AALwi6PP85XC6g5tEPT/8YH1ea/04pFwm06ee4oONPq6kisObP6ZBioqqMLq
YTBBVvkFZhVc+oRa5g+9Fw6HsOvfjbmfQYToWpbOzB6AJ/nDao2tAN0lcLwllZPpcgomuBKULq2I
XjOMhmWA224WAeOisPDvRK/GyDCyRS/SahluDfrWca8ibYVmwfC6bo8BaDmQAqLmxFliBsJkyvQc
nFzP3nKN22zeNjufFBdr65QZOPVUMEvgKNzLAdmqdkPOdBMoJxIei3SUhMlH9Vja0tnYaPJ7tidT
KW85UqmcM4FdfGq+FM4Mzg/RJbVbRmhh7y19oz7mQxLsmTKJ09AdxizEctE43h5/uXowNF8xM8fo
arvRxZX4vyIVrYM0kjjwpPeAlP+SE3KFrSPCW9wnW6N0lsy+2CCrOLoZqdwWdgl9SOlPWuTnCN5a
zGiDqrgYfOQqnLp3jTAicMEMlH/gvmUmZsG86cUWi1yLQLrEKkO6GRNo01vN0xR5Hhg49z0a8t1Y
dWqnZ8kbJYXvDGG2TWGcZK8+GXtlSwYZr1r1oAQ6dONxEC0ZQxN2rnkpp0vbjO/o95tJp2itBzPj
Ml5YBY6P84+VTenUdOvdnoPJMc6ig0jOCQgUP80BZZsrYdM73XMqrlTX7TLGPbtWM7dzn+DB55nF
TNxmu8sZcIErwMGiQG+ycrRNMEAfAd5GhvTUMWE8WKBTumgCTRTaN60mmIIlW8f3TkVaqF7i3v1w
iKZx716zNn71rcI5eLTI0zNwFo5sV2zsf75QPmH+KYt4V/rVQUBz2FmFBZlIJ4Uvp1cMiebRh3SN
VcXlWNjhU6CbDM/BfPlhou85BSEfKC8B6+OZe7pTuEvTkUGCtUvKxDlUvUd1GEjirgeJamdi740p
gfAU32xg8jPVHXMKIzG7VQjoc6WP7RMLz2PYWuxxUjaRqW/Caqo4jqytHhRdnxLHosoliPLFeCkA
Je6LmvFiOwfBKjvw91rzpbUceisPel7K/JxDYHV2h5GGyFgOtAEPNMPPLyRWElihVDRysrIPwirt
Q8Tm7eCp1trafL2ioNpPBDDpdIP86zivaV7bQ2BPAaM0F5OCGFrQ+nGVa+yj2MvcjZKyq8zDtURd
Lnl6FfxmN1Sxrw/ChVD2Vjft537wrZXXaTfAPpHR3gzXiNdx0wO8ksCF3OSsT9TfBROsHx6vL7oD
/UJz1ANQgS8IVgYFLJnYaJRQ6+yVzZhS9T6hFUDCXj7E7bAVXeEsdN1/hvKtVq0xfvfZe10OkP/M
b2fyXtIhpFYqplWRRM0ibuGuWiMkrERdQGuju2O8womOtSih51kNxjGSzadRGrtMsWWCcbhtTPca
Bcav1qDNpbX3otXfGzTAQ04kwx4nuWjaNtrl/WLy62ClImD1lvHhoUgsaOLBozNS+AfBC5Jcifpv
fgPX8h7O7eh5v0yUMnILZZu22I1pJnAD2EjAezH9dovSbDY5Fti5S0EA6cYkF1v9pcEQyIQyMjd4
U7ZDmEYnk63+sqlqqHoJk/quLg65WNukq8WIq2a0ja9+SBQS2nwGQBnhunSOvhbQiBe52EZmz1/P
v4rs/Jlce7SeHDyYqT2taqgKS/zpwzIx8HprIEgvsqba3gVXvOpawoQUKYYLsPTWUoPUSnabKDOX
9a5KGN5OyRV0wL4Z8u+Ssy7t8sEulB0gqGS4FM8KvkI/QJVQ1YunkVpMVHKtvaRe1+EvxrX5Qreh
h6dTzKxcPuNCexc5UshknrmvMc0VBIVS2PJcDqZVHoVPKsOu+gel0aNLJcVqgOczdZijRZF96IRG
Smx1pR6BAk7oXfRnAynTMJAcsGyyYQefw2P6Up8BUbFecYzDnrTWmulBSpvnQs6eBURVzvkjFF9u
pL7QDSlTehqCtF3HlsUbVL1BAX3vnf67bvai4p0zGE0KovK2bz+qgB+46pIPvFkP3YBTKWNIm/g9
rUraXjb+LtCzLxfzERi4bJ009sEHW0RRc7amFmE2kjndsmv0vWj84sSh6qhH2rUg8oHacwmq6B52
BVEm3Ays8JuI/Q2boxv3CAGpR8prvh0zpRzWcF6DbjgD54etAgIoKm4ITIfQ1D5D33IWAlw75SQH
hqQ6WwCumibY+fS1G2W6YVGDuy6sa9UAUPUGVtxOKHatr5NX/Z568R1N9XMKYHci2RG5/UvtO7h1
ht+hHxNxrMYHLbQ+taF8Ij627KLwq9ONm5x6ZmfdfoozDBSQvSIqWBd2TESJyspBK6iR6Ycv4qYL
36QjlmgPj6jwTDk5j6HW2nshLEWg9c+WY+/HIt4Dxed+YjBUNO95ad97TgG0rG4SFnPQdDsMP6D7
oO8obZumcqVkjupq79QCmB1vKHnHuJjZp7r15SoPFydA/EYSYgC++MJMm+/Rr2+SU4hOyQUeJa0k
wlZTzFx8IgNf1V6kX3lpkcitqDAgZ6IDI19MPd65RIw0tpafjSmOvg0WsmdGHA3Zy2AHOQcpr17E
7Msafc7sJt+j2Ge0HUCdmU831CyN9JMaABH9/l10NmwFg/1jnrlrp8gu5VQcNetKfTaz0peMnz2P
m6vHNRVAWi3pky3ppaQNYxHEvkmCaCMCmtIbCx0XQyh9CMRLHSlh3IkEcEVVY4Zs2VsroPCZ4hRE
e+ALNQNx7OKvQ//I+fQJDboBYYsYOvwpRMwxKvaeSRqOC9yz78pNaSz1rWkPBHgZxagtXq/+1Jl1
bmwJHBNVu3Xbtdm0UDpUpj+U+feIDkaSaR1ayqKejNCV097KKRV7CoYUGgctTfG4FlAJX+z2VnsD
vSJu5+8Bmjz4jAc5lWPJp5p7rYXhJaVamJtN5zUJZ8sAS69hG8Qcsn5L7MfaG4q40OQPn6RGfmEr
oKAMC5cCS8wpPFkaKc6osZq9sO0RwlxCuXJR0gOk+0DBfFDoac0IuUKWEgV3ndaaS1OPIFR6PPHc
mjNmpbAyhEQLF7WfjyeN28rEWcs8E0N8YtjLWhYCoCcG/yFt2XgyE9ay6IOCg57Gsxki6IVLjUt/
YQ8xjdUSE5sZ2s5poJ1rwOxg0jJl2dQ8pZLsrsseqA1plrDBA/Iq92fS/R8ZvCS/s55dxYSgosTM
nM3K9WjQ2AR5co+bKMPRSxWWllRz1VkFThAvJukT8q1irTJ2WlkXWZvaDG9T1ObI5YI0I2BDwp/0
PFQBY1dfwaOxi10FFv5sX6b2t16Azein3OUpR3+zrYyNCaKGKWp3H4GD4Zi4TQU+sVoiSeiSWjEV
zRQabx7szEhMai8oWxm2PBfFzhxafH5NTHGrDRbc8rOXERWuCvAse/AHMQ28xg0xDLsXl45FyzNK
gJiOd9VLcTcUPCl8uuGDUymTBDQtqE1n34o6qihwExxb4u6zUsG9cXwOQ3XAuhOgq+YzG7eun9wE
mBRGZbmSK6LACw6Te6rDgqWLArSICp4QBUL9BsZiivHSI+gD0GiOlHlXQfDKNtitjUHJleLrp8qb
YPg15i5uMvYorvsni7yUFm66mCYjW3els1NlPq7D6LUateJKPcTCqLgMmyxYtwk+dgC4a0VPc+jp
L2xwq6WE2Hsw0UTYgSS/21yj29l8Bnpb7mOPQxhVCdZFpzOXuKnDdW3ReUN3W5qUz6kv641FJHZp
jwmHvL5Yaan/UbRTggAIQa2zvA5VKtmaCV827jhvl90Laj9+vBYv8XgYrPSrb+AhmoATJs15F052
mQLo+XmxLZl/LyL6BbI6ZvLtZU+D5JvSH106yhcDqn5l9+yHf5myf3IzJAzPoPa5sBEUAtp+AF2W
G04VJcYhXAjOSrQ9LzUkALZcxDj1cBOJLNkZQ70zJObfWCP70mBOH31IsU8+kk44sHBL3G6gyPEA
9P6j5sunGg8q2wKk/8lbI2OCMSWmLLnHvRr+kTVhRcFahlhvtTc6BeMVERnatvTkQ/GPAb79Sccv
e6wepE66wSgY+5H0v5n4obyIzbfYpmN0LtLqV9U3XLHJu8121xmGE6YPXM/o7lpBpIUsBqtyd43n
s4EF45IgdZO+OgOTQxU77Ln0ktRRxzEl5ZSC3GVt5wyIOfSvTBdJq1irypQHDDl/6NYiIyu+oc7h
MC74Kn2wS7n2QuvD8msSiOkXTcBD4D3mozMsDbNYSq8/mbrD9JU8cdo5j5W9ovInXnoB3chO8FCG
9a9axusKyzW7PLEJW/fcDvJBc2CWgdEndWgk965t3grbP8xfq7JjOM7iyI5121hvpVcBZpxHTtAn
eLaGot/6YXYkjFDK7A0q47UHD+y1BET8rTNRUgKcjXfS65OVSewfj/WqtmF04V4ryW9kxtZkiVwM
7EygNgKntDZVM59PdHzZ+cRRpxgfrIKlMkyNJ3ec7mGdvQ0IHY0VUR7ZnVKHrHGfPyfizqu24i7d
h3q1bpmHVIN3sfv2Mr9fLd3lURpd+C/POlDn3Hn0m/pXX6BqTRGtg07LWXvosUbTDD3XN/T9jpRm
tDAT6oeqlCejQFsvrAof/lg+OklLz0DFy13zBDBvpuMutIbmLme6wrdYY4jDHZjR/mHRuROVJPsf
M8M5l6PaVzDYHJVQT86eEnvzSzj3J9n6wW+zh7Jqqe+ItfuQAZL0+scoQqnSpMewRlXRNkmil0Eb
vpgqLpO0JkdF4tpqY2xyGX71pNsNdIuKhLlBjaFNzRGcohOX0gw2Uau+8oSBqyrJcQ7hC9qzYiWs
uoU0G6K4MEacsy9+IWwdk7EzV1RVkXqMdroXbLPe3OWckmegJsujaK8BILOGa0QzxgeCetuQZoY2
UnczYuOtWZupgYJdFzuftDM2b/IITF0KyDXFwFTJoD7dD8gXtU8+InCjcab1su0gAAazKJ7MPFyn
YfY0X/iNFn3kCaoHz7QceOmYLzsAmJUl35JYHSvNOyexva4b95lB+1sf00NvD0dO2CxXpf5q9C7R
0PFPZrkBD+v6ceSWXxhOwJvT9XPVY3Zk60F2T+xNvaLGHLy/8O8m6gOoctQE80yu4Uzdxgfj6/ca
qqERNczGzRSK++9MZKuMsafQplXFxkVjRXUb7XMy6q82Fc+j6T7XCt0dMeIra5z7GDvw8UidNeUL
c8xfZOdtcMg6vYFiqv/EpXrOaJyM7fiRmfO+x0Ydjwxa8Vd4WXShRkbLy7uj2hVDqk3oJZ+mzhzY
sSByYxq229/IMLupWUEr/Kg0/VYl9XvKXa9lxalV0ZtZ9O89HZyALawV7TU7alMhyHZbnJzIm2a1
KWMeQLN9OKUEQEb0yNd71wmeTcu45rwnlut+8b3Sdqvw5VbbPH3WmaQ5PD9LI71Gw5350rc/uucy
MM91Ev9KCoZxMtolKjiFE2lM8saWhhnZEvCOi++wg2Qed0dba98sbipnbjYegaqGzExj/TGpw/cs
xZdVmeh5HHBbFhNusFdbs092GBLsB5AswRCExVlJgl4dwxS96S/WRK29WR2ayTprqYH8zPMS8Hzt
xycysHfEpaeKZ8oCzvwtN+g5Had1k3Nps3rahr4YXW7P1Ly2BeenW0aCcUFHaooU6bTN0cnn01dV
rSGVTPJij0RLOhvzC6BjtZwvFt9Mr35wNfxqo6jcoDaxiFlnyG9IIMa0QiJaEYj2UwvKP1wGDPHZ
IriILtnREXM3gPN21khxvU0TU16uG+oXsaetW/lkRf3eHi3MCSj8gflmj5m1TQckIDk+SWdWY3pY
vHZ1mTrxEI0UkGjlpzWoXVAVW5VOJ58paj2BZI3rX2kb3vL07ik6kS0pX0f3lw8Lf7CH37lWMEkx
zHNTxzfIFNPw3BvlB7C6rqoxzNdvSozvsjXWaey9KJdbjkrVRNTN79EMH+gsIDjjbQudlkgAAYCY
q3w/NCaYmWAXS0misWGygS+GbMOx99DiUobR0Iip6936MXskVow1MQAOZpQayIFyFjw35hxH2pRs
s6gVfIKLFKw6aTwz3XrwMhMItzxwxtmFInkRHbc99GK++nTUkR8Kq95lRsXlNxf+iCt73u+Rv/cN
d+1542YwLk4JtS2ptoH1OEzha91XTzDHNh7bCKYDyOVqmReQtiKqWzWFQG1jRDbEn/n/JQT4qFve
UZXqQRnowtXMBp//w5RgMw0ZpEqUdxoCHPMKwk3NlaLCZzM1N02Xv8hlZUwPtoHpmHwC5xDVbUkN
Ab1i/jz/oyEtX1tJRkqF32atIA+nzj03i8dWbcgO0ghNM8aTi6VEEB6MU+/TrP2SXa1906eJJ7m3
mjjAEeoCBCaGmjHi9GJN7Tayyd5q5DhDd+kIRBHKGWKm8gWoUROBuY61h95I89mlv+qHflfJ7uL5
DjKh2MNpuIyaJHVn7cHgbaPJ2ou3rkXEHu/dFK6GcNy5bnsR4XswS5l9/h317idqKzAMZqCKUt1A
fpbeMyOaXeAn375wH3zl01PmlHtXrz8m37n5abTuW7V3MxQcQCj8B+ZCq8l1TiyRRRpvkfCW7Sh/
ZUzTVjYT8iTJD0ZM8xQeLrGeeGotZSbJvzBWXUZNinUB2wATqAy4OQrAkJrv85IZ1MMbFYfZkumP
s9Tqi+M21lzyWx5IC3smyyOuiQd7VLuG/cQBaOOPp/F/+ID3sYDy90EvbbYK8S+Fv5t/9XDiufx/
2T9XH3He/BfzJ5/4N/OnByRQuNjxXM+ybeG4/NUs7f3vf8fNJP7SHeFaYh6MmVAB/+H+FPZfnhA6
AyHXNCREQNB+f6cEmn8J10Z9dmAHIibzWf8f7k/DkrO7858pgR5fw9R1w3AMb7acyv9MCfT0Omt8
v9SOkRbODA9ytxn3yLI10e6GOt7XAUuyxirLiXVcUtx3wKLwNqXaNRl9CpNLohBRT+1h58iN2U2E
lndjvB4TMUeA+ivZK4rHppUvYG5UgDMn3V+MNMOsNJCfm1wFmK8j5GrPpqvTA+6ZpzdoF2/WBLsJ
RwHCUnZWQ7YtSxdgNHeHnk/23qqMOWlKKa3hveuVfPK8/Jn5xbkXw2+2e2zxBMtkOh5Fxq4IsrcX
ZycbQADSLelEb06Km/Etb8JPCnmC5cSjDCJvqde3mPkPIZdQrouW3EJj50igyToxB/tkcKKteei7
KamETsv+qCTZ6mI4hvkmK7r1/2HvPJYjV7Ys+0V4Bi2mgQiEokqSyWRyAmMqaOHQwNfXcue9l1Wv
nrV1z3sCQyAyyGQAcLifs/faWz8+4AzEz1v252nBhRM3f4DpgBMqM/igtv11xJw3j8WL5lFcrC3+
Zif2cOX1CBup7RUjPcEgMX9uhk1K4oxiVZiPoiwukCif8HSTddBSOc7HYO932tvgTM/gu99JDZoG
oq5h+hh514WmBc2taLaDtgCy1nF76DOLMx4gDoLI0IWePCbureZ5JC0uL3o+3U6NGIELAEyo+HML
voWe1Tqam+kBvUsTYuVlNZKlp0I/k4j4OFAWx/fuh8ZY3GzMfUNyH4lgNLN3lhzTTlszyn5+wfz/
oUice7qtT/aYRC4/IypGALRjlnX7mSY0kJccFWlSgFHQ7gicY1B0lh9dVdxoBJMzhS2zKNgey+yx
dX/qi3s7tyUhzXwJa9ssj+uCAnadikPwwy+yq9aSKdCO8bOzbA8p59qMs4bsYyIqdILm/EV4Z8OG
sIZCiRCilepumX4drdk/pd1wS75xe2296bnxbcz/JUHjm1NEk8fM3ukBanAy0fQTALfmxrcKFube
tVSfprhxiaCOjC5sbdQ62AROTp/eWZNByqPHoyqd6tfKb18LlCe7Wn+xveJbW7RliMJn2qH6eSnq
+uc63eqQ480KBn1B30fYm8nKwUPUtUTt0Dw1s/u4VYQTpzZpoe2MNUHf9241UrKOH1yHNkV952lJ
tjfok24euTF4uJ0NXqBDwtlB55FqNThj8PaH1mAVt5+b3s1sgNT8iZUk8vYF8SJUeNZXmpTQHumR
+sNvWk5oGXzsuluJUHYV1de25RQhXT3Q7guNDca1LAANKbqzGlnLnrB7GJXWF7LgbVoZhHBllM7F
1OV7WDP7oGOW6ww0ovRaRzOBgHWWzn2193lMEyxKaYtIRKHakH0FvFC+7OWeHIwPi+2//vUmHXSu
ngod8kj6+t/72tY6+2oEoPTx3n/7cZXMaWj1AXu9PV6WeYDjAQVUvSo6vqaDkdGLt8xGsqNjmiSi
8jxpLQ+wvKcT6Mzsp6ezTG1HXXQn7CmoBCkFV3UaelkcnNJczvZpBWJUCRpo0RuOErU3W+3DumLj
+DykjuNgvMuWzIs+/z1rmb8+ufIs2W8OEGitgYlj+jByWms7VptnHrvMhJOqjunyDfVP1KaGeX5O
6KLKD31+Uv0r4qz4VIZPhcHNoNHDJz9+EvHdvKMOQBZ8TIKpi8iyJKVyap76kV5BUWf281xpEEWP
7UyGPct+j74Hw41vfadsQnSzsQtE5h9F44kHQ04O52Gxr+i+jqMgO3Semud5pT42mql5co36zpVI
JkQiCe2aOjvjYqyZdqFv2t7RpGJW31NHpUxIXSyyKta1i8jvMCmg01in5yrTmkM9Ne4u9jZgUURS
XzrPFCczab72Um7ryTjrtkXynLdkkGQ5TFqoQBt1H8oOsN/RKWyvTNhZ/hFTZ5H8sWngrZclH+6a
oj8XJlEI7da/i97wTlrNFL9amx/2AqFscER6SkG/fM1It6hcrziheHMPrQapVvOT72Idf9fp2D+6
etw8mJMXWnRfPW0Yn7d6zC4Eyj6M8QKTmxQoynvFoVrTR2gN8GJ6tzu0qZsfek9/nQYWLUUi/EsR
8MDt4eGkADSW7s5Mv3RcXTgisZSBWOkvRo04Zq1Hcj/Bq2ED3HEbtxDrElTh9iLSo4se25Y3lgIo
EA0pCOWSr32SFawpOC+zr1cnJV9SG8T199NE+5/ZRHVZMh3rJ9B1Cfu0ZYVpcoCR9z13oecBfS3z
i7tIs3bhQ8/cxsxFE4cLtJPkJ7WJgQNd8kBejJ+v11Y3j+24ElhBXyk0F1CqajPQKIfXxRXaXdx+
FZeFwFhX0+pzSxvmokhf3T976tjnS29rX7QaCREmsvZiSRn5WvN0361ECGbMFYja9GJKTIYZqnfJ
NMkRKVlLWA2ZRSo1CVnESmTnUmKn1MYxLB813j8YKt9yvrnu5B/WbBQXh1mBaU+YMkQyXCgCDB/0
rs+XRkoHFOfEhO6cfARAAfjSPnZZ2HUX9VqbMSPmRfvTTsib4+8F/sj3yRXJ14BNtdRxBHvrad78
cJDyq2bFmxDkkxOq80oWFINjKullTlu5R+EGkTrLaQ76hXXdaZKM2M+zPEqDZS83ak+9Ua4FjCQd
QQz1xUvDKu1joy6Ez5dqb8OaEQ7tkn6cd4U6U5tMXgbqWmgrj9lL3LlJVLniqzr3tiHzW9WuwbyB
conWv9IAd4gD09uznv3opRcv1mMEimR2yrIKX6v8ytRmwLhxGGsaNZ/HFC0tyXvj6CzDKZbuyc+N
Yph9vlR76tjmfhdNPpz9YaZ1pL5TdbmpPXSjLmotjEnqevvcfF6DnxciQaNnnRvrOGk6vNyk9O/J
6tmA3f9NoEPEz3lRvlh1cM5a4oQy8VtB5j7O3cc9Spw4/Xp5ewINZ2gjO/bzxHmJBofrP51DJJ7M
4L0RqQonbVL37Med+7Hv5O1PLzf7gzoxn6dInbF/O+bVATn2pcwGlLewuns/gG7q3KnX6h1TS+OD
oNFKpu7fN2/XS2KwfN0DkuHpgxzozLRvl9XIqXbqllG3Uoq0/uP++jxmJMbR60263pJBjdWFeTRp
nl6/HHuJm1PkN/Xexz+Qx5pkgGDtjOAKdcZDHBGw8f7Z+7djWicgKzF339m+pAtnrBwioh2p7KZb
dw2y7WiqgWNipaP26iAlTCzo3tQpBOH9F0lQvazsmDFNnVHyLN1Tn2sft6C6JZs+TSHcJQYjpVMQ
kVVMyakzJKn8Y5y9C2aRf9ySlutBSdtyelbylnR7aj1GX6YHdXO6VAv/+hDqti9I7rtInehakKux
U3er2sQ+z/xdJ2Iu3pHefCBZxoFj82l1pv/ba5ICaaqWOhNP4hgYcf4nsk9XB6tpAHUy5JH+z/Ds
SHifeqn21EaN2+pYDJohrkUAxuhval8Zb0hAFcDvYxck4Pc6SLBmFD1xe/IhU8mr1l0LhGe++hMW
a5F/mHrPTDqQbPJfLAbzo5PaVW8xD/vrs+plYupIDExX+zG1bZr+iIcClo/8uyYcdxe197n5T8dq
DasN6eR85GNTya9G7f7bP19YqxwAD/5Rx0v1OUjwV8exsiPBD39/7D999t+OFSlEva23uBz/+cV6
6b17szMf1L9tliF0exDsRjf8Mmb5OKoNbh874QGkNlPP1/15jHAibjZT1yKdzuBxmctrpY3V0XLl
uVCfSNaMXfUR9eH/9GPUG//tM8HqHRyyA2r5x6ed9c1ITarL8nd//LiPfzuRXcoZ59swLFiU6n21
ceX/9+PdabOBMHOhkITGMEFplOmuAdCPp5uYz73brodpbOruNBkQwF3Ng4qZ+kwL6vq4yXvUkJtF
PdxbxSkfGqO4bE+NnBtokhQq1CwhdfnPJHH12um2c1B0dTwWMWjHmaYNhP4YBx19uiyub1Yt7nY4
seuL4g+ojXrpq5FXvaZbbzBc0B3+TE7I1LCtXreDxSXkS0C6D5sFdfOvym67A/9v7hu58eRjQb38
i5RQf/U9C20mC7y9LUcenBo1X1uMzo+/RR1Sf5DaJLnhHqeqPA6Bs7SnXk4GUjlLyOSj0Q/olCiA
gGIHaDwYpByWaQaiuALeUb2GqZ8x9im7vPLIq71+qNLLyIUoB1Cn1L87BJ4dRon17OVG7cEW3eNZ
HU+DHHoVcF/tdfj2OyPeTh/hAXJoL2aTS/DD1i5fz8RonxB/4GRwdJAYcnzwFO/TdGxGyfh1mLZ5
C8HvNxcFOfjY053kIt1WlbXhW5V/py/gJqg9jBsI4LbxNhcOtXxTNjG4c/+BJrgjXa46JoqllZMK
Krn83bqcUDSs5TF+pIQx+mNc7XNMMJc51aKUCuBxK+cENbK8G1cteRAOWYTqwlGAfmTbjKcfrH4E
pLLbdyOCZDsrQr9OPWsN1a4CWdTUvI81IlJLPtQVjl/tcY54Lnwe1KdU24+dQAYj/4jPTeXn3nHr
PYrofx9XxP4hQYIy9DElEtvpokXTvqifpigFau9zk8h54WD030YCGw7qB5Xq2aV23YVwu9DOASZ1
k3MabBZj13hKxlNKp9SRc3C1EepSc8gCz7HE6YXGCVZvEJfI4mAQ7wppoa42P6iwg6nXaKbZTXHT
cHKtd3MyiWNK0Gyqi09tMmqEeljVyR+KfeJgUubkR+P/2tBwnYVkWQTJvFx03QZ29fmaBi/gO+gX
imWhGB8NgBK8iLA3Eb9LrkWWZfznnPonvAqgFwH8tyRmo17+r2M5kXsYu8NqvplMmcaFzPpujDt7
15sH5jUUiiA44GmLo62CCTq42tPk473I9NiLUtN1ifZt6qNXo80CTy+ildbiodP97cGoHle9hu0d
wLBoxVPbb/4VSf8z6GUw2BniwMFyv4PWTG+k07lrNv1hHI3mpkxObezfMt3Ob8dVt64LQctG7nFD
SKWSsZKpbuAc9dE+Uc198RGYn4uprfcIOR9z9C9UYQYIFjognoJCJTnH8amLty9FvGYn0XvDtZ2n
m8ly49MMZFZDqhjhsl32G3Tz0WP5sfa5OLke0hVtRlYbLD2tmb68I3dMO2DorY/2yhXtCnc8o5o+
BQmCukQ4zl3ibTd5NmqUgtdvM/yRcPbmFcDpDHBFg+tM/g0MMHO+p7Ilrl2O1FftjYX43VtEdzmi
b2+sVE1ywZEU2pLuE+qcIQR+5G5jN0krnUGoCphdLUbh6JR2dleWFYVPVuNRlYdY3dGpWHZzyuki
EzTe3W2TRyMJ87c1Zn60mmUlmdgYZWp9PibgYGEjwUWHMkwZJOn3Dk2bsAMFSYTWeGP6tR5O7Tjt
LdvMQ9y26ON8/9aquzryaGTvUmozNignSoVfnFZ7LgNrOPoeAqGBQmpl0WrP4M4G5nyg1HocwZ8i
jmCDL6raW0twsOPpVyORkqtB1xRxFkl1zw7yj9u4hYwNEvfrops4G/J6wGmFB6BNN/+Qj+NbA04M
+5JRkp3mPa25/sPtKeLW0y8UawQRbDoV/uC0kUwbWu54W/c2qhEL5E1n6VSCy/xRuHBLcOINUSzN
0LWz6F96m4flXJf7Ta9NAIkQJn2eFKFEfk9DAm2LqMaJIni4CKwijgblQENH7jlELcK8tqIChPBN
sibjzmXqH1lrNZ/bjdC+agHaP6MULk8DRGKLKezNpuW/dSNJdyPTPjwMtWxltrveq5pbyyIDchT8
4taxtF25GukdGuKVuayHkdRq/P0w0szIfPF7kOGoyH2HXcECE1Nxsx+Lnoe9mfA0H3TSY5fqmFkD
kRaIi2Kc6HurwfQSk01niT7Y026ew7r37wGsXQP4nTfCH0562VbnohA/WtQnYWNYw/7/d+/+r+At
FjaS/1P37vl3Xf/u+9+//0fP7+NTf7XufONfwEUBBpkGQVo8ueGm/NW6C/R/WYZjeS7MFs+S5JZ/
WneW+y/Xp5cCtoCyqOrP/d26s+x/Bb7lBgFtPce3Av//Ddyi/y9wCzzUgK6drRuWqwcgZP5n685b
O0tLZ6c+p4anhWrao0KFZtsazoP+omZdjYWSKNxwYIcQv3F9/zMfU2/DpaOqpOZh6rWalqk9tfmc
qtUjKpllLGMKd9hb5PRGBVPpCZTGj9cfuz5IYOKMh2PtoupnpoAulOWXJ2Nz1J7ajKrKgD9mjTRh
3cty1cVQdUG1O8dNsGEN4KiaZkMbpUhoWC3aIKkJgMyBLXLWzsJ2E+4+5DKwj16cEqyUQOq5czDM
DRv5rsVhqbBQAugpybhGXwcasTaQJtbXbONBWPUCV11ANw1pW1SkyTuK25omS/u1M8gkGwrvJ8GA
tv4dhkN6t5qEdKWLRpDqFp9SFiB4rGxEC215P+jTw2yn2PXWuQnJpaFXQ/QLDuxdOSYWjR8mhrAF
8EAlGQRjZt3Jkl2HwQOGCdlGr9PXtrOu65Lk8HQsg1R1vCUJ0RNMxb9ASj9mTIBDShxio6Mwfy3S
iShVp8X3t7AkmtvIxMKnu+VzPyMnd+OAZWGJbb1ePKTp1Re8ySROoM4BtNY6kR88+YkxMQ02eRwa
/mtNk6ltuwU3HXrWVYeoMen6zqjQ1cOdg9YL/4ZYkMAAq4vQSBOUyVFaNPr2VUsf5yH/XrK8q7Nt
oxCFSAuJ3b5gvkznbpzBfdqYzBGdzb4G5RV0tpk4T5Vn2CddBkFi+y3i0Y7g62isnAG5GNivTJ8C
PBGyt3j0lpNtG3+0WnP3dWYGF1G2D1bRiS9mcXGmzqNNBeSdGPRdont2RJO2Q1Rl2vvaMEjc1LZH
D0JrlPbI/VdfO2ZlcE0Gqrqk3lS70Vq+m1mbhEWTGYhwfNCRsfsDmir5R+ttkS+vNc6IE3h4QD/+
9pZhz4sMltTqRtme+rKp9ispJHpN25RJGVLIjLQjO7V/JoO7ooj2CvrhXDZx3p5BGZi4BYm/hZEX
DqYLeac4dlWJY1OfHwNd2opF3Eez8HmEJqvU60ZLSpCuW/gEXk0WU2eSYvUpi/A2wRSdw7ZzUQnT
WNjHXwKzOEME3tf+NIVu5zyZ2fSjJP4YrUrzZRh0yCOQUzWyjJAx6FHbmes5xShuQF8y4hbbLL1c
elb9Y93NOE2WLGwWWKSa4+wxhnIjDqfarXua0bj4FxxhRSuMK/q1507HxEix/KpvJ2FDoTdH3FxF
5ZzcRr9hFqO07ulukZxI32p+cHUgPhvn7KBnroXqvUn3tYCdqIHNsdYAM5QH2LB7pWKX0JY4qkWe
UbW7uKjtq6HPKO1XggAGuksgOKkb4RKtpfSJldah15JjRshAST9Ga1AOgi4KwP60XxoAQ+26vvZz
wPzEJmxnteH9CkTI4WglhOulSX8Ga1AZ7lvhoZMzoszR97Oo3tw+AMVAmX4XxJO/s6KZqYX3G4ng
cCI5cuN0IMy0TbvZd0X/reQyO3kWeIZkxk+zsbjRagInoHnjm6d7FdxCYOT0VLtgkholpz7mOlr4
NAj6PfK1nLCxuURbZ/wS65n4gtciwZ5sUMbA2Jvin+fWAKsAuKC+d+UvaYjn3VCbHlMPCUAsifD4
h62lcx5G3f5VQsVqEpQS2fKwTNlwh3KD+CKYy7CbnkgaSl56z8GmsGbLCZPBmZSnUB9XN9pKIgdT
UxNUZpP1OKGR35APOkER4NbQf5oFr+APvyda2GU2k7oCY5Ek3lQlfIz0cU1iDUoWI+ek4wVyIEgN
5SHpW67GFPihAFkd2O6LtSB5WDJEAEsiqfMgjpCOyyrRWCHy9xL4XliztpkwSRbVIcQwasYCWAWe
jalGduXMq3uYZv+3vTC8TACoTiuhyWF7HpEMkDVNgyjmSeV31atj/9EqsrAMzZnCocwwrmVwB9o/
fkPyUBFPJ60zxlMyl89LFee0ZDpigYup3LM2cB8cNOB53e+RqsXnzWDcHH+1AugIwYcvFMEmYsWI
2Cj6GaZTHZgHruopghqJg9w4JOV69lh1+azgtHgMQVz0pI4RAGPSpDzXK+62yqgmxBY/cMHwc6zB
uSJQA6PyNk3izWIFtLMNxPBiRLmpYxyk01P/wHD9vqxRC0WAkOoFo1OLHVUPLhS74CoH97pHPN1a
F+XZM+PvXaPPZ8mnN+cUyEaVHh0HJLM91F5YWlt50lD/HDt62rNj66hVtuoB8LCPKdPexbopvUVN
f05Xl/7jAMxyufYGtySl2XjfpfmXlVVk2L90MFagpPLltdswYWFYEQItC2ZvUYHqQUubo/ZrRFhA
gbmvJXKkKdJnAUv8sJkzqCS96sOiZtCYiz9OMlFYnUnfXvsVbZI+muce8kgLNnm9bUem9z49aXcr
v4HFcQgDQZwkOZMEnf2pAzLSAwc5bZ1it6p5qCT9eg/267lz+yEq3Hy9mYBtMm0QQNAt+zExskOu
bc6VMixhnv1d5hJL5ljipQta97jq7p2WR5Qvl6PWE7Ccdyn2IUGEOfSNkJSl7Oja7qOmOacA0DpL
NZNQvXahQRfv3aS65oZ+59XOE3fOqy6BB6Jtl2NXpLApIWOqTcFEAti7f/CAJDs+sipMlE46M32Y
4EqKtOn3OaiYimSaMykr+qWRGys13+hP53udZecy1lRnCwb1DT53Shs8xND4RjWEzA6UhkviWEdK
1AtjnS2kL8J51qcaj0m8ftd98Gqzjf/RTzEaIlw3sRHW7ywyAcBKgMVUaFSoh6p61It8iqgGhEnu
IrhtnRMLoR3FSxHFwa+YFSG65xhKDjpXXB9AbZhPnGZN+8GY30dIiO+TYXIilf3jarYVunNAG9G1
eWYRlE3/wsdat8KAKFdEbNkqNaU4W4t9XGngx0k/d6Yt1OX4nWPn/2gnmvUkIkqDjypeaKZxCsQW
NRWeNs/azxYF5sJ6BJ1EB0h2W1TTGCIKhFp+Zy/lKtXQgKHAUt8fXelKIlnRsyhbqgYZtdtni9or
PuvsVgE0PMucjkufk0uaEk6/pPeLBTcDxH8XUpIRYZqXGB+gIKieIlUwAR7Gf6z7AX9k9rSmL9h5
0Z6Tb00oH6VeN4CHVGTp2QuqLConNBXkFu7J/iguqEfCWoKWEIZngEfpYFeBWUba0D5/NNdXZtLR
SFYvxRPnXI0KM2MTCsncPaEhgo2hKg6g5n8LRxsOReVi6nTxNHoCjKMwYmzKCI2HbBJ7PeuRU8Vj
+9GyU926Kn6z+xiBHpNlygDJnptEt/zHarC600wf0DLdPgKpNaVUKueeiI5xHUm38+zhBCTgsKFs
iIbOffWTXr/0FICAFyOY6spkuzS67h48v3ojirSnBIuWQHZ9PeZRA8AFJ6nfxPRU5f7vOWO8SGGK
12S3HRuzJH7T+rqwrCeS9jkTmklZRqJSeokEyN33IKPOuyloLZV2voYYQ9TcMjfndjKS8mULRmwk
OOWSKnhlHpgigcpvmtrNoqLRI+AOvyfITwc66HFSwHXT0z/DUl6NsbEurf7cAgE9J4MF2VguIjCx
R6nbOxTk2o7A9HViNqp7YR00YsdlhO0sOdS65MG3rbevl+KLJhyBCX46OL4uTh9N67Ihw3kiPaqt
+/VcBY+EXyJIl5s5+QlreT1v4IkiU9QvFljQaqdvRnCEuwLP0gKck6QdPESnP1os3Gx8Y/Q62+/M
KAIy3xlsPHs/QJSjoKoTV1Jt/j5Z6q+CwTZyYem363TNMvE0zViOyNSYrpq/hOvmE2A0nryt1C59
Nrwze3gpBaw5ze2vpA/AasztCNGbLlHPhN3oO3QsYk8WsX0ZqQllgvJx74zkKXjwo9uqNC+w7L2z
13xDUbMcSsbyj5vaJnvUFCaePCkpgSEvLlTjuFHsBnB26RETnzREy09vHijCc9xKWLGukQY4ljfl
gosod7WAYcWE1lEt3N0+lC5WhFjdqefsiIsiczBIUJFV8Oiy4jaL5+yyPlROOYbzwI/zrOS5WRM3
GvIhvY7V5p7JYpJ2XXwdbl5FQeq9JB58tdTbJImNi8QRgNwpCqP6RoHH7x5bIpxHVJ1JTIO26YMX
YKPMF/7JeVtTQDMMPGgf3e9eZr6lRYtTaW1vctO4uqR1gpfbrkQSMRFyMEm1W7dXqI9OZ0rtORT7
ZEOrKKdzar9VNd5ys6mmvfD/KIKI2ui6lGHGjvUFWxDXqFy72knz16Zsx5ep6ZdIZmZ8HBcuFiYr
ndqD2sSu14FCpfip6+R/MEkn6tP4ogQYSvBCzc4ApyDeHWsDtJCheMdyNnFhOsO+kgX4DE/AhaRT
H6SoC0CdkoRb2UOUlgA0Sk1M0fAtYzBCqaXblwxMxcdeMZNDVAhGa55D9a5w+g7XJu3rWsNrjSdF
g39AemEvMMTPHctKWzxAq0iPuiu80wZzyBMBYYTyvc+NOlbmtCATjfhpqKt8sqnii5vnj9juvGhZ
mwL54hdT4vySOl5/2tRVwlUWW/MGneeOdM07oSXJMXV1nsyBF+8HQU8RG96AZsEnoLJoXmfZx8TF
kpPlQzYFDOvfLVV9CKIjtYKqIF52V3ZYpSE4ffkMvVON81g+JY2U2W4uiFRWG7S+yJ1Jf7VQjDJs
EFqrMpLURjI+Lc09q8fa52ET05/DPbRWeAZ1udnG9rke7ABhCBqyNbPf475IIiM2ScP1uKhyehiH
jaH4lFSwvcmjv9buVDXRWEO1hwsuWKqXWMvABuFJj80gYgzQebqkWO7Tyn5Qm0rTf+hj8+QMXh8O
gfFVBNbIgzM+ZB15AkWeXZvOQclhDu2x600km4597ImG8QDd36ZceaFtJPXeKgz7Rs+9ngCGl4JC
/PelfkQtVY8DioG6SfYpNt13exoh25VOT1h5/CWtO++pbZka6H7Ygs449rQFH+IgY1xNy19Dpx3j
YKK93AJxR6dLKtACKhP+XgPnENs6uYBXx8PqXWDpBjtCEEdnvm16dfaLYPxe9/mEH3DXtLn1rW9z
k4iSWN+hG2yuhS74spIiJPgAubavL2ey7H4PY/mc6lVwghSGW8jyjunM8ixOEUJvWXbe6vqd8BDj
J7lNF4oC31azsjDjkQ3m5GD9zMRML7M/IctNlrs2E7+g0m/QpVhaEgTgUSvMp+tM/rIzmN7tpA9N
RAIR3BR/Dm6y9ocxl9a1vV/Kyn5kBWJipK2A82YBtGdGxGbd2nOOWHyftIZkgI341pOGWDa3pkeA
2OjI6nbfiRoAfdx1N3O8xDeJnT868/u6pMWbaZMPoQ+AERfr2Q3cd/9bmRj4LX3ot93gGM+gJnbV
AKpjQQ+6a9N6vRlogkSbFjgk0/bBTdoU9i7vByOEbrkPCJgEpL5c2tYx9lNbrEfP+kNC83Z2nZxk
HaYjLEB87VD28XOzrcxidSYYuWcvt6InbBMIJQBsf/5Rall/79T9txR5eKiEeEobRgyBt6dqyTxQ
ds012Wxes6JC69xHsTXiWMChHmKl1C+44beL342QfLT8WR1iLrReHoTE3avNuo7TJZ8tUPnmpu9x
DHaXSdZvB7nRaFEEaN8KP8BVCEKNDgIXYGnoDbb25Gsxwn7qJkBbiZVGnxKe1eweWNUj0VRh5aro
2pru12EhW1zpltRGiSB9V0RASCCeyieOSB96FMFn9b4lxQa9Ek/UKXOFSl/a0DV7JtdKqqtETmpj
LhBPYi5fXUcIPropmmvF0FKTHrpDgEHlX14aeYl22HhRK52GZY1XpQYCW6M+LVwormH8MoSfHqHm
nfGao/9w2+BqJjJVaqJgGFBWwShIuWUF/t0mnLxpKV1muQGqg4UVpRiP3DCEYsYp44f2sBjkWcGJ
M+BOw5a0F/c3uWXGdbX9q+/nBuU/KXqZR/COj2kCJc+YJfUNYEceF8/uRlTS5lE9ziQ2h8CIYt82
4j4X/K5J2MSGCuchMZP4QJomCLt1jm+5WmnhksvNqodYORCptHj9Lb33B/IR6+nY0MJM/BL7DEV2
ykcSKCqHmuRhtLyHfLIRMRYJOAnTPHu591gk+R+KWtjONJleELUpVnQAeCli3ulrkQPkskVyWP2x
AGZCzaDjFOw6DZdOtkKL9ntjjbr8a5lZv8e1rlkcYbKZk/Sddfz9mCzHIiio9BAZHnVBHpoUFxke
p2gRPKIR2MU7zlJhWCd0CTDcNOi5UCEW2pHgAgn9Ziz3V9T/GV+2t4lq75EUQ7taNvCcnT37NwX4
vv24eT/qIoDMUt5UgqjzjXsV5MU3Z/YueXEQJlmMIiip0UHG37c9pBuovi1F3j2/mclNAYhvGOUY
tm3XcTWKozduT4uBkpTJa37IM6rXPQFypbDaG3gGlDa13LinQ7qvTI0L1M9oFVPsNWyGctecI9oZ
MHACcetSKy1pKC46Nd05EMjKKaNbXfUGGdA5mVW8Eh5Da3PY7oyepq/lQzcctCcK/U8HEdN/aY3X
qafsK6ex9fyus7ompR2/UbVlr1Cpzce+5c/uRU71fKgoODMdzMrkiYVAbt0ONDupiqdPPSFgoR3z
xEMqEtZt9eyaya3HnBj9Rnq7yBMtVlvceHm4NCBAbNf86Ql/i7zhpQ5Kd1dCzKL18+LYvXFIR9s+
Eo50O5NJtwtc0FiUm7FP+xD+YQ3yyDDI4oy9c58a5ome/S2pSFTLSNEMRx3x//JtzDMSkoz12Sef
yHDXYN8yZvFU69BJOXsQw2gtrGWgmG+00Wjg3QZveCod99E0aQhkU0CAXDIfNsO9dSnF9T0YvrJq
u0vVgxYhEBK5AfoFDQOZ2RkHwvwiPYazu7qY4FdNUAiYoXE5Bcl5BkEyCa2eKrACerm/tWD4ZZkp
jpimJU6wKZkYf09S8lQB5q3kblA1TOjvF4ZMxqaAhcHbd1y6yv18YxClGxowxz00G5iHN8GXpTOo
AD7Uujens/8sP2u6hOS01Lfaqjs3VZJ+q/OfrFRTindDcUBdP26AqXXXZMmGwyPDR7AFVK1sLQIM
0D73NheItz0JR/dZL1l7O7Hr65i9NSPRmctMuO3mvubGPFMesGBerwDUi6Tbj3AG2wLuddus0TRT
EiBhCo6TbkE6oMwiKdhOlUP5eG3yfNrnUJnswfyRWVCTBLHtu3RrXuqKUjmiahKNDMAGY9dEw7Iw
VaaaWK/GM51w0a1REnPPtaP9HGdBd4olCaMpngt7tDGlbvXeJQnBrQI/SnMc6CbBGYlBa7910PVD
Ag4tOiehIR7J/ARtj+N1sObIraFywrkubNpDWXvaSHff+572CMBveEpt81uzBt/roiW21kiD48CQ
3qfuHY6uP0mORmKdE3JhWzDifp7TMyLosyJKeZcnqOF7SZXySuYe/ZpekMXua0gm2nmcqRsHuLcO
rtXAimkcLNoGOUI82PJdmWk/eozITowp0uiBWEjVtbfgyPM7DFce8bOO9pObnQxJ8tLsepEITJPF
NVmKnnlvVdfJ4E4T+VfkGRiLYcMDwqZZ0SfGi0fUO+4c/7z5mHxrlB7ZIgt4ACTsprspgg34XRkx
p7nvUUl2JeB53Up7fsztxuqOL6J4Eq31x+ywU9My4doBrODBN4/TYDxXorxNn/G5MRpeXaemAyRc
voaAHzGlrbiNtXnXa+UbXjgmK9nwjSaCEwrLJEs50KE7aVfh4HWzN4B8FqEZZTncgxckYmPaKkih
jRdtkHYgqLXEgUKSjrqOnPvBI81rgQivCdFAPw9+DvF/sXdeS7Ii25b9lbZ+bo6hRZv1SxBaZEZq
8YJlboHWmq/vgUedE7uy1L393FVlFBBAkAQ47mvNNSa45GAqzJMfTbtufqBqYkSeBODEwVagLBgO
GAWPCO+Jmto5MjY0LsasragHxqBjWzMGkq2VbYKgzjzwtiY5B0yugZi+E938ViL1XOsUVw79zlIc
+THMLdJB1GBqcyfR176FY3PAAEne0dYspyHdmfJcgWT5K/u7tVGylAqJjBIuKZpDRh0xdrCigSzf
Jmr0QYatXIcN2A2i98ZSl6KHKo9NIKHxfTdyi8kDCbuMR5rqSpg6SYExWJxhSGHW0CgsPMzTKlrb
JfYiSMXvraCQlzBUKp6ugEbVsvM1ta8hFIKJvNHer6w1hSaU1I4UI8h018sh3dL7fS3xx6YvCL+o
7HClJcHZJ9mH/i0yEu1GLUDDtlUITyvXdxQcuVOPPSeSBHMRZPhwAUc3F61d/6SNsdxStvB6HrpD
45NdGGgzNkpH5DWY2hXsjU84twdrIhVMcS/RHnAaHmweZQ4d5p2eJ/amgeq38eY+7nUinKuEvvLL
uuuiNCkN4s5ZgVhmtUKVJ/rCTChfL6JYoYclilC6pHAKdxTVKbzZMH8XtQ3X7StPJf+dJk+F2F1s
88vs5XDz5vkcTMCH1aK8ACUlVKZbZVImsnh8KCZi3+viRZR7/b5fDv1l88v3jT0IWl+ZaKrxanbF
jkKvKdSTvRGhbhNfrZiBsk0nmSpkX32SJxTfFlBH+HrNN4Ji47ZtCkzkczvfZvSuV0VkfkPcvu26
l7CksGG2swvGIMfUgtqeEtQPtMD3AIcpfJato622wOzViYjVrGR1eiBIf5jNZnuw0maAg9buXUgu
hepXTCJRZyRmLwJgMRuoTkmaZy6PqWUr2qcG8V6oNfksZ2LlL5+L41lCtyk+EmZkYk5MTBWR4eVI
l5U6tirorOk58w6+bnc9rcuxrst/ts2frdOlxt5Z9UZIT41ZiYq5bg4kdtQuwlShfBYaaPHpVQ19
XRTrxAHE3HXjL/t+WRTbpS3mLxGmbqQLSI58UZVfRdm/SM3FSq2oGHNcP8/n6H4opOhipVgWc2bJ
6Ke1d/2cOqhabmny1cx6uYXmT8yKj8QE6AchMml33f3LV4hFTUZY+f9VaP8lFRrdaqAOf82QeGo+
gt8J0C47/CZAU2TnXxhz2TjsMJwRRl//FqApysyOQBFmQJFwSFVCbfjNOUxX/yUzokJaIM/iMEVH
m/YbO0Kz/iXzDzB2xTIsW0Ei999gR6ho1hCY/cqOsHVH01C94humq46p8ccW3z7uw8yv/8//VP5X
Ttw+yEd7PJmKFCyS2KdYQsjyf5mlYh3AUDdXO15mv26AjoN4iTVjjmN6FqC+zlhAMcCkLnpDjJ/M
du8QWsZvoM11tJ9luMlG6UykDvxLax+rSoJMD6llhXnDzyGXwnM2TnMWbSRUN8QRVCMJeIpOH9Yc
fCprEblsIsu/SXFOR7gfvSHlfwVCYc2o3XBb6DTWcQ82OG3LdTqLlhxdqTcJbqzE+mNig/j8Tq74
S3hVovQWs5KS29ODmNVTmHsHe8r7JdEFXqpIVX7bQRQvXC7FL4cRe/1yla4lDmgNN2E9KRsQZ528
EgUgeCub3auY9RjurnU9eBS6frFKTIQ4/1oy8mWdjlKL32ouJrlo+cXspaRE7CmWxe7XRbHu+jWZ
KAIQy3+Y/ftvFwe6HpcyJXi8YTXsiL0Xl1JzMUekvdiLuesHdUx54HVRzPnGXAYkZq+7MJT/bUOx
i1ikmDcguoEg/c82BrYyoeSav/SXI17Wit0N+OO/Vb7DIeymMric7Jdzun6fONaXrxKLwXxTSKoO
+PI/fw8iYKxQxTJWG+Rri25W3YwELzIxDefsUC8QBmJWEAugA+0Tv8o3YtVlw0x0k+atxSaXY4jZ
y0bzx9fFXz4Gh8u3CZzCZVZs9eVwYvGvP/56ln4DbS9wQjjozizPjOYKKaTxRDbmSSmKo5xeKojq
wla5LOezH4bYSGwuFikuivb9vVgrVlyPNJkNpTRimVcc1er/mYgNMSan6Oa6jw0gH024CgY0QNsJ
dp36lmxmwF5nWy+jszUXyonPhyylg4LV/aInWePiNgW+riUHijShW8b6XWoYBk5qdKw8m8xzFtZH
C2c+Ii706aZwcAtR+WPPVYeXWWVWxBpcTeChcyT2MivWAjM/6BHpJ7EkJmJHsd118ZdDipXiY7Hh
dT+xDiutzs2xhFgjRCJ5RgrmsxvLYDl51WGa89B4QugL9NA4kifNu8gbiYlWz+V4uWjaoRxROZdW
CEDzigjLf8xAdLAmW1yslvFY3kx6+ZgbyQj0uyJd6czV4KZxrFLS0EHEX2/Pf7eYu07EuszUiiX1
/GBj5usxVUCC3LRE2SJRLqhHcDoWlgLhtsLi0A8o6fF8JompMDyblMfwkqOd5QFe5z06pnFXh2io
ijmVhtE1NmU9aGuxmBIW0Rv+CrVrCSAMMYkxlZQten8lh8QStfBx5vDrXMVsVaWz8Z123RAk3int
s6F1H5gJK+u09stDiNvRAVUp0FOHQE8qax7a0ekB30rXLFp5W5YTZrJzXbExlyKKuZowwtZCditI
AnaIUZ9h1hTUzuMcETavC5sSdzF7XRl28q3WY3omUsViIur2r4tiDvivAgVDv7nWe8dzkbmVKTtE
Q6gLRbpR8m9LmSpdszJB9+LTQF0VDEoXQGWNApWoQdWeVafrLzeiNv9y19tPzIl1ZYKC0ur0BGmr
fJByvJVhSNXIDTDUNap5DHJdFnOlCiNpga8SRDYtWUpWN+zjwpp/YQ1EYZZhmxKKZQyshz0iWH6V
XqVUR7cafVV7c8JRzibGs71EbcekD/vLLIXvTlurWBhOa6+vdIbTNv4JhWyC5AP8E2R4BuYKfIx5
UrY7vWdkYLaRvW+q2ialMenL0M4gwYpBJU7wKHkQqcVIaVawHlCXI8vtwq0y3tXRenwg+a4Fu/ph
eCc30XoLm2hW5k7PiOR+5sHG15YlOEgVBr0bf4ftGp/DblP4r4gXi9lwdDu2r6tvGhFXsDP1VsWy
Olh1g+qurC5cUXdv4OE0WtsM+/npxpfPyrgq9e+t94FVEIem7ExzXGJ+ybBsnoEOVyAsgo9UO4L1
zhJ8TQ+tTfyAcNIyQjmcvwakE6YfqrqKjJ7M2T7E/dDfdcSYJIgMiz52O7tb9/qTqVMmtNO0A05o
1g9zDl0/wRnMW5BJ2yo65eYzQOEyOXr4TCIxGw96fMyCUyXvCtzgqmXdrPIO+fMGQfjUQtTRNjWX
U5VIIMyF9NskPCml2zpQUMAmu9LPoajBwkLKbl+rYYkdF0f0ilsUrSkGkrIrtccRGVSy6duXFGua
1j8XzXez21DceUBcDZLd7jZGuI/gVuLUmOwCyXBte4t0ABcYPyb4yCsOYuANtvWmva0BbNhb7aP3
J1LAG5yXsAZQ42Na77rSzeWbAFfwjhDKKtEeQ+0Z/UZ6Hv3NqNJH3ciw+H+qOKS8Vs+2tB/kLW5a
QLfpr90qpxTNbrL1jJUZrEJvkTubZHK7Z5wonVV/O7OZnppTCNMUqrcbe+scakGzG83doG1AfpJT
MqofjUX92cHPT/ac+ceLam1ODPQ/o4kuNc1kC0XzKANllpa5ubGrTTDBtjnH7SEK993Ec6EtBrwk
oxhDtGe9PvncRwe8zrneZBpkf0MynlCl9BNoGsVPtGESt+kQ7NEM+OD1+QG7DY4Bxk+eWd34Hkyr
YFiW6tJu9srPvLrLYoqwcIGaLxjXieQxVWh77k7VQt+3i3BlQnFMiB7iMZpaYtoHUGHhsM6z9diQ
bEY07GbRCeuqzHF7fLztg9zA5V7Kx+LekFaK/ugk+0ne6sESJTagjgrjirWVg89d9RVdB1yMgJVV
S3xfqDvQjxNwrdXwPjyRzYm2ioMu6K5Rd5TpLrruaDTrMVoPoIMXvukvjISwy66fEN4slB/RO0JQ
E0pnX28Ak/XqfZ8esYqSHwl06tKbjNGadRu+Iq6EsWR2ewX+te6mb45GfPno+ZtUORdVBF/8nlgj
NohEY+RzFUEoIf0QLBV9rbcLcANJuux7hvDLDvKBsqgAsftLihLBlbXtopGOUfXZpOB8SGMrj619
SwqhirYpta04r30HRuo8YThmrLQb6l3gmkC4xxcdOyPgGgXRwbe4X5jWJoKsl6H93TAsyl9n4jEN
JzgysgblkqPU0iYKMM1acs1xcHWtk3OjHdJNtsXzTGrWvMcB9+F2uai5YJpLNQlnEuLyka+65omB
Ezm14tC+GtpriborWTXb9l797uGSUW05NWtaFBChE/sG9ivn5NUbOz1i8IDO33H9p+IFwZsebmCW
YlnSUnS+ztUH7IEaQkU0xQoVtf3RlNfBJw6jk7Ns2530gWybDBuUXAn11U1HOFkF1e6GT9lLeqKw
/VZ/lFbNdB+E6wkeH+Jo7TZAV5hTPQgahCRStOzKjZaclOEo6afKO/gzKf5pzNcl4Xjp4CR3HRUK
WCrcUR5CmQpOasStkY/jlvFC+s75Bi71kOhbClNWFdYXhMN3/t10QHlAzfnwAjHVHjf49/bxivqA
lGdZWkavsobJ5Yryj0XnbOuEd507i90DjPUWYNEwCAuOFH0akttOjzpGvuNdz6C0/oBQ3RCP7dCH
LjSDH5lw9cKIsNRAXIco8QG1yeOIsgAMbtO4YbRvE6qdqCJ/IE3cj2+kjxeMJxdh8JICc+uak+rf
IotwZRYw6yV9hgufDaiVLCnijKOJ8w0tS4hWcRnC3S2OinSoiVFSDM6rEJ8G0nf415P/ChYg8Bz0
vMyT+/5uQ7tf3AavoX7g6PGBAU2AT1SHemuB8aFbbvr7HKCcStZ0lRHabhcZ42y0oSsKM/Fbshb5
Jqg2hNIf5XJBCHevutIiWlsuj/o3g8LZl2Jcmmf48jv9TovX0xqU3GE8g8TS3j2gqC4lKdaKO81a
ob2Uvxc0B8/+YxS68oN100crzpxQGSHIl8FZUkqN9s1/0s/292Lrn/zTj+qllRbGTQQjEfSY52K+
K3HHskDlsksp3D2SHtfbonJZhIvAVRbB2rj/tvhRrNpvFMgsd2R/1LN2k23V80ijQAfgCacUnpjs
JXqRKWMmof1i3Heeq1mLVF8iJfMeqWDi/0FyYtM+x1OH0oYl/h350jt71qpTSdev7WjToCrw8Dgh
G4E7oBssKWGhPpWcIcnUXcIdB3iscfP3elPchquhxWJm44O4xD5ngbrB9as1fhF7fdm5ROVVAzHx
ustuoO5ZLrT/T2dRgsaMoB0j2nvB5WrZv3u+qx0RtG0xgKlvpG9QfHJ6RIv6w+cxAPx0Z2zTO/nJ
38cnBAOI01IQvdENgur8Kd9EnNUmvLPfJEaGtLgvKItLLCc/KYTwV2StIoTl+S53GWkFNt02l3Xh
IlqGdzU4HHDDXPYXmSeMMBGjpyflUfXd7kF9rm8Aoq+7s3EccJ84xwfT1Zbc7Guqv3UummsctWN9
052rnbd5x0NqOk7H8kYjOeP6Wxxrj9iJnHi8caeNaxYHBMaPjcc7Y7HGyZACiQe2yBfSgpHO0VgH
b83OII/5Ma7svbd/rz+GY3ozLI18AdJ0mR2RXB+pQpnWFMO5sYu4aOksqDRbRCdAcAs2WeYnJHBr
1Y3Ozc5EYvYY3xSP0mt4PyzbD6RBi+gR94mf5XO/KnbGoqD2a9G8+S/mtMDxAl05TTxNwJJpir59
qax5a7zQknHrcIXnbCYl9y53LDXStOH9ebqvjlSYFLv4RtoaS+toPBYYlHhutnHOmQvWCJNBjAWW
Ab4n7vTWujhdLLDOdh3ZhTRg4l2/RZ/Cy+WNZKC78Td0SnbJgdvhOXpsjv3P+MbedMfyg4LRnMjX
q/zzNb0J78eV9zN4y76nW5krQRtjHIxDe3KoX0W1+5A9UEuuuuv2XX4K78zcNWlbFjUPVbh4lH9k
6DxcGRnx05wbXDw6n+07BgL6Kj6Ud+B/PvSn6m28oSGkgdQ/qrfoG14yN5G/HB7iQ3xQnzBbPJd3
+lO8kl0u6kY9MXVh0fIFn3j70fqsIQtS8bUwjtbWdPN98DrfdFvphXQ4zRvaClq48p2caHsi2cZK
ZHF3GMPd8krclz+4VzGGyBa76RCt66fp4NPGNC95vMpPvJ3iH+K+b16iW1T1/DfwFC0xDeD3ipBU
Lxpzr3n4hruFDA4JJ9hF+IM0c/PCZzxMWMGaysFmjMKl0anqwDzCNSVqZBbD5/QZPUiY6sWu1y8o
7AQhr48bQ8Z6isdE+pRPtMuma6yHHYUsPC1nc+9vh93ADzLeDN+rN4q5aqrYuN+zx54u+TfkI6Ob
P0u3E1Vv/hY7uTZStlS/y8+99hpv5B11HLsBEybETuSEtb10QquCi4J1n/4Y6drVCPW/47ILujFF
2eoM5/jFtvBzWQd34728sW6nYzvexafqQJcCzyKeFfkNo9dVt/XOP8K7nksNY48MGtBvusr76Da8
m14G0QCKVoIyLBqVkhz/U/4DeQ+NirwwPlt2LBeU8+a0H7wGP/sTtqT6c7PLlsOOmgX7o7kt984n
tFv0p1Rcxq79wVz1FrxiN3mLywlnDXEgcuv7DrPDyuV37x6sF/mpuiUPHwPZvJv7B+/KZ/nOKUYF
aJ9liYzsOL3wQuw+J35GahizuTGmYaOL0J9qmqVxJS0o+xr34+qz29LDg+53r92go19g2OAGrr+q
bmlLeU2+T+mpHzf1U3JLk5fc9ieua7wFQrOSDq2/UG7VfcATShfIVd7lXYKC6eis7B0Pvk6a3UXp
sURER3ODHfWtvJFv8m3TLI1H/6VaF8uReNUioBl79refwbJYGRvYfN52uDOP6FJ54UXUXi2wz1Zo
JGV3WDMaeyl543xa36e3pneN78qbcWvz7o7Wzk32UhxQuh8C7N/uVYqDrFUbrXilqWe6g8RhuGmf
hq1G81ztsKpcSgd8Vjblhh4qR96c7aVxT5+i/2HPf72/7w75BkDQj452YptuMUZ0lW20jh7Cu/jO
OGTr/n5NiYvyonILxJTkLdWnjifzjmfWw3BoyQ+o/9CwtKe49Hn8GD+Kc/UY36c3zRFO4o31zbkN
Hq0H5RZXhGmHgnuT3th38ipaRm+f0VK6Hw4dj7O2nf81sQTtF2Hlms/qR3KWjFVULPpkW9aLpnOl
VznZUmOKNwrj2XDxagen2a0Ql7uj3azpF+/NPdI7nMMXxY7xwh20YDyV5rtWfcJwJVnTTud4eT36
exxDp2UWrRGBTNYPeQxhat/F5siviMuG9dg8wprw9yb3EeL6x/zeeeEkPv0NHXzUPmuBgKM2kR6v
amHclzA+EmG3L1jGy7oa8wVbpWp/pgUJNJ2YE+Q6MXeJRtn4huZ9dMcohAiuAA6KiYhEXRfFnD+j
JtUeTy8RihLnY8vJvg0A2fSW8hD307ALfJy2vb7YaQX6pqaGzdzTF+zCQy29dwRz5sz6bGNUdmq4
hTLp722e6rk4KZR6zJuoUZNl/xZ5R0BVIhVBYsLQxZRRsotqMYEdFHN1Tc3RhEuBYM9dWIMCO0gA
6N8EwriRQ94CVNGZSZ3vssDEQ80mgmk/+VSJYl2oESHJsvt8Kil6wyIe0mREPmnUynOlExsUxQrK
vGroYQIHgYJB0Rh/Ko1J9EVFnjTrQIoBAX8+DHOnfHadSE5jYdINwqgdU485IyBHqDWMOEQxCbdl
M0w5BpQaDW4p3RKj3VaUwtJwck54FWK4kb8MnWW5bTziEuzMSRBrTo+I2XYwCWmEM7VAhHRFjFfE
dcWcJZJ1fVkeUs9PN6JkRkwEZlEUz1zXFVIbbrE+W/uwmwmpzOpkIUwWEmWxKCZyQeCq6xmBiTio
mBSSVKorMYvY765p4fSIuOwlVqtOKgS6MmTaB6a0hTaHW5cFDWKYI8Pjf+YoCswv68QHXxbFdmK3
WCpIbKTZ+K7YKMHM+kcs1z/kwXbJrdIAxC2Pqsx7plHyg9Ko6t6pbpKmmImrBCn3I6X4+1LRBlAH
GJZ4u566i6XaarREOlHxYs7iDDPLTswhyT5MWRBTZDOcc9kEOOGVRBnTci6EUlCftGWlrDvJLPeT
Sna/JKpOjNR8tlS73V2WxAfUHFDzjhp48ctKsd9lWcx2w8rJLBypJmKuBg2+WhFEbvyK+HFtGAG5
MTEvVosJJoxEmefJdfH6aQk9big7rKL+s4X48HIUra1Q8l0/Mvvszm4tdOylhZhaDhVKj2TjFDpk
QRdqPcZEGbrZScTk8s5QUIGb1jt15SjDW54YmPg4+u76mZjzZ5abPc3EV7GDZpa1vBIfiUmpSvxo
QKQoDy7wjBIbiZ2IXjfAQkT+b/6+wUrY8nKo69rLsthB7CoOGlkzaFjMXo932VKsvO5+3edy+K+b
49IJx7zqHr7sIr6wt8Dz9xUx7ethrtt9PbNflv/0zK5fXRoxXntOROZ5vm7ikL+c/S9/3WVW7Old
r/Ev33SZFRtc/kAHsrdrJkRtr+f8l9dEfLOFTcJvP94v33z9O7/8MeKwfziD61dM71OjP5Gme6vn
7KDAyAhUnph8Wfdl8c82IfxPXOvLYRSRtLpuLuau24jD5gKcet3m+vGfrfv6NeIQXw572cbSpvuG
fNtasP9skYv1ozHflJQJC3xkO79vxadfFpEmk+GkuPE3+OQFOSk2/4U+mRNrUm2DGoj5An45hFgU
k+thLpvMG1/O5i/3+3Jif3kYsd31m8TxruuGOQv2/7VH/yXtEQogXGP+Wnv0EtbfcgAD2e8ESJe9
/k3AMv+F9Eg1EB8ZtmU7MvqefxOw1H/Z2NoAoNI1W7d+Z16DysjWVHAxfKL+wbzGwYLGMUzwWPZ/
k4Cl/F5+pOOGalgGzC5d43DKH+RHqiIHcWsE5sGB+Ly1vGa41Zt7g0z+1ihhXdh5F9wYhBULBSeo
zEc/nsnEuiD9b1q9P/1y+c4X2dP/yNr0nAPPnvVNv3fSuZwOPj4yWiBUW1SI/F4NRZ2/WqhFahw0
Q7XxJAmKdaR+60aruJWzD6dAyoovc0N4F1M4UqL7v/9+cGS/iLF++3rd5Oo6Dh546nx6v4ixHCwg
a0e1sLQbvDdAlu2DMXhbs6mzQy97yao38YbpiuZYG124+fvvVmal11UJJr6cW4V7xTBM2ZL1L397
FfSB31JceYjT3vjIvTHemBQopBS6LiNsIx6lyD8wtKNQe4KvG30304QEbAThotabjVZDf/IDOQCd
WU/bfzg5yG9/ODlhwYSSDid6cfK/XBmQlPRHpEo/JB51v1FdvhkJputl6c0JfEIObR0w5tZhOxgZ
/Iww3cDrSpZxpz4kuTTuwBuV/WCv//689JnP9uWi8TRQPm6YCtr1+Xn99RdDWFGn1kBsPOg8feOX
3kC6lCFB5jk/0eUThZajjYZ1Lt1IvV9ScWWg+KWmGfVFuMGePNLVrVZ3azMpRyCTVMRIMknmHsPx
W1nZO1jZwbupHrQc/Mdo6bO9WagcenP4TgWYedfmb3SqLIyR9G04jSWsKj9/NxvnSYpU/V6KizMP
GSFcJVvKTaTcmTLm6L5a7FtnvKN2Bm9uvbrzcoa3YW1rjI4IHJrqi6xmzvHvr5aCbvHL1aIA2jZN
GeaeaenqF9pdpACUSHxPx2cJqoLv1frSNBRi4lxGksleuJiGkvBYTj6P7P23nFIVsu7/byeiKLQ8
oPcUHqgvD5ofaXISjKN+MOym37dycEplT7uf2mFTqM0DhZgboxjrA5LEXdOku8aWhse/vxh/vHNM
Ge9F3TAsGaaDof7+zgmbopIwf9RJqAQ/JXXLGGYCzjfudAfb6JBskFr8U/P2x9aW7zRVBeYgbmGG
+uVulbsI5YWa6Af0pduhyo2lVKsPuW+fc8gq68iRp0NqRDdqo1CdP1knWcergTHTc1UZ//DozDLa
P9wMGlZIKspTfoiv6EPb05RukhTtgG39MY977ag5zckmuQ6p2rmX7fGbYUkh1AArdJOwJ3jQZWT5
8mlXTxkJ96BQTlgokj8YDWPf22MCOyG512RqcfKR8s6yij3sHfJjWtUjIA8ab6UjiV137UUe/W34
3/6P/PzHF8cXjuPceJqyzntMnhtPXf16Z3uqonqeGeuHXqcqNJsK7xb6lkYkNEg3QyQTGXFssoG1
5BJq0HcJ+IuVN5rvWl6U9zhoLvoC9lnRxhm2EYzBtL6Kl5hDdhQ5Id0wVOkmqX2SqgHqD+hRK5ng
APw7f64zIQ9F8TtW0riabSJkTP/Q/M4Gcr9v5fijdM2heIvb1ZK/PC5x4phDGhfcN7FRbkGsooWR
Od0+a/ND2b1SX5pfOn1/eUWV+f7/+p2mqdkInemGqF+fj6Gwq7yySu0QghO4T31/PBdhdVYKGEsQ
nhxq2ZHqUDRhH8QEtaVufo/LLP2Hl7Ly+3cPL3p8/BxM6HV6KNYfn9QiaPKkLAtp33ixtA4V+UFP
HLgEJiX9wRCiMe4jsHs2lTmpL2kntSay7teVtrXVut04ib/0/cp/yBiY/MNL2/h9izqfm2XTG6P+
R9yAWAn+7v1TxJOumjCL96WTkkFIrJVikDCNO4o7TN/BPKSNkCiBhwKSWhMWadEKePbt/F6BfgYz
vbRkLNs06dAbqFvMAapl52trxSkPMRTcTZVzG2eZYW1BOa0cemXU+dXOalDZMRpBhamjB4+6JV9X
Jj65wlK5sUOz3I6NDTVX9+4wyATAbjsrbF4QaIHXAnUlE54GS2nP/b44AL6SxsO6BEGwonsUwzYM
1WUU5StFYsSjo/0699tQyfPD3zfD/IS/v9MMur4W73AeXEfWNOT+X+7uzB4ifUg1VGY+sOTaMCnp
QZ2Xh6ZEXWN6qw1ez0u7BTYlIfmdOHc3N03S0gI1fkWPlzLczNA2AC3l5UiZz4h1OHaEuO2q+7Dp
yXnLoFn0dDdFJLIDiMGLoBi0/RiZGiAw827o5XCTxFhg6egnl2BMSZuq1j6z62jTmz0FvZHvpj5Z
UOGIEOj+6FYO7LhJxBmVAeFzRIyMqMocNhTLQ5SQQHWsbCELOWYBYGTtISPB2jjYSUnXrfpCyw9h
QMQbFaOz78FQtP14k/Xo75I2Pai9n81sSzAtkcUt1OM5Vw6aO41osuBt3ZmNJm1KLQJWmr0kRdzt
poC4qm3c064F27lbVCXdO/xB6J5B/RCoaLw6ii0hrkjo8UzTu8Wx0cQTQj83tKG3vdTkKDumYGXK
BYBoZdqUUVAj6bLxdkfGvYo1uF0CEkFQC7Y0pbj8euqw1zMsJUt434jHQKDLqZTtNSSRENReLTmZ
b+A2cbVu+Kh5CT8kyXuURa+asU0wVlwpLboYVHvDkXpeMtq9/JJ3vr9rFeOjBdqxKmrwHpM0ErRS
vHxTWwmZKEuGKpR22h49VAm9rwip3+tu8KU1T7UTbSaCm4esqt2kcawHdGoO2BgPiUrTbBwcaffj
ND5FWdgfh0jbqoYc7OTU/JENiPjqwClXiVWDuaEIbg0ZMFpaAebtXYdblUwIV0vq4D2m0lS3s23q
hd29pfKb9xod+aa9N+MOAV6Cy7tveBmwcMoq4zx4hDJn3QU4S5ORoONBieOmH8xmBzCbPGiW/KzN
2r+XOu+nwAH2RpyuuiBxNkPT0Jk1kumU+c9xQXQ1p60J2yy4abx0XKiTbb/2ReWTLTuVUW8dvEAv
CIJQCwJ+voek32lLH3O4x7ZrVw6Kopacp2bX4709gwrzYLiRDDL/aWispkImYc5tvVMcvOAbS1JW
FLer5ZSt5MSgejbItGVetfRnFH4buM0xUMuMVFac9MvSb4vLHV5lRB9TgJWlw5xSej8dWGOHfMq/
Qz+cMJGf8nNv5ze0ZCpGqhOSYY1ErFHL495pTWVZ158gHfsnT3uLsjnXGKrHCQSdqzGSRu6nY3uX
dSepTdY90eIHQAUbX++9c4P0Ixpr5AkRigzH/BFmsCKMtKrWtRQorhN3kP386VAnFhCLKApQCEb+
3RiVH7o21NuqdjD78BP4PBGGlSCHOkzSz/yB0KWiytp5qvehO954aNL8p6R3/clvFZmYqkaEnF8V
l/E2fPQN7rAs3NdKOD7r3kOlhtwVbWt9b47G1AX3uVrLi8Km461b4BrrLMYCIE33iZwB6it/Or0i
neDqfNRJU97qVrdI2+mT8sd+n7UjQtdYyzcxhNeQHGZSWi91Xr2HirescyO4NfPZIMvz9eVoOzF+
Hb3b95a2x16zdIfcSt2mpAmcSgIAcZvcgB5EeQVedQUpB10S/s74Bkiw2UrpuWI4vDF6CyZ/UoOL
dPJvKV0KVB/kCRSlOBcxzNfORgeah95JDRBdqFP2IA9Y7pmOtuuk6T3AAH0VlSNlpZKV7ICfLb2y
e68CcLhpvXGyGpIO5X9+s6AolEtqHtGXb/ESPEV4INxpzjqj1GNtNl3rYsQR8dihuKvqhmForiqP
GD5AJ/YfWwXRlJGkT5UeIVVTYu8ZpO4PXx4gWk5jzDCaM+myFm/NArdFUTPVOnF+Q16KnCywyGUW
yAb8YSnbUji8GKpkWihe+ULKyUHZ5lcUU7WIVzrnMZhrrMq622jUu99KgYmbZmpThYzSQcuM8dE/
DnJH71pH1UX16k2YO/F755dur0Twn3TG1Olg7OqacsOuUc6lB1Cz1NujV9f2SZpOVWf3azE4yxgZ
r9Wm4ZJRQF7MMet8g+Ov5faYNNJffJhqGGjDoJc7h9YJCgRO9NmwgkltHIBznjOydqsKgiOVwGGF
pq9+JMxlHfzUzldl7Lx7qZmD2HAyN2qifgUnAqCEOmgvnY5EooiG1SDROGlTzBtCrX9MY+0vs17r
dpmHplJiNLTojRJtKgayjBnA6+rjKjfjgZtEvfOlGjGmwVjCUb2ARzfGj85EpF5kyaMlDclRq8Fo
V9IWgl+7XNSFP+IrWTBaLIZzDWSj0hHaglcxjoUqPTmVQoxdQn+KiyqJ+LZgGB9XvPMrC/lQS5ti
VjZoNAlTK7Jbt2oft3AS67Va9s5rWY+vXRJW2yHFQJ2y3TdK8btXf9Qn4DipCWUjTsEByN42nhAm
FPPgwtb7+vuIIQgNZCgfMA2eJRdEjUo9+wlzOljakqEdKYS9oxg+vQUZA1a2KRACUIEHKLO6ox8+
8XWOv3I8Y50UVXBIar1c+kqFuaixLqwh20sB4xdtXBkUPq/NPJDmzGlQQ1mRV30Qm7t+HBhdYoSg
O1IHrhkm9YDMQhpQMakQKY5dFYEcj6KK37E16AehH6x14jdKacMaQYJtDENxCDtkrNXU9XvaYTlj
SOxYo8V4vOsRwM9gcce8rfKydLs8QlqmB7Ps+v9SdmbLjWPrlX4Vh+/RxjxEuH1BAAQnUWNKmbpB
KFNKzDOwMTx9f4DqHFVVu9t2xDkoAKSUJAVi7/3/a31Lkc+qyK/O0L43EKdfE8Qvea8GbTxLN1On
o0VPh2sXmnCMlczxoStdU1AyANShO4A96Hd2T8lLpZbK4K+mQDTKFlsMt8VIZPYhrAogLUU1At1R
kT04ugqYsAj3hZak6M4oONAlRVCw/YtpEw9BbSZoCYwf+P/HSxoiwKKSp3uLmhqXeEF0x8irXvT8
pBU9UdXlbBzjuLT9cDCzm4kRPNDMzuH7biNdzaU9I6Pij4vzYfX277gS5GXZ+qsokRPXKctdXfbL
MO3BHso/QRgnLEmKGJuTuBNFb+ydFqQobm/atVrrhy3Kc01cS3NgoaL3P1QJAs90luB/oYKuP3RD
eSWjhG+XaqJxBl+tTAljh/6rqsfY10XxfQDoexBZwm26QmCsmA9TAcUoBMDiNWX8aprntRg2xVoc
kGI8s0r5PZW4qoVa/LSt4cUgpdyCTWAmKDhJD0c1URp7wkDQay7YMvjK+p1VJu5Yv3Y27voCd44/
gwWJmqk/5k4U7lsgMi28UTeMlRu9Qecp0u5GUu0Jqva+HJR+bz+JUYnxfmjPNv+dFf5sYz+/Ilgy
90k8HW0DrVBuwImIRPUmF/PboKQHMES/CDVRGjSNcv4ogJXgdE9hKdf6oWif6aIDY80cBxBCp7mt
8a7mRul2WZv7qdKg48gRtPDHqHTsQbajNvQ78UfUk3GdRVy5Y9PXTIwzA7pKByUetX3YNos7zuDL
46i8FzK4YmsefEXr/VCTFM9GuISWhI8HykWbZD7hTJdmsicvS4FLdCNcGSIXmf2aXtUNlZfLeueN
SXWtUr33EZeSmmHzUfSPQ71kCIVVcfQcgvQ8/MqK20FMQX2Y38HqzfdimQ6KiV1iETVrj8jwY6Nm
sdN3ZHoRnCvCkqK4kfm1FHM5RyOI5brTySjqW7eZQgKsSQli0Ufg4shcFg9n6iT9zlxuGwSMWvZj
yOTXIi7svW6CYekHydWM8layWuw4pLMIhxs6KzWPOaK9dzokdDZsrqFJPljxHvQy7v1WB1YnWv2Z
geGOuei7vpgV9yRG7siqPeadI9p/696WkiRQyR7UWqPZl0vzkJdYb3BxNZDYINQ6BCT12bGocDUP
E3c5Sz5gK/yYDZYYBG4H3DZfgHrpAN4HorgLppWRpMBgVx9lWINeUQzo+7E2kHlBlpSWPbKqOC0j
BA+rLvHdhWVQRhqy58rE6lQnBJBpJFZ0JHXng1UEYfYOiPljnAzGDE229t2cBvNkPSWIEPysiRkI
UgDdRUxoeRRdZEVr9lqPIgXXT+Oyxr8v6uya2ONDzSSY+0ePVUdyfgmJW6VoKdPT9gGeM+1MW/o1
QcfUhPGojTpmkjH8Nrbau1YXhBMNFM4LC89CkwByUfeTk/mhYiruUlXMHCuGn643EdYPP7Xybslj
JF+OZHiZ5UdYtselpL5roHkuBEalqgK8N9Oex39+yNT3TIydTyolKIoFz4KEOm0uu0tlI3HtlR9C
NVBo9fklYiLowjY9lJZT4V+pLe60U/yyBH3TXe0QzHs4OpGb6929qvI7pZAcPF7I0Qh5Fx36jZ1A
ug4Z1kSGlOl1ey1MNPu2dV+KuCP5Hf21rOQnw/xhtKvyUK+m2xn1IvzVnZYaeLRETA6dtap+nMTm
88+uKjHL2KhYjoP8sXy90E82qwluFT+hPk3o0PVpesvBuE0SKeqFrTK6DBr4XZcGFfN8qE6ujNRo
ZzdoRMroQTeJGqkzbdiFM5F2XWRiIGF0LRQjyHLrRSOUfmoCEWHeUqElWaZ4a43vudq/S07G9KQ/
rUOYCq3Lizr93GlJ7rLK0YJqUS5Ji4oilpENSkN2ggh8sIrouZTr30rE7XmYaia5Dsthw3Z7O79G
jHKhWgDndsw7qZ+J5SZEcKE8fbDMhdQW2XkYVxReV4oLJdDxMXIqhWj1efFVhyqRtjStb9hlxeiT
pT5An4OmYH13tdkBpKi/UvGUT22IEIt2QejFYsgPSmRblLAmGelbKcHZCzO3aax5b42JGkxV82E4
tnJjmtVFcBs+KQSDq55j7WXRIvGSK4g5+pRe+T3pddsDQJ5e46i40+Z4gfj8j/Ndv+qrl1nhrlNh
P9FlG/0834vtcNuwKEHEa5mMuLUG9HzQV5FnJ/pA5E18rTUNmEBfifmE+O3Yr+fa7dzcx+9xiXS/
mtroOqrSIZKxtVpNHF23DXifP/ZMjRS/KUL+N0X2N200v+u5Jg6DOVF0yom0QFwnXej5cGiNzSXD
xbwzMrd2FPoEaKz8Osnr13xfwcfHCZSDC0zEyDJxtsGDgn8aVs6bWsivrIonz1KWce9AX8pM/oRK
5CdF/d4RK7uzs7R3u1Dc2+PBwQnNaK1ne6RelFcU5jCxDFgRjKYiY1vjLYmyg/yEMJjS9k0L3yEW
PfgumofcOPFBWKb0bhjtZdGhVmUR9TGDYSYzhsc0jW6HPJYDvYrxBCq3FGVWUxurOQcK/G5Hlzbb
J6nq7FoxP3WN9jYnnemxPPk9rNoyU19pj2uNMQZXJeGELgyq1Mh5+ZvWrdUeO3ARD7YiLp2qxXeQ
pjMliW9GvQymhIoo3FxxWe+UhNRrjNwR09oy1Qg+GTEbYkE+AqLTvWpB1EfRwz5P9dBf7K4hNX4o
b7sFJ2cd5VXAIIUNTePLE6aJ9GAMykFXR6x1cUN2gTwZ57xY3metih/pXtxYah9fbLuRDm0NpWKa
Q+fWRClpdO29nFnOoWVqsVsKBS2rwWASRorwpDgrzp1R3CIGY7AmnO6QFnNxyDJCVeSxn/AFO8xo
ar6icROdkHClx4lsc0my0dP2iOFFFydBq4rqTqZUBiy4cq3C6S5huoAtG1+KWAIta8K+68ry0Wya
WyNJs0vVZmjmLfNmrJN4b6u85DJS7YBxcwzM5q6UO8uHdqDcG/FDltuNP4ZJ9CI61Le1Ev+s6n1v
TxTdSGXz6sbQiEDpUYGG449KyrFp5D02pakBuTbn7aGy8KL13N7Habnh38ozpdq3E+NANCTtY54e
c1WvzkZc/WqbtrvV8yo5LMKuKQUyuqrG9OoI63lRVXITWqU489bBjRaq8KcpIs9cI8oA0GZr6yYr
FN08T+Ua12dDAHAiJNp36oJtZorGyKclCcS6Ngc36ZTQpSMIcc1o54ea6X1PmO25iqoXtSpkjJC5
cbCsTLrYDf6SOSPngEAE22T87/u8uFQF9ZOIlIUecOtLW4dvkq0mJ7OyH+ZRby8ILr4puaGclQno
okmNDsaA9E2GE/WgaNqR5bbtVQ0pj9viU61AYffCvKFSBFS0IyGvIBXdzbQICTb1w5taFlgF9FS5
6WQEdvRjnT1ExmXebSe354ylIW7sxxLjhqSb3X1MZs7jOGbdHg479feZKYA74u+Zy6K/F47eHxkK
gQlMeQXQvdKNSxVOml+YRL04hV6utFY6AdowUh0po8Cyn5RaIrk7pYyxVLgQiDL0G5Y/h3E0n5xQ
cw5NW8yeVaF3pywa1GPj7GyVHjgvnb6WOuJDhnmo56Hqok4G2tHFD/GifJen7+kYkoCSJ52ra9ml
k2XB3wDA3VxPEvj7kKjSkqknNyyZdajftjst4dvIq+UmpxZIykNmdnYCyNDEAFDF74lWMahCPtDL
G9r5+q5JjHJfAH8a2luHBdlunGYs7k0W/9LggPmLJM2nFDTZEJvOwe4k9aSrg3mUo+daDPNp2/A9
elh0nCySzZ3Unhpuu5RallXfOIzU7Le9aqOHAI/u/JK6wS7to+oss+j3HA0U62SZEKE6g08ltylp
wnwcTyKXXGZjp0XpkrMQa1NuzebCXDXgJRY2NMxRIICOJlJXRJmywKB+YmsXBK3FWebWLAM+h2Gv
HAsttnaAW/Nj17IIUWfzcR7NX92aqZma2/1VeRqbyQiEUt+P7Szcidu1PxkTsSgRNSkc1iEw0lYT
6a4aEsjROvevThtZ/Q+Ad7WOOZ7Wd+BKP4pGn46W3p2lZaRXxVTdMwsDGS/V6CaqfhttJp25+x+o
wmFzHfSZGI4gqVnyzaY2YoZsscXXzrd6sZL7xMIIYkQfg96Yp2rmFU+GlPqi5+7IkgyqaxvdKGZJ
EnDh1G4qpcyySuxzRRVqZFcQ2gM3o+HOuauTcD7FDWFscQtPlW8DoFJsojKliJ2cOc+akNTzmEuP
E/FYVEB2lhSZvmNR3LejHivOiD0jo0Dl5O2rYC15TBMK6wr6Z0twcadzKHCv+8NkNLulk7P9ACR1
p6ZkrI4ZGSYw8ItZnclKIP9lTpc7TTlK44SvqQNFYOoPNS0tl2AsrCMDwhL493AeHfwZ+OlS3YyD
QqKPYdS6lzInkWcpdxULJEIoaT8SRZUDKW9ver0tjvmkkPlQhUFc5wEtBduNi9r01ekXpTmyNVg6
tSbTUOqLVsR6x17AjFMkKsg/8+ZmLflMRe/H9ZuVqfE1nu6XeNYPSwbhIKr7AOVMR5vYviaFrh0r
dbXugn8lXnZYCSS0sRX4eGob+RRD8CslhRcvcnUW5sB7s7FCWoAYy9r8aPRi2FtOhkPUcVj4EKsq
VS8mAwMuSVY9GHtDI/xRODJhqopDRgexRLsiW4xdxX2JpNgJ66QFxpZ1Nb+MZkqmErJTV/dEe4R7
pf7ZUQw/mMC2qxhfR2E+QJ/GT62G760pfRiRloOARsbNxO81Qc+zkxwm13pOK62xWAclsXWSGzzb
3CC+xUrxKIOk9WHc/xgLc/FSYZf7qaVKMHboGjJu+0Fb0qfpC+uQyxoCcO05jKIfTqsRAafNNXkv
duTBwFK8ykm4K7BajcF15llIM1UjZoC8BJQyU+4vrNu7TlOv1pw+97FGxyNrH9J2+LVMPZfi7zFh
ttDQdlJJPjmHZW1xp8B9SlEEy/4if1/ahBJ+ghMY9BcRQPa8XxzgFVJFckJUZGcW8OY0/nLqtcRB
R9ob9QxwRVMEElFIXp64ZioHdIQZ8fIJcZYyXxRKFHtkZN+MichYImGeDSiqa3I6qyGDSTPBIOR8
FWbjZbl5v0j66ywLk/uBrUJ8LP2ZpA/fUbXWpe48wiDXuVlo6+Ut/TbSWfbatsl9c9aNgOI0JQ/l
3OihFtB85R4/N+9IxPh62N27HHYqIa7TuOtxbSD8V/aZQhFoZD1OZAMOQkEhQ7b3zUgQYlHdO4sd
wCTsD10/yqemFo1f6/N0J2QynZhIUvyCp066NLFHBdRNeWqRgCnp48QSHvC+p6Gd82am3ifNSZmT
mljTUNaQDDeaxBSbjX4yEsxKerP8sKIeEz7UtFszFreDcKJ7tcPJbIzZU+7aNFbbsDUvIyG3FJbr
NFAl+skjxgy30MlpGZnbqVaE8Lg4IrSsL10TlI7xrbTtNzOv6oMNfaTJeuu2xjrvUKffLwlEUzln
YVGoLJ+ULr9NFnEuBm16LGgZYmbqn5ZIIoJNL+2LPsTMr6AlaU4YLIPuBLXFRKkuupSSk8Y6mBDk
oSD4DQ67X3Um7fwZTxp9A66/QfkGmG3yOz3zwACfJKFHj8aSfAwQKj0WzeVNUU1XAwAMVA7M43Jd
/CoXwRIj7bqDJtlvSLZUIDCa/KxGC1iBRNupZdaR5JjglLGxZmjTXcmE6xSXVF5056Vamx2hGr1q
U/VCACS+LGuMDsxKf6kV76YSg3DtoqBltCxd0KdW6Vd9r9GaVe7kqJaB1xUT6HamK0kt7RXh53GW
7Ms15dAmLqgoQXA4lJpw/lcyrWC6RASGt084B94ra/ilN3IW9NC2jcq0L1oiDhlqkmNr11AeyDjL
40oLVCUfoa0zQtNDsj3yjbH+xDUZ1fz4rszs3C3X8NFRtkkJgBEZoIv5ST+alMy0ube5FweancNA
MsmakrsW/WHZY6c052uRS46bQazyCWogzbKmwzXp95FSBKbG+rNoSJZKW89IuLsNOpOfOSQ1htYi
0QkOEXr1DAYlcR6GlrSQkBgCLOq2CYg2dLumuCmNEYzKnEErgU8vJKvYVeVAW5J+uBIX6s6JGHTD
eLb2WqL+CAV/uRhxRK5ONTqD7Chz53TthKYoBd3M6PPjIrjaoQyQX00Vkjk0FUGvS7tD2EjxSfOB
Wck5/cx0auLnejWHykxFKjo3rowu1RdLRr3AEjNDjakdjTJS9qrcDq5YkEc5i1mfnTg9ZxYWUtF+
b62iDMTaG9Rl3LKkpv6eE7yZ9aj9nIxMPgz2gkFuZoXeRJHXd3PQROBy2kxHpTjp1s5K4ugoSZn0
GDaBnRlem2Cqpxxd3JqW1brlhyWVbjTV+qXqJ9NDoqLvSgn9p2moB9jJoNGlW6lkqqq1DN6oZ8Dt
tAdpsBK6ZyDR49HxZzprfdfhKjVrrtAYPzFlUGAEEiiVSUFr1rC87ghwJ/h6OKYZCyqJZVGk0hKX
0CkRWbNWcixQGknB4jOydF9tM+dkUzC+Q0T1JKNK21WJes1HmOZ2zwwuVZswUBoI29/VqVB86jPF
hZxefmP6g1W2zejqyPuwNX43Nh6p1EYyCOGGjEK8r3GyDhtER9TOeGIAvYq8D3SWpbdGJ+iPKt1F
bfHREGqChHaoLwI4tmgIKdAqOESiyq/NorD+XBSy7VT8zj1a8l07A5WG7tIwKeliBi/Y/6Fovlkz
XxVbgiUsD/U+Dsl8UOTuvHSx6lXoMjxDGMt14JNDT0M0z2rhqTvR7pY1OSWcI5pqyXBEF3OI1P6g
OY3KChc2FQUJzD41a9e0zWAX6JBEyAlxTiu2EzMmHZS5JZxHKSqf3Lr5bjSAQjDi2D6xOhdUC7Ax
9OVOImbV11iFuapaI2yweszhRKmBVFFI31wzb1vVAgGVAgyaNDskYuQ5dc1OVm8tMka8KSSFxJpQ
kMTC2g1Do+1VnbL7PNHJqQU9E1DpDxFSwUfC4c5Zy+fWKGkIgxoH8TT4nSReEj4+V44MgC5riFTk
nMfJ+WYQR6kM8YF54cDQm/55s50Tf31gOyfl0GdGTSOoVc4kH8rty7TSz5LVfZpaq29t291ObpvG
sjFidwSQDm2JawyJ5saV3oDTn1zpL870dnLjUTeMXdAuV07xdrILuc7iniZ7YVmsv0fuFmTItjPd
e2jWRbmcQ8J4gmwjUW//cry9nG1XLsriiPeAAaSsT1+bRszYLL+OLbIv/cRMf21c3Q3yuxjyQwtu
bK8blRFIahd8IXi3J8hNiElOrW13Iwhvr1aJFhjj2+622VDD1iAuoklSpvVmfyrUic36sY98/fMi
m0lYg+1JW/WxybRiv1E6nQztnmlSCl0f206N5O7uu0h/1Iu04A4KIC0ituiYUGHtKcIvBWkkc3IQ
IW3WpojezMV4/8J31jq0KaV86nSN6gmp1K7kIHnYVHb/9hc5Z7eRaGn6zW0Sxf3fDv/jqSr437+v
P/PP5/z1J/7jJvnVVl31u///Piv4qK5vxUf39yf95Tfzr//x6ry3/u0vByyekx5t+weFmo9uyPt/
EHTXZ/53H/yXj/+ehQe7xvZRfX5S67/wx0+ub+F//+vLXBWU9f9q4Nl+5p8EYTDBqzxaN2TOWxqa
7T8MPIqi8BBJ9NoaRI+C8QsgbAAQ1nQ0oasqlNBzJI9/AIR1+X9hLrEUWebCkVeC8P8EIPxXEbsh
o4ZFxK7BMFZ1/h1tlc7+yZahLCo9TqcZr1rzHUKNxfDRSPuS7Hb9Ti7+C5H1xiL+kgT/3//a38Su
TaTJ9TTyr4U382+oLuZzNXnMBsJ7A/AIqcUAOs7RDa2OJ4IE9O+1n3yQF30kjHDYtbBO3PgyPisX
CuBHsrnWyhY6Pr9nIvhfqEoVitF/0S/zYlG083fDxq07xHn9XTM9Kx3VPMQAN1YnU1RY8ZHlunFG
bYLAtkIkRRQzfya3BEXOk9XhoSfPZbVhN2s+lIIXe9vjBt0z6WrJrFFJvULOgSWXmI/zthHKku5D
XX5t6nI6UbueThrlfbdIyQ/czpXhCMzOnGuvSSENZEmXuOFaZFhsyg5fTr5PfyBz7tTXERPtPsn5
2/2T9dof5H6x3d3XQ+qLd6XdjPuNAmwayUJ4VU1/dM1n/Nrg7sZ7baXmPsL1jqarOW2bog2VAB3n
KvP641SrYBKnbcqAz4dEauOqZpVzbNnDZn8fhpoYlsmKPscUwxpJsmHGu93MPsHHpiSw228nNvLx
ogtY+zk8ttFuw0ATYr+x0/U1+Wq7cW97zgp23w67ljmaoh6NlTVPRWxNH6Gzfto2aGcaNLWwKNDp
QmBbR6ONaf8nVP52XKEQB+UYvjTwt1C0qZTMSP8rVoopA8iNnPThfjvVLxLxLcSHmn5oJz8I/+xI
0sp+2yJtUL5ytJ3aNl+HSpN+N0YaUVJDmPTXWEDFcMI/sQ5q21/FbqOLRSZ58PUut71QaBC9t13Z
zup9saSPX+9QzaTmj7dtgTpmuq2Rfx1LHQ54xlZ7Wj31X29+21N0Svl8HXzSfbqTJAMN3fYIPBCB
0JcjRU/azZbxvD2WJ+TudsxjBX34nbn6IqaVLx4jWeB3q320t4fq+fNQs6EGzIG6XgmGgVV/29uu
Dgrd6mGk4rCd307xF6d56XDNR87qBCdyqqI3t/rHlbiXdnYn1vK+ZJ16pyG6imwfuisNMzpto+GO
FrvwEBo/WYApTk4ynUhOm8A205WsyuVgra9hu2w32vfn3jLAD2bi+qfrtUazx2R4vYq7qrL3Xdje
bK+m2l7SPzfGSqllkcnLXM+FncasqVqMg5i5aEKbW0XBsvS0HW6baX3g6/BvT8l18KtYXiAdVvy9
5JV+QAGH+RPtJCswnYq6HJfu9uiy7v3tkJBLFm6sLjw9JS2ly9EmaCykFX/7EVNZLL/Oh+9fv37b
67GqHgYIH9sRXWu+ddOcQiPj86L2Q+7kutn2tnOU6bl9l22i0+6NVxEdT1wUaDgGGWH+58N/emYv
f0hCKhDV/4M/ve0hLKvb79vuHJUsI7/Y0Y1tvMUMGTTSJRYtXw9sCOpPUPV2cjv+eliyC4oFpZ16
2yef/fPjN3UKuWC/H4YYjnDDOPsX3LhSNM5hpDQ4bm/Nokf0+X63N61qAu1IJJ8/H9XNNZgunte7
3ufjMYwYevWEJbGUM1PtEs6se9Zf8vnc7VnbcbVirb8Ot73t3Oev+9PPkI9aBPNIWDFLi0CTCatK
1y/Zf/Zrvs6po2YvLsiId3TntYc1y43Xy9QejVW9bb1tRyQqgThZr9c8poC/nRtXXsO297X5+7li
YmFgGloSSHwahSRRcNyeUy7x73l98//pz24/9vVItf3c1/G29/d/an2FX+fQkcSyw8cwwyFuZfU3
zZja32gnGs0ca6oh/pbydz1Ed56uw9y2GddRr1lGQqgkCheBQASCUqynboS51KWSRmugn9FXrWuk
bWOzTtDSot1vcOivjWyJ+vR1uO1Rdf3oEsKpNki0XNO2JVB0ctN1FVWCtEZfNKoDvEEqnBt+Z9uQ
JQ5KYP0ufG0+z62jXpsRqIuzcr3sKW+y/uRDLsdO8Ya5UekjQQQcG9Kj4XbY+VDtWaS+8nEIMuDk
S2qS+ZyYFmhF1hlyIbini0f9Vs+y7POf21hA1va1akhj9qasIHFtcio/Mfh42pZVqUHybpkkva/2
dFa2fE1BHhtTti1wZo232ZI32z42drEZsTCH2zmNc3ioxa/tszFQO1eHqqyx/VGYWD+R7VPaAipR
zN6mzpJCQ+wMH9/y7yHVmvMAs2Ke7LemA22DlRZ3bDejZ/AGBeoQuZpxype3W2dY0zo9cayBJaSo
w4ekAoC2nVsvByzy+aGdUl5wJy3OcVQvo8IQQjscIFqY3ZuK89wz153nKIPATIStkp1EV5gBvOdj
Y0TqSZE05XOz6MMtXV5ygPr5QCKwfa0BIMXq8tQUodinc3ESY/2QKExwKsWiJgfArw1L6z7VAbar
Pb0a/IfFadusN9vTRmb/OicnFMKyvMSXtlLat83nFbDtJiZptnY2CjdBE8dqQ7pasaVSMaQM0MY6
Ca6jQ/AZpd9+WYXzY3TbT8baQkTjMqnMW83BujWXHJusbJASqhTK726SCxpGDHLbZoMwbaCi7bDU
hBIs5F+Ulf5eT8pdibLllNmSOG17TVpMFArj1otJb2MBvE6As4W/zJ+OHZmbHfKN9XRG/tnnYza3
DmG0efB1anvG5+8oMJbwZzN7h7Q2AKLdOrY064ZABKjJ2y5iHoqTiQDDpa8ZJ/Lo4E/YnrpBgLYn
/Q0M9PXA9rzPH1mm5D1fG7fbOatpnMAGwmnW5UCTko28lBQstmMudgUMXkko4wJxajtnSToP1+1F
zIpx3E5tDwLVGtZlfn+qpAw+ZsPLywd8NZYt++0Y2sdyMO6m0NT3XCkM6WoMOS4cgxF3oux+nuvb
j8iOWl9Fw4jWiqcZhSJ5Ml0JeFQcfj3wdTjeAkl3UHDS9IJKR89Y8rgAFCxXgWKLax4Aveq1M1hm
w/bHl/KDAICbEb8Jo2OAoO4pv7LseEDJ6qjxzhPFwwyyfqLKjm53p4ZnOrX0JOf2gTy5NrmuqyRQ
bdFpFs+D+iZIcIszKLZ+pvpx9qynt0oarGpK6Uz90AKbqvKdCSxAioIgDnol5QWVVzNdsEAgig0d
rwjPvXS0HaT99xGxD2DWkmNWHImRc1vkybyvvQnc03aRPdKkJr4r8hq/+E3wWtsHAyJJ6bWlfcT7
f+yto5Gi1ptv0WkV2QvcP7CdxE1/w63e/ERMT4yhUGH3+oDOdYC0uwm+r+r22AgpLmuBJe/N4kjn
Pkr2VBEb/RYrW/qtTe86+Wd+g4d0dzFO9RuMweu0q/mKQusE4nqi//46XzqPyvRee8MHJvzKk+7I
xeuIfXvFj+XaR/VduS/98Zh9h0j23Hi2Nx1gRMe32kEc+h3F/zvLBzJp3rHoBP14pHR2oxzqnwkL
yx6x3A4NcgbgOdmH0hGli3nRhFcPe4UZdu9V0i70fsKVvC2PKLOfyMKB2XkvXaOP+Z06/O/q0lyQ
+QCf9YvvJV06ltnf+tIzrupT9133PvrDcj6SVQYOb4fFJ0hcXjDzkFN1d9KmgxXUpPPpeBv8qmLI
8ujcakFZAEn73qeHJH5AkUPHFscU5tJw76BezguE4C0hgK75uOSe3kMH1qv7GNb+D3phkkwwpLfM
HgRvhwLucIDKpxGoasF49JnXQ1JNOxdlSK30NPhf2/PFuicL/b48mi4aqOlkC9/xE1B2nhS+aMuh
AsuHAFfsFi6Ob8N+CS/xwblXPeQi++m1hzP/rsKa3IGNz5wDeHjyAebHPPNgZfbToQcaHx7TjhbT
A/bP8k2rz/Ky/wHYI1WBsNMOuI57+Vct+fXi+zEj6fr/BAkOnEY8nGIEh0zzYmfJ55CpMEF1t4qz
y56b2T0bT2QoA2KEB1m9AHlnHESy2HElXcKHCPHgD1G6c+jmrw4SUG19UKdTdsCZ+eTUF1U/yBfm
Xvf5q/KB6JrKhPwTz01+Em8oI9PmQrAGs58AU1jtOhHyAZQhGDhcdIYJPFcKqi8loYJEhu+sZ/On
uC/u7O/NcYKvQEMFycWFr78kjkg9x0f6vAXxtO+R2344fH0UvwQxDEhV2ecVOPaAV8ivpznWT65y
o520+3J2J0hpBYIdkKryzfgm/crvdL9yWaQ9qd+j9+yJhjIRcQPpH7veDa/ZS/OCjOaeugDxCf5w
NuqdCTszhzbxPT/q1+f5wXiUDtpd+kG2jQUXGeCpJ/+m+2Ge4Nv7Db2mOWi/Ifm8B9Rwlo8YdNtn
Qh7Q3jJaHaFH73QfaCSKuj1d+d3gDU8JiPRqp7gsAWG3IyRoFK+n/8ItmwXEvXgtjuiRkDcSNUAa
qXwhDjqIXnTlRAH3sQo93nrlk0Etdiqr33Gn7tS9fSjvnR+Z5zwDD/SWQ/aKA86XCBO1bzVa0Iip
XW6a4CTLzsUmQ0bCrrrwdaNXfNUO1IaNF67DC7GgCvBrShIwZiO0J8FyBR9vT3vcSve/wkN0YeV5
KA8LX1Qkv/Zdf5CPWA0FKZ1I27kDaq6MmMBrHvlM4YROuyzz1MotuVKjAyG0kcBygG0tqO9wNKFt
mdDHuzQsKI9rXPm4ZK4Wmg2XaIMuCCl7BYCj3SZIf4w3VfuNtVcKpZvf6OyNF4UOH9ce9IYLdNVj
c8FvczKfdV5zQKfxAL/1FvegdYYKUx80xhRXZ1QnKRh7Hrhb/2O+zS7Om36XfYMJHsQ/QYYb1ykv
Rvdr+LPLhoLPNkRq3DYK2lUHikcnmVZREGvh9Yt8tqHO9HVtNIzE7SFNpVOg2t/NlMK/cdDNESNq
XSNPW/mGYl0UbXvRuiDZ9kZD68vD564j451JyRvLdJzeyfqcfFvd/L9/WstWIUunsijpIUdXg+nS
W+7OtoUlqLRW7CIh9DA6/9ikrTycJC0njn7d2x7ouhqCtkxuREPAijOuUStkrsSYzo8dlSt7pPm1
LASzfO5Oa1xLZ9QNwl4dL1UXM+Ec12CXaI14oXGNNK5Yg19MjRpEuh0TMTydLBJiZsSqB3OLkpHX
lCXHplS07fXxuij4Om6rdfURy2dzDaSp12gadQ2ukdeNteYvbXtf55Q14KYg6SYk8SZRuPjNmT8w
yxNWuk2pwMdNFSkIo9sIRM3J3vJzkMAd07jtPllqn2C0zLg2a/DOFvz5tYnWpeDXobrG9xDldrtV
2baW0rbXbnk/XyfRVCa0h0GibT0lk6wgWV/0w1YO7teS4La3efmTTJUPBUElyPkekQOFe3uNIqon
kRECzzARDnVzbgG77HWyi+TheSJg/TgS/CIZkxN8FZBkuxzcOQO9XdLOhD3d9MupWKjEaP0al4SR
FikFM88BA+hkDNrnofx/uDu33riNK45/FaHvJsiZITl8aIBCSmGncVq0boL2xaB3NxKr1VJdriRv
Pn1/c1ktyZVjW0eAB50EAnTxWc7wzLn9z+WhIxsCU6lh8hLAav7DlZ/GRK7lu1sG8IA0wgjgAB8Z
CM9wE93Z15e/uTe+NeUvN/tb+/39mgTn8/+4eJ25pty1fm9vSe6g32fj3tzxy/Fn5Czu36j3P/oO
fKF1n7nr9xd7ZlDlw/AT85ovtBtOde8CcT5Et3Gjq8r7e6Seix0b+u1xaX3w+BhMVur+32VJUl/+
im6hr3raLGz2OybKk8hINuOH/e6aLPMHGsj8uR+oIx1sgefGl5yJLZsc6HhgRP33HmLzL9h/OX5L
X5mOTeIY5tjk/vUWzrV/tSe7nvnYTUnqBH1z93tLeMcjg+GLiyGXfjwo/SYubhrqHvV/d+/PR9in
xwjD9zb/eBNaq/zfgHEj3O4EjQugIk15HJLm27i965/3R2PQ75TQl8F7dI8C8Zo06POkPLb4eyTW
LRDk3RIAUJtMNZqGQQV9ndwCLlz3m8v4awqTi6yqTNnQn4+eOnlOBxg+cHRGpw9/imo+729+bwcB
/nyzpImeoVOd9BSajKKOpm5c5zu/pqdgq4wToj1dA5DmFijoNzmFRX9HLTq48WXXT9ouIvu+7Axm
FEac0GQkhZRVVetwBDNOaBglWwDaKndSbgF/fpMzaJdA1hfdsNt2i90Yua59/0bZdbDA07Ysc6PC
i4bdJ9chL7PS9Tyq6G2W1u4J9YdnOkL9Xy0MVEYhmVGgyWH3EBzvnmtgDU2KFEwQVmqHQHslCxIu
4gFD91GtS9o8midPwQ1VRiL6xnGp7b8gFUK4fTQC7eRsrosyvGOSLsZM0KiMjIuiBNEMxxNUUEoa
gbv7hdJwJktG0lDxjq2yto6sPpOGVmdYmhoWiaeQnDyoycwRsoIpMtrjFiW34UlpWCMvGOZAEk9y
PKCr08ynrxWHRrlcJTqyfeImFHmdlWVhXHZNmuJQlzQhkDJBnZmi0LUuojjE2BrLA+p1OAU6JZJr
lJo4LBFhwu0z8V6Vhv6G5CD4NbcICrQBGdPYjtGCTu0QClMXUsvAmExbmlAqE42/mVIoCpNVpWvM
bYItnpA6sFZL74DG9mVKRqV01Ilw1fgO1GVmKlsZ8iSDIEhOHjaFpq+kyC7S2MYEGuu6fFol1thN
ReVUZjyk5A6hKHItdRWVzcoGqa/0jAcsdpElP1a5xFa3kpOGKucBX4AJSsY8lbPd11VW5wWhBJr0
+pXc7okT5GKDKM/INC7oQhwV/kwM2ibjY+jVYo9yIjEv0TRiHsAuymtTlTWNiQ+cPpaGjSaSkOdV
kcffJxcpIDfd9QOXicMm00qT55DHdz3zEHzkrLZKqSq5/Sua3EglAZn8hSZgRpJ54IKZXVhjEdSW
VKtoMTTfKmY28/FGkcOqUGLLwCL1DU6ia0vu1sw8bCyGE3EzImtBLoZjT8g8KvBzxaYBjhBKgXbg
0Uie8YItiZ9yQoaaEL+S4wXFwBWpaaBxhxVm4qPwn+lItANRdLSwisHF5OQC7RCs1FXQVPhYV99T
QmmiFgoCSwUC0UblmR4TaDqMStWCyejTz0wWE/ASZwaOT4HOVFlB8RNT94LsSUkUUMclFQWmzNCu
xEdHAm+8/6rJqP8nlkC/n0RFQV4a6SXARCImoImL4ASNt18Dp1G05gLMYfvBJE2ICYjzuLlUMttI
4yriCig8Lr9ml8DmiAJCp9hI4RSSk4Q8eQS4ng+nEDSxtakbqhwf3/WYF9CKzAkDdUwWUdMwQ/Di
n38KuiA2Qvd5XnbghbmFhB0NpIQBFcMKyd0Iit8KsZ0IbqjdmA9euF8zb6HGc7SlKWpMRb+CHkpI
LijkglQ5mgrl0LiK3bjLOS+YrKCemChNettXtsKeE4lFh6cogrF1HW0DdjkWCEDsWE7uHsTjSS6C
hpksZgLiiLqiRjFHzxxYfXIKBNIoNHdRlESVA1N6xKEkTgGkvXQV8E8KBFRk5VCXJj+q0LRCScrl
CshvBBFj1RxetYMsx7yAuVRSyJ67DCS/gmGWklhEWolVJCqwrGhgQJDer5lYLIoKzxH9Qdz58PvE
eMHZMVJe0FlFQ/6CNg7hFGZGo+MFJCeDD45BhtROAc9GegqAzkwzAEmaWwhlhtghhE9mil/JRZKw
k5RYIIA2Yy7iGsQstFkMBf7HnHQZi4ewoj/vhAQC3Butl+fbzHgOOTAb/83vAGkphK6bigCCX+lZ
CIYrLL0DuI/aAqiSxRHWVCuElAMcigjsJvT2lVFioJXIOvOfSyzlGFOeMQFIIzMIMY/SvQP4CsGN
E90BpnLjf5LI5NdMHjpJwFmjNKMVkhYXNMFSef7+NR6j1QjDqA1PkAVi7qGJUjyf4J2kdAoEu6Wn
wF2wNBQ7OEQn+ApJB5ZR5Q5+CVySXPRAkzItNhBLEm/xE0gyedzl2EwmMVcbhtS6QbF+Jec+61KL
nQVSsfA+CZwTOvRrJhdrXCqmlCKCo8sU9FBCN4KuxFZsIYGrovw5z8jxMwsJlAkkDleh+fo8lC84
qscKGPqtrJe+9qVbDaNudp/9g0PlyymBWPDhqjpcPcPkD9/tb1eBdABw3fffTaBdX5Qy+uWhSMV/
TvzncYOnHz35rMOuDj983a227XZxtfe/2MfHDB30/rRuP7Q37bgOAe6DM49P8sc/TJ5zZBx9hvBw
PaPr0Bkx3W33W7+ZEvZ1RHLC1+2GuZuHR/TFOT4fXUr5nBFFv/bbTTd56pDcKabdr/ttu+zHTx0K
SeSUN5vVYtct7nYT4j4vW0r8YrVuH9rtakw5JDqKKcfKmrP+17PznunKH6bHHjIJpZ9CBf22W07e
Z8zOk1KmPef2cvrI+AuuIEBK+TUn3nUHOp69NYD+4QdOxDzvqr9ZtlcTBowpu9IHZsBtt+m76Y0M
aXBi0ptl186kSCjEE1PuH6ZsETLWpGT/ciqbQvqPmDAE7hbX+wMbeL4IOTVS0j8ypGQ4OeaQoyGl
/bbtNhPpAfDyEurlbbvdr9vNcnwcMfFU/sjD0C6u7obVbjfhaRUQezH9bnHVXbbTusqAA8tJowuG
fjfh7IioyWkPQ8f/t7cT2RQzml6Cen+3nZN2KJCYdL/ZzWRIrN+TUv5p9WHbzqwn8o4cgCcnfd9O
9RZBCIcAyAk/nL1ub26Hq26q1qHvYusvQf+H1XZYTSRVzAR9CeJvVx+7xUSNQdzlU70E8X8x5u1A
yfsH2ofaxaRp1XB1dt5uezTl9HIG0P9lPuCipUPnnLyLlUvJ/5VxOwcq/lhC+FFM9nqNRTL1anCr
XUxLTJpmb/PSdR8xlhL+22qzGfbr+3bmJqgQhZKS//tVv1ydvRlOdFtAQaXk/8GghqcZMeZjvcwH
nDKiI0/MTEr+Hae/GobVxKSIoS857Y9TrzKmJUnp/nPXXh127i5PrAqQkv15tb1Bs00oB0xITLnD
s5mxdwysSUn/0qJ3Npe76dWM9aNi4qthd/bzUw8fEinE9Lth0W9oODo58xBrE9P+9ISET09gOMLS
k0jTY9+UyU9HsbPP/gERMBfCWqxX7fa7/wEAAP//</cx:binary>
              </cx:geoCache>
            </cx:geography>
          </cx:layoutPr>
        </cx:series>
      </cx:plotAreaRegion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Sheet12!$D$4:$D$52</cx:f>
        <cx:nf>Sheet12!$D$3</cx:nf>
        <cx:lvl ptCount="49" name="State">
          <cx:pt idx="0">Alabama</cx:pt>
          <cx:pt idx="1">Arizona</cx:pt>
          <cx:pt idx="2">Arkansas</cx:pt>
          <cx:pt idx="3">California</cx:pt>
          <cx:pt idx="4">Colorado</cx:pt>
          <cx:pt idx="5">Connecticut</cx:pt>
          <cx:pt idx="6">Delaware</cx:pt>
          <cx:pt idx="7">District of Columbia</cx:pt>
          <cx:pt idx="8">Florida</cx:pt>
          <cx:pt idx="9">Georgia</cx:pt>
          <cx:pt idx="10">Idaho</cx:pt>
          <cx:pt idx="11">Illinois</cx:pt>
          <cx:pt idx="12">Indiana</cx:pt>
          <cx:pt idx="13">Iowa</cx:pt>
          <cx:pt idx="14">Kansas</cx:pt>
          <cx:pt idx="15">Kentucky</cx:pt>
          <cx:pt idx="16">Louisiana</cx:pt>
          <cx:pt idx="17">Maine</cx:pt>
          <cx:pt idx="18">Maryland</cx:pt>
          <cx:pt idx="19">Massachusetts</cx:pt>
          <cx:pt idx="20">Michigan</cx:pt>
          <cx:pt idx="21">Minnesota</cx:pt>
          <cx:pt idx="22">Mississippi</cx:pt>
          <cx:pt idx="23">Missouri</cx:pt>
          <cx:pt idx="24">Montana</cx:pt>
          <cx:pt idx="25">Nebraska</cx:pt>
          <cx:pt idx="26">Nevada</cx:pt>
          <cx:pt idx="27">New Hampshire</cx:pt>
          <cx:pt idx="28">New Jersey</cx:pt>
          <cx:pt idx="29">New Mexico</cx:pt>
          <cx:pt idx="30">New York</cx:pt>
          <cx:pt idx="31">North Carolina</cx:pt>
          <cx:pt idx="32">North Dakota</cx:pt>
          <cx:pt idx="33">Ohio</cx:pt>
          <cx:pt idx="34">Oklahoma</cx:pt>
          <cx:pt idx="35">Oregon</cx:pt>
          <cx:pt idx="36">Pennsylvania</cx:pt>
          <cx:pt idx="37">Rhode Island</cx:pt>
          <cx:pt idx="38">South Carolina</cx:pt>
          <cx:pt idx="39">South Dakota</cx:pt>
          <cx:pt idx="40">Tennessee</cx:pt>
          <cx:pt idx="41">Texas</cx:pt>
          <cx:pt idx="42">Utah</cx:pt>
          <cx:pt idx="43">Vermont</cx:pt>
          <cx:pt idx="44">Virginia</cx:pt>
          <cx:pt idx="45">Washington</cx:pt>
          <cx:pt idx="46">West Virginia</cx:pt>
          <cx:pt idx="47">Wisconsin</cx:pt>
          <cx:pt idx="48">Wyoming</cx:pt>
        </cx:lvl>
      </cx:strDim>
      <cx:numDim type="colorVal">
        <cx:f>Sheet12!$E$4:$E$52</cx:f>
        <cx:nf>Sheet12!$E$3</cx:nf>
        <cx:lvl ptCount="49" formatCode="&quot;$&quot;\ 0.00,\ \K" name="Profit">
          <cx:pt idx="0">5786.8399999999992</cx:pt>
          <cx:pt idx="1">-3427.8999999999987</cx:pt>
          <cx:pt idx="2">4008.6499999999992</cx:pt>
          <cx:pt idx="3">76381.06000000007</cx:pt>
          <cx:pt idx="4">-6527.8899999999976</cx:pt>
          <cx:pt idx="5">3511.4399999999996</cx:pt>
          <cx:pt idx="6">9977.3500000000004</cx:pt>
          <cx:pt idx="7">1059.5899999999999</cx:pt>
          <cx:pt idx="8">-3399.3200000000011</cx:pt>
          <cx:pt idx="9">16250.000000000002</cx:pt>
          <cx:pt idx="10">826.73000000000002</cx:pt>
          <cx:pt idx="11">-12607.970000000001</cx:pt>
          <cx:pt idx="12">18382.950000000001</cx:pt>
          <cx:pt idx="13">1183.7999999999997</cx:pt>
          <cx:pt idx="14">836.44000000000005</cx:pt>
          <cx:pt idx="15">11199.659999999998</cx:pt>
          <cx:pt idx="16">2196.0799999999999</cx:pt>
          <cx:pt idx="17">454.48999999999995</cx:pt>
          <cx:pt idx="18">7031.1699999999992</cx:pt>
          <cx:pt idx="19">6785.5199999999995</cx:pt>
          <cx:pt idx="20">24463.110000000011</cx:pt>
          <cx:pt idx="21">10823.210000000001</cx:pt>
          <cx:pt idx="22">3172.9700000000007</cx:pt>
          <cx:pt idx="23">6436.1899999999996</cx:pt>
          <cx:pt idx="24">1833.3000000000002</cx:pt>
          <cx:pt idx="25">2037.0899999999999</cx:pt>
          <cx:pt idx="26">3316.7599999999998</cx:pt>
          <cx:pt idx="27">1706.4899999999998</cx:pt>
          <cx:pt idx="28">9772.9000000000015</cx:pt>
          <cx:pt idx="29">1157.1300000000001</cx:pt>
          <cx:pt idx="30">74038.379999999946</cx:pt>
          <cx:pt idx="31">-7490.8800000000001</cx:pt>
          <cx:pt idx="32">230.13</cx:pt>
          <cx:pt idx="33">-16971.39000000001</cx:pt>
          <cx:pt idx="34">4853.9700000000003</cx:pt>
          <cx:pt idx="35">-1190.4799999999996</cx:pt>
          <cx:pt idx="36">-15560.059999999996</cx:pt>
          <cx:pt idx="37">7285.6300000000001</cx:pt>
          <cx:pt idx="38">1769.0700000000002</cx:pt>
          <cx:pt idx="39">394.82999999999998</cx:pt>
          <cx:pt idx="40">-5341.6799999999985</cx:pt>
          <cx:pt idx="41">-25729.450000000008</cx:pt>
          <cx:pt idx="42">2546.5399999999995</cx:pt>
          <cx:pt idx="43">2244.9699999999998</cx:pt>
          <cx:pt idx="44">18597.929999999989</cx:pt>
          <cx:pt idx="45">33402.619999999988</cx:pt>
          <cx:pt idx="46">185.93000000000001</cx:pt>
          <cx:pt idx="47">8401.7800000000025</cx:pt>
          <cx:pt idx="48">100.2</cx:pt>
        </cx:lvl>
      </cx:numDim>
    </cx:data>
  </cx:chartData>
  <cx:chart>
    <cx:title pos="t" align="ctr" overlay="0">
      <cx:tx>
        <cx:txData>
          <cx:v>Statewise Profit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/>
          </a:pPr>
          <a:r>
            <a:rPr lang="en-US" sz="1200" b="0" i="0" u="none" strike="noStrike" baseline="0">
              <a:solidFill>
                <a:srgbClr val="357D6C"/>
              </a:solidFill>
              <a:latin typeface="Comic Sans MS" panose="030F0702030302020204" pitchFamily="66" charset="0"/>
            </a:rPr>
            <a:t>Statewise Profit</a:t>
          </a:r>
        </a:p>
      </cx:txPr>
    </cx:title>
    <cx:plotArea>
      <cx:plotAreaRegion>
        <cx:series layoutId="regionMap" uniqueId="{7DD8AC08-11F8-46A6-9434-EABC0438B0BA}">
          <cx:tx>
            <cx:txData>
              <cx:f>Sheet12!$E$3</cx:f>
              <cx:v>Profit</cx:v>
            </cx:txData>
          </cx:tx>
          <cx:dataLabels>
            <cx:visibility seriesName="0" categoryName="1" value="0"/>
            <cx:separator>, </cx:separator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1H1pc9u4tu1fSeXzoxsgQAynTt+qJql58Jikky8sxXE4A5ynX3+3ZDtts+W2b7XrVUnnFDsUBWkD
C3ta2ID/e9v95za52xUfujRR5X9uu98/BlWV/ee338rb4C7dlWdpeFvoUv+szm51+pv++TO8vfvt
R7FrQ+X/ZiJMf7sNdkV11338n//Ct/l3eq1vd1Wo1WV9V/RXd2WdVOU/PDv66MPuRxoqNyyrIryt
8O8fL+6UKvuk2alw9/HDnarCqr/ps7vfPz775McPv42/72+//SEB8ar6B7Sl6ExIxqRADy/88UOi
lf/w2OD8TBAhJOdIHl7i8be3uxTav1Wqg0y7Hz+Ku7KErh3+O279rB/w8I+PH251rar9GPownL9/
/KTC6u7Hh+tqV92VHz+EpXbuP+DofWc+XR96/9tzFP7nv6M3YDxG7zwBajx4rz36G06OVurutgpv
6+pxqN4BJnxmcQtbhFj3OI1hMs84EabApvX4o/f4vFGa4/A8azxCx7k5SXSmiS7CH++oQKY4s6Rl
YZPI55ojzDMqOKGmIPeQkefIvEGS46j8ajhCZLo+SUT+SHbfd+k7IkJAFxijJkPy18A/NWmCnQmK
CDGReW/SALh7c3qvMm8Q6DgwvxqOgPnjNIE5j5NdoN8VGevMEoRS9mDE0MiKSX5mob26cH4UmbdI
dByav1qOsDlfnaTSOBrs2O6Hfpy5/97DEHEmpbAsRM2jHgYjAI9yQdjIjr1FlOOg/NVyBIpzfpKg
/FGEg1bvacnomSmJCW6d3usDf+5iMMZnYOksySx2AA306Zkle12g48j86skImD++nSgw8U6VO4gY
3ytsJhTCZgiaCbbukYGw+KmPkeD8icSWZT0E1qOw7I/idYleguax5Ribq5PE5suuDCCRqrR6P3Qo
P6MYE04wvbdl5nN0sInOLIsRCJdHxuxt0hxH5mnbETZf/jhJbJxdEv7UxbsmnISfmRaFjBM/RGej
GABjecYwN7lED0bvcV48JDRvkuk4Qk/7M0LIOU2ENuFtEPq799QdsGyccskFPmrZhAWZJpIQoD08
Z8/xeYtEx9H5q+UIm83iJLXHvUt27a64exyfd4jR5BlCgjOTPHidUcrJrTPKBKMEg3Pav0Ze5y0S
Hcfmr5YjbNzJSWKz1UUVfHB3sa5274fP3u9QRpDA5H78R/hghACgfUT3oDujzPOtUh3H6HnrEU5b
9yRx2uzKcncb1OVdVb1j+EbNM3AxBGIA0JCncRuHgBpBdgo82z2CI7rzzfIch2jUfITR5jR90CNH
/UH//AApXZ1+f0+Cep+XIso5tx7YmlEOBAQ1wswUgj8gNrZ5Dwz6W6U7DtzxPo7wc53T1DGtqt17
pq1gBvcKhCV/CL8hyH6qZBhBiEeBMmWEPhrf++Bu87oox/H51XAEyeY0WerZnS78d9UiE0Yc1gcE
P65FgoDnogQAe8hXR3nRGwQ6DsyvhiNgZqdp6xY/gBJ9nLP/PqCj9IwIibhJjwfbGNMzZknCgZV7
/NV7TXlVkONwPDQbgbE4zeBgkSSh0uF7xgXoDAMWFGjQX+7/qeUS8gxTwYgl/grAnxJub5HoBWB+
9WWMzWkuHizUj/BdnQqRZ/uME2iBh9B6FFvDqg7wpAIx+bC4MHItbxDoBWQeezIGZnuS3v5LWN5q
VYbvSxkwSHgsAitu96/n/h60hhMTFknl8ZXQN4l0HJwnTUfwfFmcJDwL3b5nQmqeIQ7LbZwej8Qk
gQU3hBhGD89HZM5r0hwH5b7VCI/FaTr81XsvHAioCqAQhUFBzeOSzVMPIwVEBAjs2GMCCunOUw/z
ujzHMXlsN0JldX2SWrKCIalv4/5xbP59JAa0tGWClRL0gZYeLRkA7WkKwAz4nXsTN3Ivb5HoBWR+
9WWMzdeTxGat67B8Z9+PzqQA8kxYo0xSYliGwwJWSB88zwiVN8lyHJYnTUe4rE/Tkm12obp7P4Wh
1hmBZRxqPTFUTw0Zk2cmZrAAxx+WcUbQvCrOcVgemo0g2ZwmC73ZFX2yUz/eD5U9W7a3Y9YoOubs
jCMMxQTyAY1Rfv8WSV4C5LEPY0zckzRfmxDKN8v3XRZgoCoSQ0HAA7mCn8fHkp5hCWVPsC7wOBMe
6LC3yPICLH81HeNymnnLJizL/f+zLHwcpHfw+lAqaMKK2q90fqQ2kLlAaY0J7MtDUdQoPn6jUC9B
9KRHY5BOMy7bj4eui/dECOJhxqGKhoL/379Gcdm+0IZzKEqzHpY8jyD0mkQvw3PfcozNaVanbe++
F7syfs/sEorSTQ51Nvy++uxv2MgziNr2jPPxIqi3SHQcm79ajrDZnmYgsL1rdu9ZlA5kGbEYBafz
wLiMPA7GDAybRfaF6wetgudPs8zX5XkJl/t+jFH5fJKhwP2CurMrNPDM76g3BCppCZD6FtTRHF7j
JU1gmYVFMQca4PAahQVvl+sFlA7FD3/1a4yWc5po3bUf5rs0g3LC96y5oeSMCYth+bjzZpSCQsWA
BQbQBF76OFhvFesFrJ43H0M1P1molndFedc/mp1/H8rBRjaoukHAQh8PFDispEGcB/v17nVOjvLR
LQz06zK9DNJj2zFCy5NFaHPXhbfvuNgJNdPUhGgB04dwYaRJGLEzDNs/JNRPPc6L+zxoj83r0ryM
zWPbMTabk8Xmqy7ixzF6B90xz4AZMKFscOyJrDPIfhAVUMzx6Kmexwnth9dEeRmW+5ZjUL6eJCjn
QfiOqgLGjMLmAWANHlYJRqoCewthPy7kPC8UEr4mzXFM7luN8Dg/TRdzXtz577qlgICKCCiuJQ/8
/4gpuN9SIGDXwch2vS7IC2A8dGAMx9VJqsdVABu0PyzK92U7KVRrmgJWlh9yfznahbOPzbCAmgDY
InV4gRo9NV9vleo4Qs9bj3C6WpwkTte6hrrov1KD+9H69x6GgPogIJ9N/BCdjQ3a/hgCKD6DHW33
SI1onLfLdRyrcfsRWtfOCaP17lXsEKcRWLmBtOYei1FQAAiemQR252A2iqHvR/l1ef4Jo8fWY4RO
czXhBg7tgBMv7t5x4Q3YA0GBU4OdHvfwjIweFEIRSmCP1QsJ6ZtEOo7Qk6YjeG5Oc1Hh5q57112h
GLZ3EEHBjN1zARALPF0TlUDLwbkDUPvxUIUL0D31R6+K8xIsh16MIfnzJG3ap2oXPI7KO/gdGHGT
cODRHiKAsS3b76DmUEBgspHHeU2O41Dctxoh8enmJJH4fFekUI//fmBAtTOCbRzwv5H351Cdzkwm
GST/h5f1+KP3+f8bJDkOx6+GI0Q+nygiIewKeO/duLAPAxgXCL4OrzEy4oxJYDchcPtl0Z5arM9v
kOgFaH61HGPzx0lqy5e7svrwluH4v53PBQUdcJSNBbtxX9i4gWC3NOx0l+ivwPopQG8W6zhKo+Yj
qL6c5rrOl17D0Wr+o435914GthOC2QIL9sJpELAICucNYEqh2PbewD3+9r19e4NAL8Dz2JMxMKdB
ot3+4+luT3PPZ5/8Px5xB4uhFpTTMgZacniNYgCIyqDglsBpUMdzz9Ghcy+LdRyjUfNnPfn/dKLd
y6fd/Toa0N1Vu8nhTMEnB97989NDd+G0w1HTh4j2qFbdj93ix+8fgWxmEB3/Oqtw/yXPYuE95/+U
Wn7S6G5XVr9/NIDdAV4aqnIFLJVC7MAhamjBCu8fwY4DBjXtjErYzYPY/lQ8tV/1hAMPLUAb9u9A
1TuULgjGYXG13LMeh7MQoToOaudg1RwqgmCB9teJjhc66YFP/DUgD/cfVJ1e6FBV5e8fMXQnu//Y
XlYLSHPY3wiLvLBwaEnBGILnt7srsDz7T/8/3LC8QcjXix75yXmDkurKM7Ud1YHd1ungDtgbnF5S
p/a9nxaL/fmQtALy4F+DdkwKekQKqJHdFznBWAAb9lyKpkTGkAusFiqR+TSzvOtGppuh6fHWGkg6
7dNiUzDuNIFpMx8bE9+qfvZdFswCa4hsahaF/c8imaBv44Gh+5IqDrWhUJIoRgNTGMTkmUBqYfZZ
Y8eJUbmoHrCTJPxHWkXoIunqea7LakaI/x14Cu3UoN4uFALbyjKuPMX5pFZtPYMd3h58QRrZXA6x
o5BpORwZ7SwjOXa4rvyJyDzL1byYG205b03sLQ2/+/TPPcKQK4x7ZCEOs03AhILTmkaDnBuo7HRZ
qAWSA1oR3uGJCHQxyULPIZmkc9MrwlkZd+YcZ3QWp7VdEofpKluLTt2EmpvnyhRfPBPJySuywVT/
m2ww0aFYl+yVZD/fn07DqqyiohU8XVR+e+W1zG0JShYasX7mI8nsUgba6Un+1ZJ1tUwsM7XNNl8k
LOgc4sXDeWqc+6h/Va6/TUzwlrC0BDrCgBqErfjP5YqQ0WVmWcg5jRd5pbhDUB04ltEXdobVurIq
uw8qORmwimam337O0la7WuWdPVgD3qRN8MrEtPYwPdNYDo6CCRNyRcAS9gI8F6kvMRp8r2vmJMLt
1Io8Y8WKdIJMYWxkEhbXibeJTeJf5m0S3SjMJr3VBc5AWThNi6azkZd1W0U1t3Vj1G7TJXTZE3+h
9IC+FK1v88YrNgNJBjsRBnesmN6wvsNr1qAlrelU4ajY4O48gpPaFp2hLXvIzMENO2PSi45MGq//
Dk61cYQhu2mp9ZqWvLGLrFxYRH+Fk21NuytJYicRnhOj3JK2MKZaF/22UK7o+59hlJsTFLDa7XjW
uJyqzq7qrpswWYTuIIfWblXbuL0pbv55JsJGyr/pCZxhut9gCXoP7JRJRwOsUin8KK3qudnWNjNT
vSW+t8qVlCszIsUiyv3IjnPRXHRet+0UHVZDrNRFFKgLo+4Cm1VG7Cps+CvZFJC/8n7a5zBAff2j
DTT0vc+9VewN3irw+G2WR+EsDHsJ42u6UDDVuowb2Vevip0gENJJOrOcac/ky9akF7Ewb2QfNIug
5GhrFHA5/CuWvr+sWH3RSJY7JOjZpDRwcH64JIHcYk/oRauxN6mZXvFSXQGM9Tapum5eVha+aajq
LwPvvLN5faGqFM9QPOCboayduCyCcxllud32yJjA5Bnc0neZqRPHqtJoliGrcDDOfMfSZT4NwE0t
MhUtKB3iTSWzeGNa3/vaVG7XYX9jJgGaDkOdLMDBuYjV0RSUO3SQWcTzoC/pmrW+G61jrKs1EyB9
lSfhBoelk5q+f5lGX3qjrOfg2ko7wEO/UkWDtyq0TaPvt4yjC2HlhttkhXCxqeS6DfJiQS3Nlwnq
uI11hhewfB25FUobu6W9XmFR9zYLwnJdh9KJqqFfGgHt1mWSTZO0JvO49HaqaT6JTIvlASOWBIWT
BwS7vC2rKSHoqxVIvPTzJLG71rLWUaUXJDW2flapCTcSvgavupA5Dy95JVZplZJ1gOPw0jOa8BJF
MrA1yrek0PnMMHJ8XSvugWUWymEdncJxBf7ayqCPuVD9tjVgtpi07+w66dcmjzi1fZpfShZGC00K
NKuz6ltY+Wpddli5vaxLp+bUkbHVLXsuWof04OUjw08noqEm/EgSren+UvaIzL022MYD96YSV4ET
aAxmVnRXUavU0rBweN6hwJ9GDc2coUahrViRLJqADBdahejCY5kdhlG4yPt61xV5f1GnRnfRVOln
Gceroa7IfMAduaIoN87DlkK8AXeEohs1dDDIWMvzvlc2y0q5tJJhUfuSnx8ull+ECymSwD7cDlKJ
+wexBf2omlZMDu8FUdhysFDdLDX1sD58GDLV0LWEohOZhmKactQ4mV/6l8X+kqSDWICSBPbhts/B
mBYk6Da0YLPDWxSpwHdavCxJ2jpIimBmmrF/HauAz/yYIgcMjHF1uKDIWgZJP2zR/hOBQPU8EZVn
k2zDS8IuDpfKhAHtaX97uEsLMWyhe24HgeOyL5vMbsIguT5cusb7Kgaupj0Ybbusq86zjQhhm1d0
UiRpuhy6PLuQSVvZViera1/xCTjYYW1kahnVRH7GIeJ22pbtNdGNi7X/OVMpnwcW7+e1FVW2ZmU9
qeosspEsjW1dxrVdD6Z2Oi/Pvoq8cUL2ow3j8FPVwyRGTenQxPqMrVI6Qqd8gWkQ2nVOuZub3W2i
a3lRCDvh5jeRkuaisalX959rVq0oq2c8CIo5ixJbKb+Z9xUubE9ablTLZJV40aIDvZgYJbWtuk0W
VmLlk7KtrEmYWuu68KQd8qKYxTTBE58PrdOLQtsyb/tZksbD1G9RZzdRjBcoC3+aYNqmMmspWK5a
uEkLdqIwBXPwbNBG4gREuWnReZdBkn6rSB1MKRjfeRopWxW12GqjClzDa+0SNekMZRF1jN78FFWs
t8F05RcsUJcham+8zmCT1pfC6azAW0qslZskMph4wt8kQVjfj2ZCB2MxqMLGlkkWWUxbO4y+WHVd
XaCKuVGe+ff2aUgEuelhLhflnwIZ2SV4qm1KhnYlQ6kcLLprztpwVlurDvKQ2ZDAuxC6s0lBumzZ
tt03WtJhSsNyW5ut79QtGAkmhEsHKZ0ya1OHRsM8ECKfYxI4DXzBVz8Zrpnv03Xol3KiFNGzWJU2
6lo5QTI0lnnuBLgsHBngdAX4XQg/bFeVzy94NnR2jDw+yfvYcETA5xacGGsbWDg1hMIz5SllU+Ex
CDRIPx1Skbtd6GvbCFTnFAb+jgxVQLxaT7IoSp1W1XoVNSSCT1XBuiN4VQWiXVN/QrAatrhuVkpH
xpdhmPcypW5rBv1chEk8J2G2HWqhppCQJTOeq3BKjWA5tP00iJsvoe4hXOm8G0Rix4+RdR37vUvr
ANkwHY3Pfu0LN+j0TNYNd3vLHy5EfllYEV56ZehPedZl8PPmYKNKgGNthpXoingR9N3eEeDkHKWC
LWUybMIocnwvaBdxnlrLTKQQgfvgWftMy3WwjwNSY9pVVrFkPrWWQ9lwB/kq0rdI6NhFbRbNSZ1t
8sTUWyTvgpY0S88jf0JQYy1iq7gLI204OWJkYVTyHNeEL61+KCaKpdbET6J2XnPSXTE64JXiFNyx
qHJ7MGM+Q1VXXBS1l9qNYnSnS5F9DXnwuYlba0nKQjgtzUK3TlLDAcqPLGjtF8vaWxasyGaiTCxb
hE28QDnb5s2EZ6Fvq1L3tlGmcxWzCxylemZIN8syvchl1tsV18LlURTZgnvF4iC8UfnlZVbLjfYz
Y4nyMLStXiOnqkO0kWk8G/wUTwN50zR5AWagCRek6sD7CxrMrTD6mge9sani0qbQs94oqnMaBaVd
0jBddUEnXBnV3lRDjJrXDZlLkp8nRVPMu3Jalka20E3WzJvurrCU3rRatO7gFT+zQRC79cGBR1bm
pEO+wFFuTIWvi3miCVmCU1MTCuA5EpchpKoqt4OYc7cswRTWXvfFbDLiBD10IQ7T1I0NbSzMCGbT
/jsqz1OOUjifwQxakJpYthwiAvmtX02Ip2y/ja1J51fge3wpp23C1qnKJ56XGeukqRJ3KKzYrUs+
gWliulXlhBG7S2g4XATVxAw5X5iVFLMionZCe7Gss9q0g1BEsxC4CrthEaRaTXJTt25t5GLiZ0W+
aluX64DcFDW2hV/YaVfrL97QZtMqlDdm7RV2OHhu3ebaAXGIDXajmEKdUvSp7tHPwvKZ7fU8uirq
FITrya5pjMEZcJpNsVFpJzCa1o6qJlslIfxOYoHqVnUMrqmKtqzkEJuSNJobQRe7h9u6bro1eBYY
4kasggp8VGPF3XWdpovYkJMmb9lGqKBdZcxq7KRn3gbCVNPlZpz+iQPvwmij5o7wcgHcw0YUWeeY
VMZOkSq2MoW0VrKs6wlqzGUHadzhnbBt2UqYSW/nA4knURJmBcw4+Gx2aFVnq6KR1KYpD5xEhe26
qP3MrVGcOSqt2hXjvW+HAaRJtDDh1vB+SGwm07bN0DS00m8FJGSrxg/99eFfhwsPmsBtEa8dy9dG
YeeIGisZpXZuNnR5+EgZxssur4xZN8ifvDJDt0H91rAismQGM+8vKgH08ib33LDhg80h/epLZUeu
hXRyLobwK8qjfmqgLYaU7pLmF13C2IVhgffRXnaFEtOa58Dg2EbTZ1eH92qrKxy/aMSszIgBobSB
J0MfFFc6DhxRVfnF4c7DJl4y0UT24dafW3DU7hSmsXJzloYTKG3PJjBlyGUMp0pe9nGonTgpQicY
+tougG1Z5KQPnI7hbovaal0jP7/24TfAbVzBBgV/qfs8nVMK4hQFztdCxp+w1/I1rsRC0Ja7FGX+
FPkBvqpijK4Chh1agoBeJelUtwgyMNOfADXV2ma9Vx+hJmbG55Bu6LUA++vAH1jQtmUY57iUaNkP
CC3bQQ+pfbjnGUU2p1nuCs3sCBKkldEL4Zhp0jslkGhLavhXpBbFbCCdWGVB1y4bCOzqthuWh4tO
RJ0+uQ/6PgB964aJCeMMLrNndyEu+wnDc8bzILNz6zLJ6mbJQYlWEJc39hAHdppm0oUW0YoHfjHr
ynxreoM/NUPrTwMNoA4cKRfihkWnWDRRoUgmtZ+uzTr5s9Dsu1cgf2UkxRzJiMG3hetGoxCA9S9R
G23lEG6LAtKRyryBCG8e4XrbhSBqjyl8d4rBRJJkXYEXEFZr2FHffcuTIHZyM/piIGrjAREnisIb
piD1KsiCQIzWeIw6ZaVDUEF5aw10xwc+b0XzyVBB7TTD1xSxwWUqTB3/Jsi80G6qSM9UZ0AGKHyY
pWXv4LKdR7S6hODkS7D3MAltZ72elsjM3Syfmzha+MnCLIKLWDFvVnkQ4Zqlb2Plp7bXagW2wl8b
tF+0vHTLvFmiEu10fQVxvjfx8r60hw6iGlxwvIiIZzpW080bSuNZ0hh4njDQqRyHqxDpwkGivqMG
r6fMinddPGQ24uKLqVm1UJndeRChCz9hC6DanL5J3Ag4pSXfm8vDJbVcVgRsjiN5Vw7Qz6guZzlh
CywqNIGFnEsWdtKuitgxNc5sQ2XCgb8qMW0bkdoxMQw3i8x5xIwrgwTlVOcNn3Q6+d7JGoL4Pb2T
CiePxWdYdjAmHhOhnZeddFk/SNsq/MzWYVzY4DqdsIF0SKf4pwdDnbWecgcD/LaBIRCo4nwXfyVR
ll5kKM0dP+/S6Z5BVtlQ/QDDcQ5mKLAzKDo5F4Zv2arl+Zyk+mdrddTxIsuc4k5an31GtjK3Fjqs
JDCgDC9VElDIrwLyicnsz6IOk2WYQQpMpZc6gWyjtZmXqzLP+GXM99GXKr7BcVzZF4BkYyTe5yJv
Qjss8h2rq8hOWD7MytYKHdYknhMGMbLhj0FcQdIeryjHnS0SAoQZJ8HWSKRbhWaxreKET8vK+NyA
+YG//SNWUd+ISZaB+xJeVriwn6BwvMIL5lViyNmAruSwrbNQz0qeZZdhCIxh0dlpHTObMs4hKWfm
rMG9nWkvXTdJZkKy9AnhCq1RSzIXpnAJuVAOg2gWK5pXxSoraOJaSZE72EDNQlrVNwXEkd2KcqnN
LpiC3QP7ZaFzkmB+EQBBrQx2IaJFQ3u0y1CbO4PP6SpKZD+PkPqWQyw1ixtxiQa2GTwzdGL42z4z
gQNsJ420pnHbVJPkpgVSeW6EUeMCS52f6zy85jR2jcETa0CtcSIL+CQPTmOeiBgo5UinLq8HtqIx
aP+Cd3E+xQ2v3IPf8A3zk+wtsoBAYa1jv3XjEqRPaHQpWOt90pGa6qz/zCVpXeWbrY36OgeiutDO
EEbKxW18iQ0Jdqvz9RIPtoWzwQnNNnHK0vOcGua0Tfz8vNHlNjbSzAkieB73ENOGyPMgLcrnbZmb
jqc8YQM30VZxZxt6aF0/68gS1xr8Zsr11OPDJ2GJbGkBdT04h3+WOMwSu/SIHVbZN1Ennt2hG63k
1IhbmoIVEniZpYm5DDLIKTNO3ST/LobkewQExXKAGFDZjWmJ5eFemY3dBWGwYGGml5nZ6WWxvxxu
DxeKhzCxX3zsZezpp1suy2nfBtfCVDOctU7esK88zmunpInJJsyg07RX8bzJUzkv9h8AZmo5aBGB
N+ntQhaJWwU8Xx4uTdTjaf8jgBycIKeDYG3tJXW4SIwUQq/zOoPVmjpsLpWXrWMZiaVKSeIkWbrr
0863DVIKmPa1sRzM8zKVNWSahpjwuDBszIJ26vvRcOXlqbK5N6RT3PqXfFaUXnod8uZTAftwZg2c
ErZElpUuO1/aXVGYqx4PLpllsuXXdQHLKrIRX1CX6hvp9fpm4Jmt/M4Om3ZhaBYvWyL6bdCHuWtx
o3Rjndm+TDAMTbL0UIDmfmVkAFwNTEavFgP1DGC0q9S0jc5Il4KYNpCr9LoDw5Vl8VLq4QeAzcFk
G9aCtkrYwowqN8z6P822kts2GMgskSyDRNGJwgG8cVFqyAB76jZaAK2bALNSJ74+t6JyI7RWq7xW
Mwkz2TWQkvCpEAiiLsAOKiemGOI/WZoWK08B2eCFpXJLWC9bx4naEqyNz5kU7ZRDjLBIKr+5lIYc
9ssP1W0XBzM+VLNmqOg154GegQqouRcE6rNW3kqpyNjVHrB3UC7YbLs0SLbgoiFRks0kg2B852fA
8dSho3lHvzZ+cMm8kN+lQes2VeGYYGPOE480a+VHuV2gfp7Tkn1PFRGQelmAKwIiPamDK9nBgk5T
A8kLCTV3tV/GC9NoictTOsxrTw6zQYHp6ElCwLdUJVBzg6uzNpqhvJsBxVEuS1VGdhXUbOvnfgJ8
oMauwWpjzQvDd/tSUheS/Z8kL+eQULIFy0lk+1ydx7jBN0C2LX0gFCBGkf3KggyuJzq4Liqvnuzv
eA7LcXVa8W0FC8N2lw7GvKB1NaG9ugkgR3CiGrJgv0hDJxKNnlFUOczrI7eGyPyy8zd9ZPFNVGjw
Qwa7LUTZL6xvqquqbR3auOsMO7SQucpIBgMDZ3Es2qgzpkXW8E1bpBsRqXCNE5nA8mC3gtVJvQCb
uWlwVF+aKdvFFEJimqSuBsb3IkKl4ZgBOCncCTtn9VVdgjP+X8q+azluXdv2i3iLObzcB5KduyVZ
0fYLymkhMUeAX38HIW+1pbXPWudWuWgkQt1NEphzjDEne2rHuYqXn31bTnuf+CK1AK6m4K2qbWiD
wO06thUdZWmkeH/xYjnnYh7hJSx2Okvd7cdRf2FsgIk+d86NgaUQ0bgDbRTeO/a31vObbVXX2MKG
+HPYyCZnDfOOBV8CoBjNdnRd3GOqA+tJl2eu22rv6vkBV0sfwiqBDySnZVu5o59GsZ7TJBrdnaT2
snVwg2GJKLJQJNkigQ73NcYzr3tJhqjIJtBIrbbH01QMZ8CcwVk5X6KxvK2CvvvElmoEAk2Hi1X2
aeljS+vmXu0C/UUn801SJfaZymET4Oc9al59LpZ4Pk1heBKuCG8qPb/QyqrvxpacIzbiCZxDmdkK
lI3U4W3SFFYm3TCVC+1vF0DbNAJj488j3y51y04DH++XUAJJD362ntpUgSvymVowtoWvN71XrZ76
AGTSimEfl5tx9qJdGAY0V/Pww541Oy1WwPN+UvV+2kMrwHdlrcYLayc3KyiQNGu5zG0c7Dzdebnd
NGxjkIO+LMOcDC1LE1rtu2iuDpOcxozHrbPXEj8HMuve8DKOvnRPGotyQIZb7U7dUU/ygSqX3wjd
uCc5OHnY+vZG6SRIJWvqC7EyB7KiYwJ56t7y+ZZpOJ4MgN48jvZu6eH+AypuXrDawwq3xXbxRPV1
WA6a8+Po+fwmtMA1w0jqw9TuiH3LKSyhCMzTHeuxHHrdYJ1FZ2FSl97NAcAA1S2X2CfOfuxHuXXg
hGwoWIksXPD7wbANT6yOx9NYJ0+zStpd63Ykc7rKe4p8nWPhwUnNEOSMjMkERkW4J0XEr8krwm1T
COtYjfdcxePnSdufxwE7bFQt1Y45uMR+4Tu7plvYgY5MZwz8vC5BjTki9HZ1NDXZbNvTTajAATcw
/MTgnxfaRIdE1c++I9g56N0205WbbIqGeJkue4qb0JKfYkyR81gtqesJsrPZblxoNqloz+H/n/qB
tWmQ6PBUw2YkA4AjObnDDh5uewksezwqBtQ0qJ0LZ+GzXfrjHmvVM6gKC+B53fZbtZoWTgfC1417
4Esu7j43bsos0bOfqmHmG+wO1gDSRAI4Ic5uwtZ79Lm7HBtfTjuf67MDc+PsrQfuYkXu6HgiMyzC
xo7bdAQtdeQhyOaGO49zWQw7IiyeW+0JSGp5ol7lZP1s/VWQtgU/QZpHz4+nW0vKXRB/sQMdPPZW
Fz4uAP2HWX7h9jRcosLpzsFI9tHs2HARBTniF1mA0/HHQTfBTdsu4PPiQeYEwNmpLPzyxGgRZ1VH
/ax12uqkLBcOYqkuloDJx2zfy4sgHFXuUv4rFG2xHVngH0O7iA/J8FzSGsyBI0gWRrIv0xAbO+BW
F8WuoMuRy6bZEEAWadhjwcAHVMeqByuQJr2zVRMF6BcJ7WeuRaeDAC7UzS3p9s3YtzmZApXW0FKk
Acf+sriEutgRm/mGBbGzFQWI+KkanlyPz/tqJkKD0QbFVFTefKE8XRIsybKPbru262+H9WCWnQJP
MHQoch+pW5CWsNXbIa5uopWm9pXTXwJ169KA7WOBFV5UEPVo7chbtpYibv2SNZzuapjD/Vw44EaT
KZ+6Am2kuoT11J99UeximLGnLlTBpllkcWCihKfAGFjWCB5o4j1VXYFtEnLdjeUTgZ2bhpd5UGI/
l/ZFquGY9FV5SmbJDq1dTHuse8sG76IKAcaW/a6ol28s8ig85DJ5GB1+wQtW7S/EW6qczWG1sRfn
buzh+Jfl2ECDIlXW87ba+V1tHRu7+Do7LsvlnJyaKqhW1jx6Tqoihb1/jGyPPnaDc+Kz0icajG7O
RDSmEPn80MzvdprU88Zi7omBN/qibJov4RCmHUzSG6eh5OIrQWEOTxsfAMpxgqnnRLXzXc7tduEl
2AMYoVUM9K8crQ7cpgtkZzch3CUt2z55FFWyS9iQzbBdz6oAnjCV7tFxuva2tetbQPQbKd3mm5rs
XwEdfwR1Ve9J0uvHBvA0oIVH3nh8Pw8Al8z9YO4MYjc7HybHphmKOnfLkhwKGuI5pxx3fC+f/K61
sxhwxq6v/O5TBc9UM5ektqeHrAVUBh7q68QGJ3Owb6Qg47szFc4jCHA7LyrwORN8ty2QLbh9oDsz
pFC8n2TpH9oaSIVQi0ynrlbPVRL8svoFTUVh72Bnuk/LCKu1WtxlZxZhrwarxGPYdIEafsyQpVzK
rrd3emrrXFdgNjvhWrvRioLL0kfPrK6Hx8pO/Avz3GfZfgrB/z+EMuCPSecAoa64s2MigUwgsbuj
PzeNDVgARVP3IGt6LS066Y6myrQPmRXnCfa6AVsCF8lhDWVeMjkW7dEcqmp+cTpZ5AoSDD/hzXGM
GjD3dmH/pyhBax9mfQHYXB/NIVg9tWR1u0zJHjl2j3oAAI5HXqQi9qojEqckEnBJRGT6Wq54yFPa
eSKARKE4EE7KYzU7vw9JzCOZhu3JGVr70HvjTzmU7UYsGhPMeqmOg9VWR1NyZB1iDQ9fRBSwIp0A
mh1fi2otcurig0ZYjVgflDl45eboYNM6LuvBVK+HIGJ800pwtTyQ9dFMYCZ8neqtrfOTfIlovS/h
gC1ZIQuyCdT8bIZJ02YmkHaNj2Q+wocJZQNxFsSMzy0w0mMdzrgQlmDt8bW+NlJmLcCaO2hnJq/P
4qKqsn6Ckw/urj6a0rVKmAVDlQ6wlTDi2m5+/g9t1+p1nAeaR6bXmQsaFMAOqhGmPS4gu15FU7es
BleC9/SIm98Gccn9I/E7/1jMLPSyISghyEjkbp7jBNDhgxlg+d8Tt28OKlJNf0qc8ve80VLh7jB/
gtRTBWYYPabksLjf2GL4cW0y7fE6zJT6JO53OqoP1+lM++uctQLw5zfQz5UuFmEgeMNR9OHvkqma
jpHDAy/k6Ge8eUhAfh6GhgHBncJik1h4rIq27I+wi1KXesXBXGZmbrfrZS3kdlofKvMkKT62R3OY
1pIfagmWhLONRWd1bJtKHV3A8wD1UL0eTFvJFniGFlBzOZAmHYqy3pgvQgUeEnPQUUc3VHYKcpG4
ekrEBKkT9AJFAAIZOpcuXXVNTKWe7LZR2DSp5oD7Eltv4jLaIcUUFFvxoxWPXQq6eSfKSmGLDrdl
2+IN5+zJqap7TwKCndVGg8pPAZ1b6UIdyA70Dgaae4oDuPiOdDINDy8FdfhUcPe2dEW8dbX8GSfw
d0CEP4U1/mA5rMwinmmrql9i7R2mqvezijC66z3v4uN2S6ECu0jaQn0UqGe3DW4HV9Az9emWLSvY
zMmZyJAdI3zAdE4j3X8HFgeuHMRoCgGYbAiuDCaEJiPt+0FvBgL0X7c+0M1hw4qihKhFhgcSehfi
+13qjRe1csPjUKZ9KG7tKDn5uicZ0LppaMGRjjoP+vHFL7o7IGa7kTw5NnVypuMfTfAyhGWY1UNy
6Kn8gdU6BwmI70P5Tlgx9Fqt/rEsYO/9EpcbxGyskzilTfDkztE3y97ZfSkyFQ0/4gE8i04iK0Us
tpeSXi5ZqcHgMBfOArZx7hcpC8Yq46P0U4vYmxEY0IUS/rXlbQHXo3BSx1WHGmILAeZmKuFbEnLH
Y/CJVMOUr3ySRk3UZEnuFf6Ygc0BIBPH7nYGgOoPllr1KAtcN2eA1CF+KIowdTz8cj08sSNxp4NF
R7HyCmzbsAL8eeJ8qcOdm8DN8kqY+E1Htv1EPvHhpqq1t6lLmfnJ2KQx7Jp88LIJPm3RxyKH+QUi
MAQ56Dk7ArFNqtp2BGMFVNJ1+SXpvAc9uElGwmHMoI24B0R1wXfv00ZzKIo5/KqI49frEicVweKm
TVg94+n8yxnyYQFOKnoQ3DDwDz7FzeU47p4sPjgMj+2WibebcLS/w4Ho8ci6Tpfj3hY57MM6By6f
qi0Zmhc9eBUwaf6dN7NOoYnOoZAkmyWIWnxh515HwU8SkjyYj420qqwb8BuPne1uiFtqkCgl2XXK
3/sQeWU2lDtb22rldmCDenKL0d0qy9IbWMnurmKVnXdtPe0FVUnms8F/VLqBKsmuTkvCoAYoy+Bx
qZz+E1j17bK6DaaJyiTtxtm5tyttYRcKkk3fLl9c4gaXchmiQyRkmQkfcMFC3ehAAxU9WiNrwaAT
ewteEYLOgDwqqIsPCZzEtG4rPKAejwAeBA7kPr6bE3yD3m+qT35YLQ+MNXndiRpKHwKLx8Ztk0Dj
B10L9EoeaDQgE/30qJQWN1MjnrBRTI/mMKijUr39IOozJ5hJtN7PFhGG8LHI/Bj5HdB+m2IrXH4V
nI9Hl8/8jntWnM7l1muIi7WqSPZRtKyPicXvKYuOzPfONYjZeAqmU7sE4AiG0UrL6N4bvOheOXyr
i2W6s0f3oa26H8wuE3RpYNXaq25Df+jgqDvzIXakh1Wjg9imdlTulF2zKZNuV/u9d+PAs5sQe3mC
8Psb7B25FYARgfspDnPRn8+ReC4bEcP6n7sN6RXugvkRQo8hdad5TvH+P5hODczCwr60YexfAlf7
l8qFXFFB17ANLR3iSRZBBhS7AOwfZZwy5+w7/qd2msAuhVRtAFf1aW29eGoKL94QnxV0V/tlaXle
lkzliJRo8o4Pq1q9ZBvow3/pwn2AsoI9DIDnGRnKp3A+6aVPHgIWYl2RL6Wj5zNJdHMRlnNvVDdt
B1SS1/aRLt1+CvHn/1lZ7KwRA++E2+vrv5D1GNEcTmjjze/vhdvL5IqER16zl04s9/ME0nsoiZVC
M/gUQ7T4oMq+y7tFb4NV3KHCgf/LR3D/Fu0Rxwj79mwHGRXX18t/kLMnhA2jgKB/X1qQO5HRvY0o
VgBrZjzHRvalcGGfQxDQbJN6Yjd+QrPELZ3Mauop61uvhDKOstMqNrUnp7ydYvo4gFw+wF21b1YV
qEGj/vmHc1fB9YcfLkaKIURPQIfvQ/X+/odDNEPhiVrhh0uGcFMgm8qBTuTG8RbI3uvC3wVTXOdq
cg5TqNkObpP8snh7x5ff+azPpPeTb2rTODH7Hrr2cw0wB+BP8AsClcDH+gUTGGjMXV8HPC05X5At
7Z+iW9Y4nr99/gT5eZELAUnFAiM4/yPGRvcCMTNOWGOpq2C6+1ad86HHlwg6kGzaPkCVUWWQPE3b
pYg+TyHH8uBfxJAMm9qt/Q20/ec5/h5I0e2XMP6crAhIK5ovePLuhGqanWrqOetLFuwG4d/4QzEi
mQi+xO+gq7vXn/s1cugH+LUOD9rwofp/H+sS/8w5b2NMfNW1htejdnVf/zX84yi8b2uNKew/Dlo/
zdtc+Ou/P90advWu8rcYsP8hyuv+Vz8Ww//Q+S4E7F3A23/iHk001yr/f7vafwsA+xA390fo2Hre
7xiwMPw/SJHl4bVAiNdA+jLcH68hYHi94/9B8BfiwtYXB7pJiHxNvyPAEDfm4U32yBmMFwatd9Tv
8C8nRoonN0AQoIOstgleQfz/E/6Fd02/uzdxS2J2BNA4nhvhnZ94+dr7Z6tADEAFSjX41Xr1Jahs
70lBWJg3bEl2CA5zn2a/dfNy6ZKd6bVjy3ntdVe01fQWhfzd+9/ONVOZwf/tXCf5BsEny+nUtCdz
iIsC9uy1niBc4hSthw9tgi4w9F8brf4cVoPaU38BqPF2KJrkzyqHYXKq5T4BhPVCm6IEyIklzlqr
ra7szTxDv+2Grf/iRsNPCZjsFvqb1GFsg+gssZXQi34NmjarBid5majaBokYIOa2owVE7xrSodfg
DlMKmwQMG6Fhl17rkjgedD9wRxBwt/EjAgEkUAGaxzPUmArcPdhykHEnU0cEzK1VE/t7I7nYa+FX
Z7Gw+lysB0ZUlAGp8OGRvOswVXMIeVefJWy1Hgwyis0+gYTwbPoK8FEbypTYUKqnrfKW+Eb03bSl
DYkRU4LSopQCJRzARnR2de/1zwmopDvgT5AvWqxOVTPVMHhwIJbEIWp1GjTVnA7DTGEH+2VYQndD
k50HEsyhA2TtjeU/OHhh2sadCN12qgseGG0Aejb9UwtUKwclG0z3UooecHcWhUF/P65xifge077i
nL+2mY71WUkTLujBVMMFUNw/nWQmKgIYbV2NaBjl1QDc+ahPcyz/PJi2xo3UHx2mDXvc0+9rHns3
WoBic+bitvM4eyAgjne9D2lZ54fsQfXaSScQULkALbxrQWedYJaPxyaap33stPwGgFG4qeKlvncV
8LnAkuwFapMqBakxAdps7RzijiITcy+eTal4KwFi569t1xLeHQO9T8HCjbPq55yoCoBEEoSsmfpc
TcGOlgndQ3yCyK8FdIPVQy0AkUa1X7qp3VNlx/dNP3XpZJXiJ1RqG7BKEMITDTfQt/glwIZ/pp6E
9weLcluPPmDPhlAnRZrnIMVNX4NicWtQ7gwC5airb+C+1zdtNAew+7oGBBI6ulgDvDbdFoMRHrfN
j2hUl5YUX11RziyDuADqclQrBN0wMNCLdfTG+iseT3yht2q3gp39cljNgdMSDF6b+tJ3TqIqJM0H
vFx5480LVExr42u/6J3vYVOyfVQGfAPyJMzGyYIlG1g/rAEEgoyId1PCL4lFVCzPUzEDFGw5jSsI
toYCUn0Il2kg9V2yBOr1UPk5zuB/tlAQs3XbLTviY6gqVKZ8F0EJEeWfagJa0dVd+YPPdK/EqF7A
Yd5EVbszoWHmYCLFgnUdMdXSLCbXOi7gLVkQ9RR1jgCj6JQX1kFojO1m+UyJfQ57N/zJ+PLgLwF/
KeNk3tgBEed6Ad3M8SK716FTtZyFX9Yvf2yFv02G98HFSMzxh+WzxkwmkM0CfU/CEBuW/cFyi5yS
jyxk8S8Z8uLAEwnMxl1xVmvFTwfpom6KH+sfh/5R/1vx47m9RpStNSh/43uL/TS29B7SFnUL0048
wUwiZV9mpNZkU6yX2RyccPGxhpXyXBVAv83ld6F5BkSAIfF6hrI6sjHjrqe9nXFtD9yFenBe/1d/
A87Zpa3m6gERKzLtp3r+BMVZdyYhgzA3HJpvVE5Hqjz6XCYWPyBWotzSLm6+TWCbqfzWl3UPFXYd
78NC9s+WVR5KAch4GR4UXRCPGA7BfcnGC9XR+FkHIIYWvC9n40TD+LmCCCgFLs9uy6CHLoBGoAY6
B/xWp9nXiUBQWdq2Ok9VrB9K2d5Fa3sfK7axy4UcWh5UL8DHM9M+JiLa6kG4O1JK9tUZbmetos9E
V9Z+Gjt/Y5rp5B8GAVEJ4mKG04DwwJzMlH/1QJX/y90Xr0HDV78Bdx/euYAVz0dcMSwc3IrvbRso
5+M+tEP+U8DNlTzD1iUQ0vjVh+Itm7ULmwH07P24xNjKa/3VhmYns+jQn5dee/dAAF80HljIkmqR
64LIc+fZ8lw23e+SabPiEmLShe4/tJuxagxVn5px124Rtned1+EX/y/TmTa7R0glGz9FgV9v1DjO
Z3tArJPsYrEp64V+Bvp5G60Pd0CCuzb07Rcz1GVwy83QaXH/GFpHiFqvLe8OGk3nBZqVeuM0Dss7
kNs+A2BnLU11F48ISnHFdhY++K+1ZBe+pClo8N+l970fx1mKb5WEqM+ce+2t4945uh3Q5niVYFhg
mP44JIjEFF7YHT60X8dK0thnUw2D+jyokuy51JCGX4dczzVtYNRuoQhUe3Oq6TTtH08rE/veku6c
K6AbZCn0IzZPgVAqp/scasDfUHvO34GiXxZJGV0RasQzWlDzlBxIdZB09w4vu8wKqidHKHHrMtt9
eqstCfWeOG+f3KkUt85aW/tMzcVOdR35vzpvWf/C2yzXv0fxF0ztre/699a+a+3tkwVVEQFA5mMq
HM4ucQMOXQVunZdrPJBpM6XrQZoOWgBcdtTvcf9tMFOE7P/5STZR9n88yPCdwMz5kesCWcM7iD5m
B2hGXUe4e+OfFi2cwILkE+HhxqWonR1wRevRVCRQlaCxwKKG9QPX36YyOpFe0EsYdrAn3qoNsWFP
iJm89gKU6T4lCPeysVIFS+uePeDz+76x3XOwlry1zZRM27W3boiF0If/jDOlmc/3iEXjZ0gxYb36
rtpe2XtD4ZsOREQquBMQEpmDGbJgec5MRxMUUBsa6t9ZG80014GJ1Mm/pBWI3ue78NffGDIM+ICh
g6SZcCzfL5YQoVou6zzrJxf2w7B08acYGrpLLwkUvuuqCbPrxwhd3yeYl/zSvrXHaO/f2qeFz1nd
utqMVxFP/hhv2j0a/SjIN94l98lQLGOKBdQ5k7eV4bW0ttlLDw6UAzVPWG9j4LpwmG5zME+0KZmB
sED8FAASZjSNr5PHDqCVdmF2jkgr/6EtJNShUwLB5ep4lLVn75jt8dxU7SouPg3AxU2tXkd4BCp4
DnHpiQdfl6EAaqaDU9EO/e3szk02cFn+aHGJBAnV1xKuyOY6IgRcHoCcjMND5HkyHZwQN9613nj/
YnGFf7+KEZxDvEQ98ZF3Gz79+6tIg4lbtmLez6BCkFjPuYNg9v8cwp7jVzT1AdoN7H504w0cRN86
xDS1SF2SFnzyNgsP/BuLS/9G9kUqED9w8fXo37jrwbRz4YMtRNRH9qHD9KqkgGfr8s0wJtZwqBce
FTd2PYkcmqLPreLOIaiD/rZXY3/rraW1vQZzuH8dK4Uvb/1RniZ/gsDArZO7KOKnbm68J0/q+G7t
a+34j75+rfn+/FjXhQZ0ZrWHHuGSJ1MSs/5dKt5K195ric6ROEkk/dj98yrmvTdHkGoH6c+QkABX
Gneijfr7awPyXvFuCeReI8IGoLfnZAoW/K6JanmogBvdzwv8DCj7yh/zKO+mwu+eryOI5S+wBVyF
CETSHLXrYi9SqkD4HFu+F2NNz0bPGiAEA5ki0Guq5kCH+bsOFT0z32YP1/OrGRR/Jh0E2s6nf/66
f0dt8SW9OHIB7LtRhLwz779uuVJCIw3p/vUG8CCb0/DjNmDukotLq9SseWaNMyubaZ8Q61+ZxU+G
yL9Ax0kfazuC5o+6HuQj4HE2HoV87Y/6td8jRX8bd6/QJ7BG5IX6L25M/D4hCJbGwA2RKCmI19es
IS/kh6VxCEG+aVkRvOsV8QdOFNYIhm/hbNrwOEMnLk+m2gbEQdSMgGp5gXuTmu4PAwWCoKPsdbgZ
pNY5zMjrcDOlqZop4ya4LVxkQeJi0Dfc9xo3HSDDv2lOpmWZPX0jTXPUCPIa7l5g7XQRSI4zTD8A
yDGNogKhsw7XN6/dv2dxAIikXYfg4Jpumi4eBzj/Y3d2RN2WuSmaQ4+AmlMJrnXttGe/O/8x+DoM
QsPuzOw4QRDZBq/Kw3Sm6bVIRo4dMfLIlvRFfemrSm8bmJ/gaieITdc2cwjgJCtQXqjHCORrbN0d
QjaA47+OMSWWDL9nMNWkCZJ/AfAdw4tgiVizlCBL1ro5IjNViHdU4xWuAHL9D9QNixgphLY7yHKq
pfcR15xsuzXEuIjbu8ZS08HUXpsiRPulXQUqnXpr+pbX+jra9AvJ9XGOuoOukLEHlFUw7XRS/zGN
6TBjOZJe5sOqvkKckchEvVhfAre6rxtE+6SANvUQ4X/q3Sm3ar/OBAlYiqGyH2y2QH9cW+TSNrY4
uLxqD3HIvIuEubtxZtE9eGUlMt0z+nWdEVHK9jqjT6i8jz3W7Xyr8dJhbssfkPntWjXrz3wqwQZb
0Xx0ipDcmRFFF843xRq+PZiNZt1YlD/a58jsNnMLUjfwKLSXbz3XgTViDnOPToh6nj0QvapOi1ax
B79N2APS77g5h95la9reRgyqlbmjyH27Ij/BAl27SwhU02vVtPEiKrdtAq8tMlgRfasbnbgZaNoQ
RySQckT0n0zHda7SQE6Vi2jF3hqOfss2Rmc5UgUk601x2QRVcHJaivjJd+1mhOlczzTizOtJwarV
RGB5gMiu39OaEabdDHPBTplpTdOH099P2yf1v1jbeOUnVuZ3d3uQQBtrgBvcoH9LfUbBzQYgxq3v
spcrRQk8w+qQmsGpoaU1m/vVCIinRN3EX00DrxoMNcaALr02l8vye7xpM2cufFE30w/cSOusq3nx
Otf7+V//KBcRwpmxtoEY/VSuhym6h6y3vXs12Ve7HdjJtYXGpbxrkL9mdDOFVeiTHIrgIbEmmvdg
9XcUWUUeqiUUp7B129T0KkcFD+sJ0LH2rycAKscJM+Ij+77aGdfCSuSYY4eo96ZKy3bM3cKp9/bK
gjDyn15DmVx7DWVieu118IdzHWlXT3U5lwdkp/mLaLe8YzaSSJkDNMU/lwY5S0zNdI5xAZ2x2/1V
On11V0CFkCu8MAffBCmSx63waD6t5qiYeplpVwe3JlYi6sE0Bz2hX/vIyhCm6H1eoFaktK13RI0s
x9rCHqbWYw+OVJsE4VC3pklxJLxgdoP48wD5CCC6cDfJMFZbZvEpC9bcPC2yzd1Ga6kJEBgKGAz5
Wd46lISis0Wovxl2bTeTjMOafWE933QA5F1Sz7ZgJXKClFoT1LJlIOFMiaa+W+NpBh2pzxqKhG3k
BHoHlZf+TMb6Nhzj+V4y9i/PQQTy7d1jsBLlENT6gROBb/M+GjDjTOLObhf1XXWgaOwUocZIROSr
4AID+1MdlAQxQ4P/lzex5LQIe3oA3t7vZYSUQKZqDlPzCAVJe28qLsd9AxORbE2VORU0TSL4ZGoj
qSak+CF/yaIdT+5kNTcAxf1XgFJD61LPs3Uy4OMryFjECduyqZDZdZxn4MdkJJsWGXSs4mis5zKB
oyqbws6NwVy/rybIlZIPEZIxRNDQeEX9YFgZc2hkeUenrrkxNWRxUNAGRyESQ6w0juggyfjPeIT3
QPEEN+LoC+XlplSGKn5sdXeeV4DNtPta+sdkIPHjEDcf2z1os3Za8A7JlWxK/sUEdz4kz0MErxNG
yOZnh0nsez6A6fdGady60Mn1Yf2918hiWREkHBnK8UYoLXWqVgE+8nCoiynVyHNzCLv+Bk5iHxzN
4LWKSHCo9RPvvrCL6JLUvNw3ScIg0Z3LSySWcBMhCOEBdhSESpyX36JSneTYIDqmK2Jk15Puz0hr
kVZ2cOMCzL2AfUH6ODvWIASxIbWLHcdpWOjqroKEEJrl3QhzGpo/V/JfLkKQ80qzMltWQ+t6MKnL
4jV/2bVtQpy57SAUM0Ji2U2C3X24r6fwUCFOAUpQ78UTDIrsxg8OQWF5UPjFZ+ImzT0kHvO9GMgJ
S6B8bqJbKJDkGR9Fnk3JHOKlQ0C8mCAR6gtnFSkBGE0mUHsutXevvjgYw8ei6cnu6r0bh/9aNd66
cebfxpomMyK0EIMRTMOhb6g+XQ/L1GgEgZT7shzcPVJwIoPOtfe1HjHcoiHUKYGYfQRsIadJVbYX
b62ZpgG7zgkpby6mhjXmd/uEfAdbLWyk9nprM0NAvn11Rt3vZoDz3Xfh2dUGYQ/hwatC+M2Npl9K
r/IygM76VCNqCPJyRJ2v7TUhSLLKhNgAUmVfoFEHiIg3Ot76SB7yyfGHJyRXZV8CoC5bmSiyq6yo
AvunIQZNSascfZrUHD4gARN/GuqtQQx9hCOvFQP8+Sxmb5ViHUanP4ZRvm0Fsk/9s5vn2e/VLesj
hbXx/1F2Xk2OG0sa/UWIKHjglZ7dZHs7LwiNpIH3Hr9+TxVb4miu4u7uCwJZDmw2SRQyvzzJYx4F
CnhScpxfHmsncywqv1jM73nE98W1hHdSB81D4lXPWQcW4682ZH7zgKa4+RpTkEBw4ptn/z1Cjf3F
VONtwaNhlvMnuXX3jFR8vkkGH4+2PMy2WKMcmu6uTU7cwm6qyUSskdBchkWmk5ID2QI9kG3mmOob
uyaHGYLbtK6mNj/qU+2/1I4mto5ZEYqXZrVYzSHtvIhdJ2YyFwRySxLRlNnD/wWca52VlUZL+RLa
l4mqJXdIf0kS9yH0498TkRe3uUO0oLfgtqnY5Sz3n7+0CdnGI/DP465tmo3k4BIk/WVeT67zrT0a
6WrRws8+zdO3FtjOlmwZbikzuS3OIgbSolLxCUb0KPTe+eOfQ1OXu48lh9qI8KB6TuPeayKXkBmS
MJTo0V0t8MMLARAwzqI7x65zsVK9yh69SaYGWUetMTIBXYgx/mBHd42WdpJMWWx/mldrhruHM9qe
6ijK7s2l+7a4vnhLHLZpVo7HTZmkqlt7N42KrTJbI4u3pjeSzq8GZwGJMNnQ3Coz1OoP1Or9vRM2
+luUkkxg2n/2Aepvyzbt59mu43Pl6B/qLqaaCKre8ngT37ul75Ilaj39lF2l56TGVjqu3OtG/bor
V71GjT/3l+06suXyiBjTu/GXgF+frp+Tmzq2jtEk8lVieGgl5vbWlIeQmrG3ylzKtOTXzt9cm9SZ
GqZGKFMdROe2t0Ggt3vkEvEqCXtvbwQuSuQyjj+cEvBWvMzLOcXl8+bP95E7xB8isIPbBfTaWpmG
BKUBf8qPyiy74nYo9OApaZLPoCXrWJ/dTegE0w0M3vy1i7LbJhvmb6o9lu2GJf613SUYchNr5nIh
nk6On26VqYLZKox9RaH+0tYv3aFaxFFrBeJ1EZU7bn4CtQLm9eD/bQbCzld2bcV71UtCNsoaddrA
nTkv8TGoavNMClG9DSer2JqL6Z0nnsKAao31J8+NUCIiJ7gdCAy8Vn3Alz2uP61Us/aJkXW7dhHV
Z21Y55g7+zOgMf8yHa/ef0wnL2yj2tkqWVuAZKe49rSfdCtmCQEgyV3zRulW2Ano9+0CRlSqXebC
7da2pG56ZGneu/1rPAWut8IHxcMBUeLNFGsN2VpEHlUblYEJPbmvfl/+Y1hhf6QjTz6rqNL8R2t+
WvDKlqTzFhqZoWa8s8EbPgu/DmRnLUUrJEVQWf5vQdy/uM/wcZr/vEfYhG1wBEItN4SJfxry1z+3
XULURenGEYl/SNpv+ik31vkIO1CMdvgR5z5hZx6FPLfB42tN8Uq1h0nv7sQQ6zstLqIPX5TZiidT
B2GyM7/mTbZWw4rSLm7DyEdxLlcrbdFv2mQUR3A2ybqbOlKfxPi9zPvkR17d+bbVwKTDZeL2gfeZ
5221Nnice7IC/sm5qOtTlw3ujd7W475rLEimtR5ujFk33uU6QxfEP5blax1Dsx5iZ6WFFfi/EKrU
aiiT4Y5ExrMXklEl8cOkaHpWT4pm2J8X7bUhbfpOjVLNygRxshysQfym2lWT6lSHWUK79M6GUKmu
oBpbuWSrg3zqgWbuVdtPF/Pcbs+vTXv7U1s+FPmpE2Awxtr9elHqUnZBHreRNTDF5KqXNjVGs5uS
tLZs2KjGX151M8LWSXCZ7Ys2rI+haB/MbIJMmlh6vB5J4NqUKbTzU1IZ6NRTneyeuteGW2WXXhki
etXjLezHbcZPTUmgJp3XI9lwB9fp8me3j9wzPA4U6xGWbAK4oq/aTtjH2LfzZzGF1i35Jj+uI8iR
+VEXibtFmUROnZxpgHM5dohkVmoNXy6UTflD7/T2WY2wsjo9AAyd+I7SqdqQOG3bQoseLlcCGgE6
ZV74jjLCj+tjkCxE4Zt9DDP9SbUaLdgw3dfd7WWFMqgfTbyB10VdcC7IzK1qr1a1liq4i7OQjEHu
qevO7ZK1XwXzgUc1NakLA+s0dfm7Gq6apkVmSXmD/O3glQSRZ91o+oQHVZrqUIfoGzPHOKlZoRdC
sqj4n6hXpdpMo7gpXOHdqfGxFTd73NfRRr038xR8kxtUuO99Tway3EZa3BHlwVwmftuocr3tHDsq
kMWkKzd280c1pF1cc+8SqYDIY5RbA5LR3h92s03RTURU2W5aLGQsmlG9ZUtw0BEm/GY1QbtxutK4
NcdhetKG4bteB+lvYQGjNENpeeeFfnqPzJz8HNlRONOPoXa1xzgoU7QacA/VBQZS6PFHfczlMN+5
mdYfYdy7W3WRLHgpK9/8nLop22fV6CPU06oP/Khr/LrBzsjaZMdjnPWkdbdjUi/1up+SbM2vS3LU
cY4+A3ktbqqxYCcwxaJGRgRCSA+LR9VLyvywcWIt3Csz0nzr1JbkKaulGj7DNU7IO8/vxbMh5ngX
GEu5VSYiIHGfxPbhMrabSKGs9QX+UGv+rlYjjUnb+9Zor3E36c+GNllPOXtQ+bIuLTwnrvM6Si8v
1dO64obfdkE+HEMgufMz4TcLBE9iTvBjvl5zZfWbJCAEpV5HXwqL0Hfx9ZpHx7vvehAzqlN+HBDu
2QhH5JIgeJf7xXUPylJXUa/bMsbx8rr+22tWkyYSMH99zaT4CWQVZXTfFdNu1FJ73zc+UFziyFsN
bNaNpuEAWqnTOUNVRC4bauXYtQ+4+ejxtLLkQwPe52JrHbe/xPZw0S4h0+Uao+iKXRB776kZQWJR
baIAvnBSp5fWajDEin10UABzl+kRs5k+J22t7/qmnjZE8LJnXOvZc52/e3yeHtWA3jXMLZzWZqvM
SqQG2SUbNVBNAQfobcZoLIApMLnFKU9Edo0YZAY6mq2/psmuCNaB09f5PjaG7FmENsQOnfQz+ULU
5ByqNn9mXx6UyZbJP/OOSLdaVbHbZ5ya2oQQzwkLt0fVVkxiPM1W8rnUS3/0zDrb6AICqNVN9o1I
i/wcTk27DsmQLKqjl5bN6yIKUtGjav4zIqGtcNsf5Bf9PorcePNK6IpJExTgdYV3JDri7nWjCx+n
AHhGMRj5NzTxkIaYlPRkClqd8Vtim0QzSNSAJ8OVp7m0b5KE52iU2Hu4Wc0+NRb3tkuiP83RqLcR
8Atycjz7HHPX2FmVTMwsqJkxp7W/FoHnvWrttrZIl8viUf/NC8VdmVddCJzrIfIm3uRkAksfG+Uf
Wh/+XovB+XAmQbreOAfPbRhCr1xSce+Zy9e1w8Kobn65bgwF+DGwF38NsXp862O8HxTr+OV6Yw0x
d1W2JNHMlb6T2Su7prPHTZAFUDoG6Ef2POi/aQA5g8FoP2EluLuomaeDSMvyDWLzTZ3LVcn1WyMO
7s/kPun3RZzaq8tM6fmM6vk5IPfpBhrbsFUT8mKP7Mv7ZhlRttO7sT1KJ+bL4jsPqh/PN0l7eg2E
ohLTnavN+foy0Q8fF91yX/jadeC2o3QniSrfgmZ3mWh6w9boF4BrwCeex6j5uLyQHOSPVvDGpfM4
nA0XglIpX3o8ajdl3BdviweB2fBmUm27vv8kDZy0eAZoJmR+rdRzqWytn3xPEhdkR2u3HWhtw34I
w7GnJoLINqpDs9udz6/me++Z1h76wryP0kl7J1ft8tdXdVlvlsjLTmG4JI+ONqDtlm80ZN54NbPt
e3LIAL4NdNA5askGprRBCOyzW5xwPy0VFPLRm9+W0jiqmWlu2uxU85zHZs2/L9LEWC3ckl7tvHit
57FYAdjJDyVUoYuQQakZ7K4rVkHk5IerwkEP3Wdt8oyjvJs2WmI/VfLgZeztyD7Stur2GfOc/FR5
v0eoBi831CqPlz0PCyY4bMarUUMWPc9sJ8/Kcqbev5m8kduwZDKxzdVv3GyAr1NFr5mlaY9pWN3q
wRC+T27Jm5Pmzio24vAdZOC070U+bVWvk4fZBvTlcFS9w2j9yCpP3ClLrmiMXvhayBWHhWwMuYRd
c90lb2yCEDznp1vLG7yTL2zv1EPGHFZDPRmH0e3vDdnRBJ5Wb37qprzKgR99hwgIUMWVnub4H23j
r9M5coA+L9Mfof5ttMLkEPRDTokJH0o3QdkONU5rgsQUForfMNsbA6L81i7zp6UREcFVcf81uNB4
PJ/gD19sozCnlVHX3ZHnfRZri+fQEcljFvvZE3UbwluQkH/2TkafAVJwa3QtHzN1IR6ofu+rTt8C
zRTbuI/xepdO8p6F8N5zzS/JmsSsx8DmU5BW4FMxJ9M4xEh3nqDJyyBUtS3h8L2HUZOezUoMciOd
vsMYhM5MhZZLb5JBPBZFMB9V7yDc36wyau7VVC3cLqaY3hryZR5wPbyq6+SFBZ5HvijJ+XtHxfPv
L0r15o1+eVGaBgPRTNN6HyiRlZRfKV6WMosxnlcBTzJQehFwqjYvkpIsTym4LmQtLSA2Lwe5FxHW
3wtdBgVyzVgOsnPAPrXEKi1ARnI/eQ5B/bziSNymXdU/KUuM4DOt2H5UlqeDiV1EerFwqJ7MsBwf
VB8I3/tsLr17ZeF5fibgUF6swDTf+8nV71QfkNfvemTHd+6yLK9CokxbCLHnyyVEk634bgQn1avn
kK4Lf+5Ol4v0JUhBPfNuVW/BfX6l51YDX4aXHjiUeIqNzL3hiV28Oi4MN0A4nQMCHjkYUELHTUiZ
EfpGmWEmOqjTwYeLp5hPcZ2uQjKLn1Sn6LhUaVLwomi18mVKh3JXJFMrhWXlyxiYObU5+EW7zO02
buplL2poXhQp+vqQjbscGvXjsDWReu5Ur9/W4EGadQYU7S4zrWiTpbm+QUXc3tl1SbJKL0+TyBtW
hGCC3aWxjtB4repWf0hyxNsod8AYqjVEHa5yM/9AXHmcFqIURRoUz7o/AsOIozto0Fq5brKFBzaq
Qx5Vrx233W0we/EqyOvyWbVRReabnRv9STXF/hgc1IPQrBaY9fbQGmXLry+rT3rl7IJo6TfKVDMM
UkrSQTypFhAafLBs6BSqL5rT8QEV0WW4GjHC41j3FUIsZXpRN5yTcnha3OlbEQzdSTV3mtStLNNw
o8ywrSF+cIdZKVMdxsZ4MbssO6sr+UvWHmLuXuvrCGFDdsvJq7ayh9GaxNYU/bDll6beFV3pbtTE
odS1p/HPy1/b1j6FgvCZ7dQqaNiN+zSjthRu02c13AZUtjbEYny9fI/aDEtrvxOhDqnCsjg7BOJr
C3Xew+Sa5kOKg/Tkax6Mr7+a1Fk6Idc3SHZR1qVpHLSVX03TPqr7r+ltGpv4viiPMIXUM6gmd5tZ
YX9xRikXlDoErfck4oIyF8oHlbeEyqcJHp9yUJl+P+561+23fkT5gDEN9bNuZ93ZTiMgZVMW/R4c
ldbk2i8ssGD/pV/N59YMoAwQ5C4fcFPWcWnd9mQVrFR45GoqJfbVVPESkr2t284RDJZa7GuvmgsO
tNw0vpiO3lT5962p/6DQz/xBNaJopzVUgrFlAJpd23luMv+pYxeqRgWJ+zqPOn7FfATR703MMfTX
oY+7RxJE68fMzN6iLJ0/qiT0dhCC/V3PrfMj4s0CgbuKXFHickyLh9ociPNrTX6KeGxJ0ziqttch
sW6TeTBF1MyIBrAlY0kkxfWLh0AzkqMtQWiXtrrwxrMzde3G8JuoP1ZTI4CbT2I/OMAi6zhBwrBY
Yu8VZL13wWC+qt7UJQOqop5dhv8YXjt+ukoD/A54oxTnKPW3etPND+D75oc5j+cHfNLfZ0o43ShL
tXu98TVVtamDcLSJmGPs3tswVxAxIsedXfgJdtq3Mt2s3UHfHl4sTXePThKCDJVmaSUIDmDuqE7V
VBGg8El3f1RWUEXDyp/R6iaSv3BdTei7OGycR2S9HXr/c28U46NO5bGnkczWox90YqX6VJsDsRHW
8IhDSI5XbT5VrJreOA1JTt75XxOpigarTpq/TDQLW2QUWTqP8kpxsHxdSU0APhMcSsPzsjv46+9Q
oHRcWCGQZa2AK0b1u/84Y4dPcD54WwRMgBJPGl4KSzw5CJTHerBPyuonzb6NdPM3ZamDa+kz6u3C
hEgDMWMgX/9pwJ8qJ6tlgrjT5LebkgEwWPK1XLGLbPuE1CB6cqKdrWXFKc6XN0P9SclsOBsrcryt
kH+2OiRNc5uZpnZWFnH1/ETFkzdlQaIcKGbgLfsMCQU1ZMA7qAOxzq8zO/b7PQjxTzUi0+uvdmXO
GQXGrCo5I3juAG+SfrsQkl35mebejXXm34Oh6Va57CiBnUJeEe5dVI7+/TDpXzOSxP+xVMZhCGxA
Q13cPZn6Yj3CbA8Wo33Ki757cvlpR/KPG0UNUG3jRC0Lzaq+JrUIyB9df1e4Z8ee1k5qxCe7K6w7
dRj9CV30koS7oZllVTQ6Ii8lhWyWPdagbycTl5oap3q1sX0ZioD/NqUrzgVVDkPb8W5HiIVnXye5
cKU6lC17tSD83bPh+0YRop3CHw24JH+dhdocbUAiG89Aa6KNlfo/917HTaV9Kv3ueySDHjhnURPz
77/z9dh4qiv/UbU3aOVxm7XVQcjgBvi/dT5VztvQs+GZS4oFqfbr9KIaQpTZbvrQGdR5WlB3vfMg
4bFF4qyRbepMtaleNW4cmujXXnIUv+aWTUBVoTEy9tpihmeviyLKJgFhnKsZDipN13Z1VjpdeO49
q937drq8WBRC1Kp6+kOepATg1ElUf7W4DYxiPwkH7TngP9EDrL/RGv0hC3iGiNV/Tp22/lKvKji1
OEj4nzryoDrMxYhuwNNdZnj8pXdQmtG6k2nfHDzXXDZGOXX7EQbrC/9KbT9mYbFRZtbaHXXcBHgh
2dtOKY9p7BTCJjb6takBKRqT5FF1+ho1k2q+ebdaZ+ovauEmqXGsSjNyWBj0YYGMS49fjAVlPDTj
bRUZ053SySn5nAAyO0BSyirSdi3zXYDIvG1T8Oi6n1nvmlPgrdWKmho0tflOqcbP2TazhxD/58u/
TNL0WWyK0nDORb/RNI2cQzzjYUiVLb4xm1idjNSE5MZ1cEzH3uUaRPI5D3L84+RBKdNsLZ6s5M1X
mV3nA6nPo/pxnqlJaWQ+gOOwmT+E6Mv10Ns5yQzz8K7r58Ky5g81KqosRG2VP3343owHXY4yB02N
UpP/bZRJZT0qNEJPbHSqP1lIc+UKVdd/XVaZv1yWUW02lrtaG3UqTxr53fWQQIbFp3K+tuQ69/EV
qql109jVSXUQaC/u2r7sT6IayL/M+S5zn3mNu8w5AO6CuU/iwMfQtJusbeLviavHQOlh3iQuxVen
wXLBPNEhZwZNkr6SiPI1Uw/yy0w1ANHx18zayM3LzFICUOqse5zL7hAHSf0b6sbJDqIfpKvjfakG
59Vu/XZbDmN8bmotvW20ydiR31s+42khtuUO5ACRYKNmpeX82UdL/N7hjN8UNqUCI4vMBN3Gfxe4
6IiTlrB8mAPAj1Fb4buPf6QBd1Staj+W2K83iU3yadm7w5GKbZ9s+nNSbyx8UUjh1mE3e9/YcB7i
uY9/gLQ5wT8xPotcl1oEO37QO+qyeV7qHEpTJ0gU4wu0jXH6tJzyTPXU5F3Xgs+eG0Kv2/5dUOvl
y+BS7baa0+yg+2X5IghVHbhbLOvKiqqXcR7FPZVLbvlSli9qhD15h3CZM+p90eQ0fgsh0IuOavwS
klBf53q2Ub048aEcTO6jupRq8iShqDP6R2V1kemv0liEN2rtGAzfzikTe6NMJ4TBMYSUFZCXmsq8
uctjW6w8gua3vRfnL7iu7oasKL+ZcRtsLGSgNw3V2t70paBulV5+mwPSmvkU86GoCvFRie9quKZ7
8X7y2NgrEwAtZYfHz9Ls6wMsiXanmmUJks5K8veiyY1jaYDMUouCub8p+TIiZKTUbWJax6op06e0
tAA2WQUbCHcY0nUJk8fuau7V+HSfqo6yQqCit3jlx3SNEqM/eAMVIS72/3HyZSl5tX9dQA8HKKSU
2MThgUu0G9eJMfiviV60516v7JVqL/Rp2VThaF6GNdSWuw7rPGqWXYc5bJaOZCE25zk22W+sCCL+
Eaedv6IMVX/qu8V6J8EKz0Abvwkqk9w7Dji4Rf6Isj8Y9n5SoJGXplPbILRxFJyUGZivQ+h0b5HZ
WJD2Q/K95WKDY69c5MNplQwrh5SZ31soUMIocE6w/b9NQMF8s0w3kYgC8VQ5LqyOtNNuAx+dToNP
bgfFUnukUkOzjvo0+WYP/R0EduYvqbfqx7j5A0gusA63G18nE9xRFfggg6u5P2oUnj0kQdvd5zO1
gKs0Ct4IEP2ZJ0P0IxQH2zBZp9aNVy/zpg9XfveAQZkPSVLre9NyegpFLNG5HQrKMcIxeRHyh4Iw
5vRdc9qdVuMTs0J/OKSmCA6zhrK6aw1TcnW8Q1XjhFAm1H/nQG4C9Vhlr2YE5sHw2/RijiHf0rzQ
so0oE+uVCq5Ey80CsrU0OzuZMJ3yMtglXH2owT1fep0m7A5wSXhP5eCopPRMm0XdpbdyiJ7A6egv
c81gyg+BpQ2X3tzu0kPvienS6/tVfAh1bb70ZlJFGw66uPQuGURvQuzG5UKNSyAkrk3z0ovC2N6T
YGtfzCgW5l501AtXfy/3NqpP9q13mVtM47I37AC2v3w39MGYwHbU1Gyb22PrVd2BrPpXvZN4lnrI
27M68O/9OktMksOX6fTrCDUMsj/ecLvM9spsq1asi8jONuUU+PdQ872zv3TrbKiCe26+pgvVktLR
dRgBfpWNapw6hGXy3Y1tKunKqaqToma4fvORmrD/GJpk+KKyhFjYdbo66wzxYhTZeHNdu11i7daL
yJxECU6Varl4kAAYrpsAmIpcWM/58QFaW97ldthSE/KviwVlF9/WQPzTTvz8UseUm6q1FMlWjb1e
jIpwR9trq9O1vQ8p++EE2pu68nXtmOrn1PMI9Msa7nPg6hU+7bS/HKBW9qfIjwDsVOjs/2rOssju
Vso2KnE9tQmlldx4ScHQcuo69j11y+SpGtpRbWAFo8u/9PyX5bosRvQVElqQl5zlOk7Y81SkbGvW
vHVY+GT9JB57s3T58EfdP9Yhn3JlUpzK5bkpKs/C9sO3BrmcaqeshHmsG8E2ltzFD73tyK9tPaoR
VL31muMNUO1p7k/HJULxfVkcbBUxknhc4QNhQ4tG+6QOVZf4p0YelNl1NrrLgMQv1TbCdyfCIG0B
RwTPVEIpDbdzz2nWbnrfpMg2m0J8Y7LDCdyBwgd4/Z20YJ+tBqoeHXG0Gh3Judd2deYH+tc0ZV7m
NqF9Q3LIlLE3Aq07G9oJSUPmWTnZXRxmKy7OozyoM9UWEzDahK5Apv7PDgCwxU/TEg01u4Be/Eu7
WkRNJUwe7Bq2y5cr/tvF1Fy98b/jQJSeOVy/2RjMOyHl3yqz7pp7d0nIyyDRHZ1QwE70/sq+U2NG
M5TcbG3cG62bkEdvx8+a0YRHl5JF+xGe/lscpI9mOOe/U9gBCCcOh59G+FH3v4wItLrbzAuliAPf
yE9+3+G8kvWnDeHCY0ms47XJzRKnXV3t64zGSCnuXdZnTy6i2i+D3Vm4myEHdK4K5M4Vd2jLEvga
8Z1Qs2xu3ENJIiFVQuzu4dJYFei1DUSAqq2UHW2DfJRnbLFRy1w6dNddOahft9dMzEmbxTrLgn59
bbukcCr71zzPX3NDf+pX49sWWMovy/26kLL/e1aoSh9VSaJ867ixqyleUU/rYUdyISIeIi7TCsE8
qQWznhPZKWsBMFCy4CNM1dMHrdFvwq5Bfs1/eacancYxcYvMlNhNm5iSbWP7VMeC3xKKhx4hXOMu
GZv00fA+VJ9qqf0gQfxPteFrm2PH1iouMimesZunCK3AU/mkhqtDBrLlUMpyktc5ViSSdepG7cGg
4upBzwUamDzPUG+O2bnF93GI+vm9Dkp95LPrcVQ9agw65W7d6oO50eVo1eGWvb4rB3MmKE1FrtJO
h/YlyJN8a9fC4W0KnwFATZ96nvKYZucdcei62YHsRyBRtPPNXKfOno1j+AAroyEV1tLfUh6dV2Nu
zX9Q8W7t+vYYrjLIKe5k+miWLH2VZnH/olHyYDuYTXY3uiI7iixNjprcd4myLrfmNE8vVUtWUey4
0XeAoMfLSuAjcK4E3R9Dz9cvy4s7CmNtSrOrbk3bII7rzhll+f621Zk6tHFbHiS31arD8Oz8fcC1
Fp6riZ81Sp0be+G1n6rz2v7LWOrqRFLb9q9rXKdGqQeFOze2au1ruzq7ti2VF59i7/nach16bVMv
Jl3OhuYVp2szFdrjfe0ULsEHuz17kQ9d2g3NHZzzdkuqdblZ8kff7exnrey8l6owHip3Tu8FgdSX
tqc83OJ22e0w5v7LEvTgkO2OKsey12pHZwdPNqPAFqY/z/5x0ZDgqJWSodHPfhT9pjptOPlPAV8X
9tynJrWrYz6HpHin6qgKkhCBQsugbHWa8yG6QdHa3drT5L/mgfuNL+UI8g3L6PXnvBDj/cWKLBxb
3vRwsRyqji6leFSWTzkhw8msp8J03wUF7Lc5dSHu1cFACLstAiqzKbOora+OBkUltCPP23bC7iGG
qx69iVYh2euH6wp1miA9C6N9AfPhdG3vx4pa3ybqS3+siw36Q2vbkVX10CG6ebBKFxghvBaIVRXS
Enkw8Yqc85xAVcDTCLtS2noz3JvNAtNNWmpsElvGqnHi9OD0yfDQ9xsn0aaTiOdxQ3Ei83uy4dnZ
+d70Xb8RaQ6LRavcu3kgrKY6aptfJrMVn8NomwSQuz/9XPP2syx9kAcDDMefThNZwICwbrusk5Cy
CPA3qi0PKMFRJh1Q17F/cOymeiGHriRiRqlxnHvVS84Ghyp0TrdRvbk72edmzN9wRmcdVdOXlddT
GqOS0dkxjihB6FLHbAj9fF8OwHZWRV+Im1YWfVWHtBh/Nr9ri5OvC10Lb/EKhbfqLFjK6CdTdfzS
lskZlUcl8JWaoi/dlt8W+9AQh5qiiIjHDAAZ1X0jiwgnj7rdDKuobuvv7eC8+JMwX9IePHfqWsEu
q4bgHeAZboGq+V4vlCAthrm7I0PFPE9EO9d1MxX3UxyJdh+CiNwWqLwenHEMjnoL48lqjeDBkAee
muq70bQ2dYK7f4sGlk16O96pTjWMW/SfuK+TG7WGOgCRQQQe7ghToUuLrOWtWepdaJnzN7Oqxm1P
IJ3KCT2VqQcU4dTTie4SM4nvqLQVrklndfBEYF47ImnmsG93ujkjvfh7hkaGyllDuEnZd1JBitb9
MMNg5KmncW9JI63ex/67I5uBvTjHXjoHiRLUFAMtwoMucu3kdaN2qkjyOrUor7djSMaL6lBtqtfW
ecxdKRs5bL32yX3R8sW99zsU4p5rxd/FnD21dQ2hCGnXoV1gi2V1oX0AXVmrAeQrUb67Tq2Tmgko
nqBAzw2CqoBPuS6I7160Nn5HuYoWrNl94tjGPR5JiinmWv5Tm+ptKLGxlu4MCqdQ6WsLFfthmCeP
DyZz1cFuMuPOL1+UYZb8QKxyRH/HqXT/cJu5T7fsu7Ot1YG0v86q5fzQrIZVOwfuXnWolxKgfVgR
gY5XKqGQNBwElm30Nlddej9UYAsI6ONwhnNNIR0qlathXkCIAIwg913Z+/+eBfemfu37lpKTxvAA
/3V4IBtheCCJ6+gTSTpd2/u4IFC8LB6PgwxTHWkmABa4xlFNUu38vfNh7qj9E4PpvSf1Ag/76Dnv
whYfeVZaPxJ/T1Kr+6cWthHSEK96c1vN2Qw++jozjEhZLLzhgDLLvLcrajaq2byjH6iHf5hh/ycN
4Zlc6GRcefLUrfPoHNmUeo6DLIUIS9u1oxume5CWMPkzHTFw651V4pjKCksGYx+K2DsrS7XLJjXK
X6Jgfwn8GhRYJOWaNI9qNoJHLX9SCSDqsMikkAQuzyUpBLkoHgEKHu/rZBleIq8/tXo339tLPrz0
RN2pNNQvR9UZQ+fdLdSU3Kpe4WbTLRUgZdCCqU1O9ccZHZfqVE1kWiC1teZ7ZdkBPoagPQU83hSw
hsf8JoM8fh4QlG5A8uGLkCbwFeI/8ox8b94yZU9yTFtr3XoJrGIlXG86NuRKPnse7AFDM7wdW97l
WQOKw8PE9DpLSzUJw3gr6jI7q/EtH9k9aV7cdeQIDxnR4xBZOPBZzCeZojE2KMWMdSRr5Tmy8m4+
8etTZY+zcNg9WvGZuJTY8ILGx8UG7gk+g9/Nx6kZKsSVBin5+UzCvTZ8oKj+CKHHPaQ3Dj82j0Dj
n7OZMhN2RrUSMszJ/AEaTSWCDJFApSHSd7R1RHjyQDj2qLlN/OgH/LhDJhy/eTi6rY5SJzooxE3J
o+ydOtNs5EZ1Zeg7w+HfmpCevG4oPbnJCOvjf+IujWsWzxm35FEE5XpsAwpolgZe3FQqyQ/u9Dj7
ckfkk0Yccv3/Yeu8lltl0jV8RVSRwykIRVuWLdvLa51QK/1kaJrM1e8HPDOemtonlLpBsiyJDu/3
Br+Cqns2dDKA3vQ0urhZVpy5/ycfGtvvVeL6IkjfOmHE8N0b4p9JFnuHKNU8jPgUsC22w8ySKb+i
5c1K54LwQwgPbjudMin4Xz1756ZX6O2ko5QiuYnG8PZJf9PzCPZ5o732hvYDo1HXV2GE7cw+Au1U
HELEKRCpM8QfbIeDYeTuASWokt3SkRiqiF69eZ6Khyt1Ql9fcPKDXdORVXxwiBND+Lmj0oH7c8+8
rBbZZYK26Cd199gDx2NnmP7JrUqDMGh0YVxrzR53DLJ+TQimqA4DnaznQKbfNbtffnZNf4is9NQu
1pMhpHrxsKAjwjIbQi+VlY/9zj9R/1NWxIiy9/2bTRqfRfudvOdD5lXfBrIaOl30e2PGFhi2mj9K
UZMaRThlTpB0w7TSdI+yTsyfRfVhi3xv8MlUnqQu47R/VZYJO8t8Rw3QnKEcszuRqUqI9wBkoChj
oC9VAcHK+qGvoX9QjhfeWI2D2TB/Rx0ZiooJdi6H9tSI/ErSXxsuMXU7K2/3cqr7A2zRn8pYVa99
9E/j5QCJsn1TQEdZJyxXMQEglWmMCnoqmDwWZ6dq+hU+Jv/J0mRH3GCI1KnHv0UWyyumAWTJFq/9
MGhvhnMeYFAGSpS8auhCdjXiTEwu7BXxNE+1rK7mMp1rPDFelry8jjgYhRoSmXDJ+TIo9A4HbFEl
KVgnr+lCRxfmKaqlgfJlfCZnTrL47JpDaifCH4b+BvVjZ8p5hIVsnrXaJScVxT5Mu/7uLDUFy7le
dhgzyHOSjThgwM1VcRnE7ibIlF49jiMas9qsIL7C64oIFJypub7FtaBM1PXuuRwsUjgj++o60Jwd
M0z6xj50fXr2yHQhz3IKksq1ybNAx2AyxPkY1mlntuUu0RhoykkUxISA5VbTzbA4VHKjk/bMKiLV
iR9pMG/LSaLE6YOHDbo3wqm/zi26SkdV28MBtuapFgBdsCO5dHsVHHs5/fkCcSXxsNP9ciLTB7EH
aWOSyCDsHKbdhOnROfFSfW/16pOqi+YMkXzhDktd+VSwP961iKIPvT7/ZRKzkcks3nOLt3igsDLw
mf3is63vyYyJyfogKDwp3D8v1dR/z1w2cLPTpH6l/0Jkfset2tep6Z1io09DJxt+i5avJ/GWmzDt
9KwK/P2owNdVEUCb9Z5kgbVr5+5hvyavVbo0IXHDeSj7v6WTA2GQNozqlCjHRUndp0FGp3Jx15o/
ySBzetGM/q2y0NBnQnzvqkIJnajlyyP1opyi4VG1k4ESPoVqra3vbTr8iKXZ7QsrtQ+5TUFFjP0+
GmQV8H7zS1muWcV8IKUoPV8vreGxIdMc/+3ktRyp6+sNW5coOeRZuV8AlI920j6UZS0JEK/fRnLt
kjX2anEprhWxJ6hokqBTRw9SyPuMk3uoasNNRNpHqjtANa28qOw38BQbhhDlonVWdCUBs8/NU5Go
4052zT+JVte+ifhalf/oePT6k5lNQdMWOy+Kn7vK0I5ZSVxYb5HJ49dOe1eL5L0x1RSfi4mtr1te
U8fGrt0YsUSK4aZKrzzpGouE3M0/OknidJ+7c+C0DwKDbNeeCVrxKt13SuHua8o91x7KooxbspKs
HjS3FPtoYg2F7kb1PaXt38D0M0wurA+jjlFkATk9JapHTiX5ai4x98r8l5wFHf/179ZYvuSWMZ4q
Kk9+mlAuZnKegtmCzldjIhoAQ2P/WvH7Jv7cb4qyuWRjxxjsTubejmzd75VpJBpKey8KMcFdxfxq
dr1dJoaCHGTEqcmYXbbDkFjZheropSilfYYCVULjHe5u3p56kCV8HBS/7+Q/mWG9W+P8W+odNbDU
fICMfSFVlewucETTxkPJiOS3FrMaPEKKVzftrevEdI9TYiGPIm7LWznDw1PS/jnpF9/syyIsWdTt
dIRZO2LMcOzWRri0BHH1WluGjZ4YZ0Go+FGWbvyQJVTZ2tFIyVAqrVPESu2cpLl2zkYDhWZaLZc6
y0kcnbIZS1PbOJBtQMR0WsYsZpG1Qo9p9qT36FCqWy0UWe7cyi4mfhen6h5Zj5nYFFPn3nrxBEvi
qjGqYworPFhZkEFHAiAjN+xzK0msV9vwxmDEZv6tbY9EvKUBiePuW0fRPpCO1b/LLFV8dPnJN2Me
LD+DUf9tadg5ac1QfygNNVEv76aTsExrhzi19TuGy4/JQumTomv5QFbcQU6G+wBPFUeGHncjJrDe
75BqfUx235M2nagfdWr1vgUu8hFbhJ0yrI8f4Ols2PJm+NC8aPBLWFIfntWCLS6u/IhrhogpKpoP
JGSTrw2mvMWKcU5nVkgkFJDV1TjRbmtmyaJfKwUV0ZR+LF0uAnRJJpzuuNs3xN6puWmSmcueOIrN
4dp16Xht+V8vkyv3EM7YKzMB7YRXIrUsHOuRtTZput5NWaTy2uV8ZKMZDDbvUkRZHvT5NPpC0fKw
j40VBe0haSYS2m/c8guZTC2woYzvVVVp9xha/3SHghJzizULCaR3ajrzfshIT4QpZAekcBn+oBnF
U2ONjj8nhELlQMC+gTWdXufe88Tst1/Edcib+di3WXRd+F+UzH6As0gOXpTcAFJ7v2ATwXJDUZ+0
uJfc9svNJqv8XNeSIGUVWypSZFlUk2UaqEPWB4gZur3hWkHc40Znqkb+ZI896YaLRoxxuhi7USw/
6r7ed8SqH5p2ZEUhvHfIwbtejhnCF+5/gs4WvD7chH/FhhvijohGYGvjUxTlaexHBUArgRZkYvJw
n2VIhpIIyQrRDTdbya/6OnTHBcCVXfZytYnZKUJaTNwJwgcAgaDqIyvoPYLb1LKmEMn00GH5+jIK
D1DdKvdtbwjSKwE1SCx3d3kd24TyzVrYpsImd04OZ6Kh7Mcs0TJ+dGt6Kml4B81kQK1YQmM8kT1U
RgNJ13iYlc4KBwvDUrQdDRbDjsU7e1KGqTlqc35NlDa6dNyqvhOL36az9IFFlfE4qMYDLvdAyLOj
hQST1Ic6TorAzN5aW2tu8UwgMYjaD0ZvKsxjMp8xQBjmAY/bNlaebNH218kmqL6iXP/YJtgm6wRu
9Bj9n9MOPV8NzJN38gbaDbmhh/hTS888VpaIDo6mJaTozbEvkL+rWn5F3rjnJzFdu5ZqYw4r8RxH
bkWqr/tYqKwCY8L+Bld9MgF0QsOeCZHrlHPn1W9JYjsPVaf8lRNf1GRppCaKpgpbshZbA/6OxLdv
l/e3upfZQzGMk69kM7l63vjUMe9jqsq0otrluVTNKJyJYNglBJcrfRSdq1GUu8RR/pqTOV5wfjNI
UEoJG5ysoE34nfRCL89KMiABNQBG56k+ufNAyJ5bNw/mqF1VyZbKgCpCYhUB0FkGWZYVWVLaFzl5
05n4AelrcmgPiGzDdMJFwm2S5VhaRQu1Urx2bf2sYL0QuD1lR6dtv2tJoZOFrpncYQU3n4dnUT+h
ksOnxY2bq71ioj0Ob+G48peQzs87ld2H8NLkjEZJpXq1/GhbA64cy4IdNwUGjzOj8jJNyc7uve9F
VJl+5wxgHd1+nAp5mVobV5Buuk6QDCsG2H3hxu8ORjvh5OkiyJIiXKbYZjM88AFh4Lq3SZYIE6d4
r8tp2jVAZmEhYZQXKWzCWomvS6mLh2pKl7CNmKJK2zR8J/KKvZINTtCVWRckUXoAgyvO+VKd1rC0
C2t8cmms7mhm2c3QNOUguJH8aL4VEDjGMkueW/azpPkZOywLmfPRlXRNy45VlTorfXZ2woinQyls
bZdBsCFhNXCs7ImMG4vlTTsEJQzJneXkz6mXXDD7lGHndTF161Ldk/9hHRdH9VD8NphukjZDjF1e
7ntLD5fervcplWc/VvjkolkNW8eVPnLlYo+pICMJ0Z5hl3XfNSI7w6Zvx7tWAguVqG8aXU981fOi
oDNssKcom3aFLu98VS4Yi/sT+LPAVE/s4tnYOQUcmRhQDra+I8OxkNlu0sl9MNIpeU/BZ9C5Ehjo
rKT2TgYDS4p9YxFC3OAEATu87l6a4gEWK4VAj5q/nGDQF5M5+yorabPXinX8+YXNwnhJsuJZiZqF
pEotekxa47ttUodfiArOesK78Rkjs1KBzlVTzRDOxWGXifT0MhjqTluAw5tGUxn3IqRzETylvD13
egXJayp8qPuNjzSK4E+FPcvQWPLzYC2wIEyCyHd4CDxHXr7s0WhOARk8JQtZhZ36VGYQAbzmpGUE
oU9jMpy3R1+H2Db7M2EXIDY9d+a0xtjDbz/MVeEe+HLF2SiIcbbBu/bdQgjNlC/npGFiyEo2bR66
pGB7NbejGNAX06GhwIiL8wX0wvWB+q+JRpp03lTv0i0BUMg8JH8txSeXifqH7hbzGbMRzFyNvgoH
/E792tZKbGgszI31yjwNSjEALxymNcGZWaRiEzSRnNzX7/aaadyt2cU5/2PeWjgAmeRLpjVGprMb
nbcDy1fWoWl+tYDd95FCMu/SY81ajNZBMhyepZrDXUxZlvqNrF/JJ/jddlX/+Vltj7aPKV0sjZVK
tLgYJ/fJIdqyiNd9xvbIXZsTOw6+751cw3rFerCnaDzb8RuiJsFAF2p9bbC7oCrrEf1oVHGlBa3a
5KeuWyi4LzuCxJ41xcvCauIfo/hmaWJ1gmAF37ZRFDBIrW+geRrq9pqT1c5eh/MkzZZ+qkaYORXN
ccS4OIiqyPWz9DR26BIVFmvQYCfjvL0DzDyoCzvLG2U7cWZicJdge4gZmmD7GxnENkCixCoE+fdr
XXlsrUYTvKZ1tTNEB/2coDEPhIOOrfnlLsUvcBeXTzaa+OXqlsvumHalDz62+Mlp+67EGgAu18PW
3A4mZh78zNev8v87Tarlf1+N73+7n0lbcmFCa2IMmsH+zuakJ2i00O3QVkwMRqr8SCyLR1GHC2Ly
m5fazXwCbHzpSfiZidNAueMwwPjbz3+SKDtRAZw0pXvAFDo9FUqZ+vZTL/A169PhuYrEQ844cK5K
owgKUf6cSwwBFaN1/bLvlfOiP7Wlhy/lorihk5MMDTGackKcLS9RU1aM3UtJCEr87FAVi8p76gxv
UnWJvF9hAtWyyvMUez4x4Ppl1pYdEn5vdO695B72Bhe+ZFm/epsM0gFCjBFSDuNJqe2cW8edCYpK
MaVxlJZVEzijh3lDMxRnXJ/UI2akLKsQY134aE54wSiWv1B19pUJkpZLdG3uxURnWn4lRH726uUP
X7YTzJBWT+ZYub6rZwQ3UyLTx867jsliHACViQK2gowtxM6Sbf2klogaB7ZRQVLgzNQXcf1kZVSc
65qogL46ILRfdlRhPK5KI9+YEi1QW0rHS/4B619eoiozgwhvjV2rLM1DjnGGodXKu2CY3TuTdE9F
h3bDU9gpL9bS/Z7y5OAsRKxClrk7TlIfuAWqYwSO/l5XJMdVmfKzj8jUxPF/gDGaFFdFZd/TekMo
ijT5GROjA5IU1M5kfh/i5NmOUudvmYCnMS/olWI/FRHLlyrOGl+q87ExW/sXyLwLFsAY5ahdfwQs
eaE0iMalbxBagZbs6rjNT7pCTdMpzeXYR95CxmuN0M4ojN2idG3I8nFXizE7qM2Kd3ggUhVIa5f0
9hWi/1FpkuEFX8BngjvT7xERTSjBKSaQyyrUehWvpKFq2MtLO6rfu1b7qMauuUQDgkmq/dRh6hLJ
c+bhAzRWuzhH+ZtkOVnJXj4zSIXdXBaXphTjxVrRuxmq72jI5ugNUnlT5yxMPANIFcXeLuqLcIqz
+A2m4K+kc5dHU5IYYqgkHcyDOoZuX8JstOqUbODJ/S7Br6Xnwq1vo/kC8BnvChM7pYEK8tGYQagr
NlStNxqBkzvaEzsA4yRF2h5atGf31OxQvVMJ/yvVo2l52R8584MBYjGevboQOKaU5tHDNPbZINws
6JSk+l2Iv9gKpNRIiZVZpO3dYRvj5J46CIabhVDmJV+egBj+zHp3Wuaku49t5z73GFukFXzmeWBa
KFLJcLTVvwve7HmreefU0ghK/0/78/R25da5tbfDdvnXs7/6/t+X2E7bS7SN83j9Kyf8DXErVVJm
lc+H9aixiF7b26MN1xpSlYu29n89/Dr/dfnWtx3+p297na1v1rpqZ6iCkMKB4rwPJVgwqa4PVYcl
DHDqv3uNwWRBsJ4vFCi7ob6e39qfT/08JjNlQMVS9nGeNOftINZpdjRJlPC3ttnO/24riccqciBO
bdbjFyJ3uR3c0gggEcUvW58obUb3zBwPW992UNGmq+kYPXx2lXZ+ixnGvp7UjZ53MnVoPl9PqtpF
Ut9hw/9ffRmxjpo2qKevPnacGDPbxlNtFlqYkutzsERMqozSWFdVmOo1IqOEqW/qfkpXey8hIt91
VZnOS5SUoV0l9nM9L2yf4tnHLbn+nsK4OGSGyI8URlAto04cC22n6d6wG2QBlhJVj3Y9tA9mVhxc
5tiLtCeWSEtenFCOHXK2/JdKOu0Bc5e3ShbO6g6phgrbLoaV2H4cuyljha8+5lN3xgylvHgja8+G
zc0RFtUSGp5m+7NS4h9XLz8Tx4gDPmjvDqD/WHVS/Y7fWrVLRrsK1UW7UW7u2WL2IiC0mhjvtKkO
pqyp9KgYMmk6QjmW3rt8GNQ3UgkhjHb5qqYASSpKCz68GRsfmfhjtH3LThlCYx9b78toil2Jdu6l
SDEpEFP9CywfE9q1S8Z6f/UK0tfW1nZAKBzvW6Tfu+36ra/r9TfPGuTD1hrSeqHCND123ezBU+uS
HQny40uVRBUy2HQMFbwJX7a+tGaxCznqurW8vmkuaVP+xYbmXxcsk+VghzHAQVlfYzuU+j/paCXP
28t4AhNElfQa/+uCoRfr8l4Wp62PoM70oVOiq0fkSz3jM4h696YtJSlZMp/3jhuv8ATD9tYXW+lz
WVFB3bqselguSVH/3sb1rSsdlzlQhaYftmY2t/XLDCr++QpVvld0iEob53UjuUIHvWUic45Zy/iK
Zcu/Sbefl7TYoZpa9O2r/3+vA+KvoEMa+n57va8LBy29T1Tj2Nngzo2DU/2IZaB5MqbVP6chaWLr
2w5DrdaP3XqIM4WoD31eVs8npDn/OfF1sZYvzlHo6u2ra3tE5Fv9+NXnZuVflexLv5Kp57uyzR5r
nZJxMqX/evTVZysdJALpnbcrFCpMn5dVcVMcFR0yDAmcIzi1Ga3uLd1bDBAURqwZ9ltTw6Zzz54E
3bVjtZjTRyvJZ8UK14vTMSmPWZJAql6bY9KL05TCM8Gqib1XYr8ZXgG/jSSez6ZJUf2otzD3u7G3
36ZKjkcM4JvddnExtfmxk2LexSZa+aGznXMkWZTYOeicqmgJJmmF/eoMFVswL3nfWlap4WFFnWBr
pW5kv+LWjUtSVz5vXXUfs5ooxfKwNWFMmUE+Wd8bfB52+oQLr5Via6v0qRJanue+aiyNjmrFom5r
1li94L/GIme72GC4uKFguGwnIxgdr990ftZDMM4G95UQN3V90bxjudt5XvWwXdh4hBtFc08OaGQX
/tZH6moUJi0uVB77e7IsB0Q0THHTNrFtc5OrE+v7WcYhk1OZA8PWl6NTtHscVgu4n3F6qHALeY3H
ZyFkufeUJt8X4+p7Odp3QAKL4q/WhzWsrDclH0CnCvUbXqDM7nNVvlnaNLPOZ5TzHLtgLW44lyVF
7kwMT/E2KBPFFi96b4q+eIMiXD97vXnYWo0Y5atjnBgd09BemoMDK+js6LqHfCvXjlMVJW/tBJJV
NJSkkNHoR62KnSChJrCifE4wwHQJ08Ls98BYKzbmspwv73NvVIGpl/HR03dk97g3Wx3k83bQi6Nh
Kk9GJb/1upLuY7eZn3jT2HDUE3h1wd5FMZBFZhSPg9gWSA11PARxzap/dtVwi6JGfc1inCZh3PjS
9KJ7Ca6VN6zVVaXh85k12EXrYXuUrGsMuzYf4youPru0KUrPijG8ZG3xW9iucWwNA6k4CYv+zBL3
UjblB2vv9rdrJtdhKrW/Ev+G3GstNktPhIr6LMjJWh27DrqEhS+7jvtUvPKvk0r6satZb2bWnlKI
vL+1EmM45VZ4Fp5Ndn2Rmlrtaw2ctlKyKoTAIih6p99Y9DWHwUXIkHRe4kcou27mUJMomNpErSc/
1XixD16rrez8yt3NKhhhhWc7kScuoK0KM5bQYwIExup17LNVXVgk561JisAjpRftAeW9fYv6mTpU
PzZoNYzplkpz1Zdl7R5WcHZsGzxCLKU6GkNeBVlhyyOgnwzNVVbOztx4YenPn1+oQVKg2EGCCjOF
Qj9FLdLB9C4FvLF9U38ele4lXhiBDIbafRzp9eOYVbC+FE28kardPsmyerbYrb0Ni6s9d62+385h
LupdegJZ/Mn+0zM4v5mJ493xRfZtW7feBsuY74sS+du5CSM4sGY12FoqfosvzQByvz6PPIblpdKr
cGsRpyVeWi/fJ5Gw8EdvlGfw/cN2rvcs9dnBC/+zJczmuRuXk6nmKrYW+jFviuVarodOHcl46HTg
Glqib4f94Co2Xka6fZ10zWHPO5c+iA6eAVunsZ7JLOaYeS4vpS7tqzpqnI3mbgnNlAiNz/Z2ajtQ
wDTberhujc+XKpvWoqhaA6OSiXwchxJYsk1qImYtmSAYwjlsa9brH6AIYPPslfZM1QI6Ec2p07l6
cdXl1Cfz62dzO6NJMZxTK7+WxfBh1ll9KkG8rsPQ/OuAA6YTitxugv85Mare9KjzVr6u7QxHM/x2
0hofAjnWIuurpB1g0KRnGAYQPfBk5O60TwbElFqhxk/cSYgE7GGZH1LoVVvfdp07i/hpaxIueENx
B8qwPv+rf2la7IukreDLGEuWchHp1HOUoDjlUGVdBcEYieVYCIrIa19qMnpiBBRD57C719Kq3kTU
JNet5XlztFIrKza7nBy7TDkoo52xka76V9Wu9EdbON9gjHSQXriigZbK5vi+NRJJjamU+fKwNbUO
KgdivOKwNcVcZado9GAOr8/ExrN8Wsb08w9vXbY1B6ks4petZZUjEOuIJ8rWTMdsCm1zBaLXpye2
Jc5oMWx/axa6Y90kEtyttb2/LtaPhV3K2/bey5XnNVmZctquaFZi0axrItyaIlEXfppV8/lqnl1i
g5RhBLX+qe3V0mi4FQKIl8IypTVLq9RAaVp5tikWACTPDWO1WbdH1aYyFNta8eZMjNFZHDs/IRBf
JI8SFCY3o7WWf8At3meQ0O+iRy5CUT65V/i6+YRy1P7AfuUKg6M4itqOzp2xJJibK+mROmR1rDHx
fNLL7L3Anu0PYTA4tCfTu+OKP1VZ235t5tNZI/vzyc1g34D9pH9OFOJbEHw2BlrsZtdiqjKYOHF8
oUR6yKbl1V4qw8eOE/qGKOzHbunrxS8bjZ83d+pQlE/bQbHt4gk0lIS56KeDw2Mw5CjQ3ZGQNQDN
AcIV1HM0dCoemz0qFq+bLpDll5Nsm1+iLRRiccr51eobfnbTTYuk/m4vye9qcXHRzx+HWUT7xE7+
Nn2ZP6VZim9t4Sh7ZPrqu7AyjUVrt9dc3X5L7AMlseKbsSzj3lDWxEmluMSK95vluno2ZfrXTOtf
/ZSYlHca56jBGKXK5oaZwGhsklmBAxPiBy8x8h8jRaJitlyoSA3FSocbO28mb6cnlJcaiAAvdX0A
kc8o+SX7uauye9HhTkyVQPvWLLF3tDwqnxDfi7BJsMc0HchKI1z4th2iB+uHi+r7Olbai6G2Z4To
jU8VKt6rNYiYhd0lwMsE3quyNpeO8TRNP/SORdJz3dnucS577A8nCMoyAGdUjppCXQ1NU7NHO69j
DxIZ599QPdRrAQK2w1/J3lV25Ru4VZ6YHrHYtOPvTenK+6IzadOlPzkU7iF3OwmIKQfFnJKHyct+
zxX59tOId+6yiH8WZDCi070fcR+3gTUk3TPFW+1gEfd5jq0KVD4V7i6uVOMd5ucvQpLEPyYumNSC
/qZ9T8CUs+ao1QJziLHrfRWTOpJX4vFFrbX01sBS2VrbobE6bY9wHnBsvWI7REKH6TJ5lwixygs2
Khq0v+wINyLM7JEFj2aq95nSaujp1Lq3poWR4rXMvMetNcAuvI8GYuzJHh62LgP1wcFJ7WbXurl2
9wajg+UJgWhtbV2aYWH41hX5eXvCOvucDGZm1i7psdai1e1T9Pc5gtJqpuJ5a9WlFoeFG1X7rTmx
s6Fe3Z23lqdr/T1VChgCDomOW58+e9pp8CobJi+vth1YlOy5Ncrb9oTYVeYwb3IVNgJXsKrObr1O
9WF9NWU9TCPAn4Jo4LRdAdQ9nqMaF6ivl4zd4oz5av75nst0rIPUm+9zBtwxW5p+byMHbzmZnIsy
Yaaru+wfu7PxlWbt9OIk9ksx/hHeYryCaQazYU0vzBPGq5jE7yTHaGI7B0SrBphTekcYo+arrXXw
uQZvDLdrK0OPzw2ZDMF2dlSp9Khtah0i88Z8LyDDyLkkX4EVBFK09GU7YI5Sh+Ts1mH+nz59Tks/
bjzMu209fZnjCZZX5OH9bR6KJDXubt0b93xRGPThtJy2ZqZ4/UlboIdsl2ijbdyZwGanTD+vr1rK
yBMurUd7fXoTyz109whDdLRtjdI7L9shz1pGu3acTk6cOS8d3ujXKVOQmesQ0GozRh1dLuA86zNA
BJNnvOTY00RdFcD6bUM+oCmE2Pyv15P9P3WpRCHKfohR+qy8oKXT94rW9p/Nra8z5U5qzGdbS43b
+rA0EOw+m3rEs5byEEHceNq6JmOhnNdnakAyWnzf+uYlOmsVN8bWkp0yHDtL1lzBH90Ogz0/Ccgh
j59dqCBPI+t/33Cq9Oa43OYd3ln2TCIgtV0qxcYYv2wHT00Oam0s1601RW57JSHiUOtFmgdLu6LA
snH87WydMssXlg501ubZ/qvP8PK/nqoy6Q2ifdYIsPb/Ov3emlr1ZTvwO8LBY6Ba/dUXmeObTNXp
AUcf9WWIo+xBavbH1wU5+xScN9r28NXn7oD9p88XbYcRwwpshAJrsucHPc1u3eSVV+bAkkys8jwg
gjhvLcIxbdXfHnpF8qJ1Znf6r77taVZb/5JdFO800ZSQfCrneTu4EpTQQRCAQp0+oSqQdKnFyHGX
o1G9yywS9ygXwGtelh62vjKtwCozKOZJVYtgbiLSfNIyOm0Xm4b7I65xKTZM6D9CtbuwYJgN4z6V
d7mIlw6g8BG/V3mvc0xuzUSJAhU5KFkP48XpzYEPgJMJ9KkdhVSYUpot7+oss6c2c0/bya1Lcw0N
8L71Tto8iutsThdbJgPf52i8teYozt4ke1hBc1w+yliElQgVdRS7tnXkTrPiBeJR1O5NxXAehxyJ
RjZE+UNpqqFlN99aI6rRww8PkRgerSHGsT2hJoUu4VfUZ3srwfAgt9jp1KwAPKE1xyklsMetYLDJ
kzrEKCeUBE63Oui7jjVI0LL6qLwfbaaX/gITOCArBCFpxGy+Vfvgx6CuN+Ggq8p4hjHxpkknPcRM
CADcKpR0SMrDoF/UBa+5TlMMiguok1zlUEz6O/suBhvYCzthqNeyL06z4igPTS+Qxw6jeyoHBHCG
8Za1Y8b2z2WfDNuzHBL3vpSWdp6paIN3dICJRu2X1dyhmfLVyejxpAGtR07U7jwxkJa9MEeyGX5U
h2ctab3basI3I2Kw58ZE9xgbD2abqXuFXGG/Tt/xdH2lIrRLO03sa7tzL0NJmDJAAA+/DvOIA7xt
NBdMy77BsJhOkdoNe0HGqw9TI7oO1R9eJjljt2L4+D6PgWMaVG5rRXsoWauW1qQ+GwWvPDblcrEw
nI0TSCKlsoQ16aojAtRjq43yLPtIhqrpjrvWceKHwpXLTu30b/FEfgCMqT6MyXxp1EU8W9A/nhvd
fFOytDkSm9c9YJMIr4Q5JSxap3sQdQ1Koo//x9h5LEmKbGn4iTBDi23oiNSVosQGK4nWmqefjxN9
m7w53WOzwXABRIDjuB//Bfyt2d8G1dTfAiQ4dTWCjG2dbPO6PHrZ6J1zY6pweAIQZfdmuDEiuBF1
352sakEEBp22Nwd8sAAI/0Cq6Tu9XHYyWSXfcrf6LXC4bos6GxE82o3dKMD1kra90diikwBcCy0J
ZuydwdfesGHbqD+qRJ/g1Zn1zQDQ4KwsAQ+jeZIRtbYMqxmi0Iw61kHSEGGWHIOzczS06quefe9t
5T5N4fkijrJN4yfQy39m16gurL+pfAmTGs019TIVlfbJhOFh0uxZ7rXrIQF/41RbIw+j2y6vgksw
MsLINN7fKcTWOu3wF/SGpfWWGSErp0eTwoleJ/wB9kZCDNWu6voY2tMPdzEgG138qQgFtiGh0CvY
oYHgVve2cw76EEeIADKNhi6nVtRLpOQzRIB8O8TRryYrMYmNzBPf8j4BsYK8VX3ghv6pUyxiRsLw
rD5gytFW1iOBEX0Tgy7bYTn6jMEtHDO3MXiJjeIc1vSDsWLi7tc327IjJlDnj2iaqre92LQvG8ec
LJbqoXbkm1AP/L3ZgdQLNZ0ZiuJ09L1Wsw+SxN0CyjpERfBLYeUBJYYIRSFCGT97ayjfWmTN+Wif
utzH98SF06QHrIGoI/RUj+HxXdAA5JmfmJG0W9Y9q9LEBjLNNioxyDRWQy7vWAuEejdBLn4YPQLs
td5NrAoHnxBW4fPZViCUfJSiS5SlbkeQl5gRgc0iGAtgXIXDY7YEr+c0ONjeoj5b9b8C188QKDOA
N7o6xsFoTAE89I/h7KC3D2F+02lQmdrfA6TBCNjvvsHAMqxth6izszHzVt0iNF3s1aIDodwpGLBo
qoJ8JHoxQeCzsFC6z1M1fRpDu7kl1IiXYjchipa1D7CXPxFpbjYWevJnb9JBgeq+dXZs96L4vXdR
Et+9WAtOp4q7743r3ZYR3azZ4A6qplV1mlFYarUQN+bCPVZd9w3vAwNOsB3slTKZ7ga8im4dgsfF
QiAOUv05ddwb8A8To+zFFE4fvo3M2oluBMCXcAzUjc7fNAUkiiyuCFS0gcmqW2mdKrcqNlZit0eg
6wWgOM8CdMPH4ACZ+eLkLErpBZpbSMc+l1bnEuUptF0Sx8dyas1jX1fel9R7gcvUqa3/c7brHZx3
vqXeApFRfkZGv82tLLjoYzBu9UptdszUvVMP8OxogQMFd8KSlOIzeesg3DtWQdBDNXeMAO+80Roe
0wGNIocUYjKYCZvBS54p9s26qYbCuSZtRv5nu4YiVs/WveUzdvQGCxyjmwH0rDzv4GPguw091Nc0
ur4tU+aNrga8ir5p3Mx1zLIpo49faa7v8yCZLuqMfBNCUU9aHPy2FocoqDq3mGhJY2R2xod42Szi
OWY+areqWbdPQ4/ncBsvPTcprwzapzpiqFvV6bEMHGzvUofHCCbsrLTMP7o+ZeRhRW9JqqNzaBaP
ljHahzGPmH8vG9+9m70OHlqrxfume0qdJrmETA8uqe9EO6OAAAAbO7qxbPNJDwzYG95Ii8IEbABx
RXwv3g9K/TTrPsE1YjC0fwTOtOwkGDB7WZGGKgws0bQWrysQmH9vlI71oh5tUzxfeVVDJLX8EqTG
mHktYRb8Ghxkz5eFAGXW97p/USoMt+BIdPvEg2Md9KCxpmCYmHH6HEto5BZB6TMNtbhpzOlxcRqH
2uHbuxFVmi12lSNtjnW/3uRhmambX1DqT+GVdEhPzhroIs8sbkBknIYJRgpwpfvO7J6UFv+n3IyT
nd5V+bwVzFy4EPgt8Gd7Z5hyOAWzez+mmsZQsMsePJbmLnFTvc3AjV7x2gBtWHwPhyh9VXO8YLz2
l1v4NG6JEjhLqKCedWY6KQ3K8VztTjYTnzAAVp6y86U2GuABg0rZKoA9fZACU51jWrucoZi1F/yh
83MWl3TZY+fsaisGHsKSAiC4Yt4WKKZFTmHzXthbky7vbtCg9NYABZQOYFXScD0kR/y7mADrKZnD
txApOMRHD7guljvHGSG4L3gjANo7bPaqC/q/qYL6Vv2HeU170w7ZsR5rPpOgAhMn8Y9qAkmohcdZ
12cn/FrkpfEZCXkUOcdPehJYp3RQPs0EARZ6K27u5mI8EH9TO+MUe2PIav3Oi2fvHEbWfcxS2jbV
kVVq1RzhPwPEuH3jmvp0q6Xxy6gySw2rABnFEMrwYtJU+ejaJA3XAwr0dlWACLK6O9gseIPlKu2r
cEQ6/ekGR3sGtusija1MTARM+mltwdXnad/sitT2HmEBOA/q9DKD4Hs0ACPYedAcqjj5XDIwQL4S
C8W+ZDFVknOqZ4z5ygyApoLLceeGjJ+MFPiLtcuDzthWZdGfYEcUL51ZNydsPq2tJPXEacAb19Ym
bJTmjuEy/6ft7J1eBr8mW5mORZzONwh/PPYzYG/TtZOHACmXh6DRalaGkcJ0eifdW7VdHUto4EYA
O0NJkJjL+HkLU8MdkAp2QhYZC1x45zHbM4t+MIhz0IvvsuyhCwGL4Wn1gmlZe84WzEy54OpCEBZn
03mIFtxobUzqGWBEuCBJZTPp0ZuiGP4+/jtL8qV6trx29aUMuK9eC50Oh/CUrQA9Gx3ktFZXwc4/
TKrBwDB8iRuQAv7z2ATpIYDOa7cG3KJhfEaoHHVDPO+uuhqCERLcUGYyYXBjByXvRXtDCjo/hSQ5
/pjcJriAy7LmPYNVfonsyhttVXDJTrKbzESQYGHx94a6AO3rtjoKQqVynBZIIWNZgEM9cOugwevB
3ySKtsQRyA3AYu1ZVfnqKPkuUQPnafpl9gMo5uXGNcsZZW/FJ9p4rc97gSpK5jhnU3aSmpHTcmeQ
RQz+Or5dTiK1tFCdNraTpTv5lQla0yzAIny2uPodg0Y9isKI420huQ9nMJw/u+X5jWbknHLUqGU5
WDaJ3H/ZxVU5YEkL4ztJZll1DEtFx39m+U05uM8Ah42TXFJ+hhc8hFE1IE7SV3uvLH/JcekYwDFf
HuP1CUum4KVyn1UXayGNrnljqXdHpFbwZAL0AZuVJWtpDdBuWaEep3Tcq3r9XfDAshmAUXc1/Dri
qUiOZNVgY0ZUOSl9vNvsZdH7ivMK1eBbD3Nx7zV43SPjALWxTZpnefZ24j4MxH0Oc23QrVtDhN4e
Q3eWt4pL6jD9a0M029aHBnZYB0LdBDt5XPI0ZK/UXJZ1ZVdagRXqPuvK3cYr+vyCr6MH+kx2lw1E
BNqGcqw0ZlHoCyYzQARgzikzmnn/bleOdnCkAInsGvnlujunPWgoOzrJ9camIUbd7OI2+TyP+vXO
Xe8S1NJNYaXTTm6p3JWkLZj/txriK8ttlmci91r2JO/aHCQtGyPFMaTpQiCaiD4O3Sd58NemKbdm
bQ1SUhP53FRg2HdyK+RH6n3N/WmDQt8SQWeUa1U/2sU2BLnL6/01c6efAV4ZBwzhLVrds1blLUzb
8JDPEJ1bffqkL12HfLaz2HaOczCDBMZ1b6NC50QJt0FPyEry4n9d+N1vkF1sryC766F+rXl9eqjJ
5CBNDH0nXYB83zvkxk82gKzxUwqX93pzr3CKd2/NO1DFxztosIxXRLAm5+ZghLk272M3/KZ0mbpf
7zCd4EV3XCjda+ei9o8ZJpYH+S29Xz2kuCMf0Gjs522ThbftoCvAPJZ+aHmt5UjZ+9c8rytnhAPC
ZCctoY/TA0MYpi5LQ9BHpJ1MONbSGKT5LBXsaqaCqW8HJNhO0oLHzhpOU24xLan2uTNgfOQu4Mp/
va5dpGc/BCvs5QZwhQWQsra9Ob5z9QXAaBR2vcjb0L0t3bK0JEmueQXRn6VHsvTZ2ftONYBZSR+d
QKGPlPqyWd/Wd030uivlc+UNJ68xt9ISrodgK3BU3tqGBQLpC5mwN0cUus/rG762ZcmTZLC0QrXv
Dw0gvWPoRAcpM6WxS431+I9NUNLy1GTveoykr7sfyiX5Ie/abMvKtv/qerCVY4E/Nc8BXLlNCjym
SAG59TYI5+XDoXsQTQOdieqkH/ChYJ2ecYE88cHWMQZ1HvK5fXIYGzA/vNWJWMxqsWmhTuSAUoa6
u7EWrOo8lk/54HYH05wZSjS6ulODgthNj8DMhgXeg/AOpnyxizTnod4FUfngZNW7By9XlXZwfZ3W
tGSuzWRtK1KlGNL21GM/KI1RNvXSXcuenkBfMmM4T3L35SQFeMYJzArNrveh1W/lLYHVTq7svssd
XONLbiGiJPOWCdfgPaS6r7ZwKUJuWBcr6Zk4ONSQeME3jIn+GvXA3ZEx2cs9lo089ngZniCUyxx5
Sn/kk37xYiM7qPN4k5glAmVed5JORqPXbuHslqjn7sIiuH4BjPYXpPzsLCeUJy979PTtwoaxo+HX
PHiPmMW5V8yyn9jPPp5nh1xaxNoZqJrqnDlu/X16O2q7foJ4v97FMnPoSZPlM5O5mbXzLehCQiqB
F/AFXLLBSNxDflSqsLYG5cRAF2XUrP1Vx0wGW+B1q+PkOucJYA7ruUfokWgUR/Y2wzHsOrq6zqIi
LShYc9O1aycMl/q+NhLjIOeX3+Xb0Xhu9YfZyNuDahpP8lTXRyt7edf9jI0p2oxFgdI/FPK/Jmhr
x6HIt1/S14Ed09MSRxqmD2D891pm57Dz23y4Q5DdPAFNqy7C2hmirrrQFv6UYZZdn688ibWPWR8M
H+jfeI9vzMmrdxYEaWQxHAOHk4KXwKUH36EQuC+5ZfJkpFkHKrFHC3iwX+Ab8ndnLhXWHn19ktcG
vfT3601YS2VPqvzfp2KsNsJeupP3Sbp6+TGSvI7F17TsXTPnCNsPBrQIM8hAV+nsk4rHolSRy16H
XLKLwyav2nWXde2/YPXXD6X8znejjOuxZe5ugQXcsiCIPQYfehm/sjhC6Fpek8V8ft4Gk/kNrRXi
yWGfnIomDNW9VL/u+ssXNAIM0gXpdRwnLVVGdOtmzZvmjCUHDaVIDZjYMgiTv7NurihJSb8by15/
fTmPMHHuxgJdt579Bnj6wWaVat6i11uwCPXDlR9i1hfd1dWz3GwZ1Mneeu/XPBaC0LwOIICsleXq
a3I9VvbWx7gWrOf7cGyUv3YIddCH0WdKx4mEG9giScubxx1PmMYv5dcfP5dasYmUQX03jJRHeG15
8/cAov1Zmmukqw6g6eUZhF2H5Ia0lH/elaOvXRWgnObklunuIxUkgCmyTuE+cEKE4CGla8E6B5QC
2az1JDn4Pwetzs/XX7+05CvZY31nruOZa2OWXE/PO9ZP/n7vZO9aS3Y/puWg61nf1fp4gY9HKRoL
G639os1IzUq/so4e5Nh/ylurSOl1nC2760aex5qUPTnuX8/6bjojtaXih0v9U96Hs364UrB0+BjN
1V0Io295xfFwZq2imq9zVXnhZUMoBXImNCIm70uYbd2seXOGJyj0O+pUrcHutZJ0t3Lyteq7Etn1
zQCEEEvw1xYtL8v6xn94qdYXaH3RJG89TI7417wPh/3T6a+v65wv5P4iBu037lwc2hjWLmNh+XCt
m+tMdk2/i1X8U/UPedf5xHLa6xXkPB/qXK8wJN6tpgx/1M4Lt9I1yBxU9tZvtPQha1L21gHZWvlD
3oek1PN7BAP6n1qNJEJS2BD5eDlZe2d4K034uiu5kp4JZTOtzqrsoHvF89q9A6aCNr6mlXmhkUta
en7GQgERJSuz3GvoyMfAet5K90D0H0nWBmXgv+hq107DVokhSO9SlDMkTMTfdvIkZbN2t5KUpuDI
pH+tszaDNe9DE1pPMwZNSsjChek1qLO56xw9nbcy/00AGBAuSsaXoB2iw/WNl5uybq7d6pqW2/Wv
SSlYX11JBgRS/uq+Jf3hDJI3ZwnYCS3hNVo7++vA+louz2c9ssGrhMlbdrYIjBhLhOTdzHGtJsfK
RgYGa1L2PtSTTnTNe/fHpeTDIYNXKfvZuAMV+FhDpcA1QGoQKTc0kBzLh6vEEa99lq7Lz5IsO8md
KZM+z06z6myazLFO8oTXJ3p9998FM98NFdaqsicPPyp6InrXStcgV+4gemLEETIpOlrZw+yVLMeg
5qJN9/KKXuOU0gLGWY+bL/Ii/xXVqtVgj3U2SycNi4N5np0TJIJhiUNak03dsFq5WdO+FSjon4XW
plx0h53ZwoCMDnmNfFi6FhxN3b8RzrbFAkCkol0jd1WeS51BZdKr4qWM4ZkIn1xfHvDcIrrTXuOZ
H26/3NR3j+g6db3edZmzyO71NY9YnJw9c9rLXZbLrhv5AWtSbuyHvOusTko+kjnXmlK8/iU9DPWt
jbXeBhtDrOKC3H/ring8GggB7nUYsyShniFAWpzxmaTU0lk7MxxkepZSzwPmqScJ3k118Bxp2VFb
zqEmdXZXBnW7kVpzl40nZS7NndpngPSGodg0Ea+6bLzMNbe2B8BTA1N0mybuQY1CK98jGYThMjP7
PVFJUMOTc270oHmAk8VaM6KxEM8zZ5sUsXqb+uPLgmj/FEBK+QT/pt6hGjeiykFS8jIEj7KE5Yl6
RAUitqv0U+w5KAua3d0Uo4XgAFs46KztHz3Lnx/TqvkJ3/HUm1r5NuYmrlqp/y0vGZLX+MBf/EAF
KZ41L703W989ovWs7PoBCw5aizrOMGyCpq4/1zOYXqbk5auupvYWRR3gVRGyXWqx2AKYhJLn3KrQ
b1LVXYVEMMpQJThujBir+3EpIZSEmcCAo0CYaMemsMv7eUqqe9mTTVYUDrpneY6wMEF4q4iDXVkh
P+RPw1eTxbNjqy5SfplaGdiRoMSxWwLAG9dn5hYXMarXKoRPw8dIVEXBcNdmBZggrx2YDzeFewGp
wfKaR7C9RfVr6qfocVg2EF2iR19NviGrqZwlq8ww6UZ3EVWuAuEzw2K1xgkeG9SwH1VWQh9TRdO2
0zgGzCAoiG0PaFVqcy9zLEXxkN1Mw9Dda0nnPczLps6A7dm0LdjV1FgLQj1Lt1rp4Io2sDpjTpjN
jaOOLoz/e0qi+f6aAs2B8q9Dm1uPryLLe0BlJtpWYbtB99TYO5pl7qapydF4A0xfGJp5sR2gzsBa
tZ1u60m7wQoeGQwcwEsvLG8rqHa3zbJZk7TPY1IQQx2QNrLhppX6JZ/N1NhqpqFdZFNMwX8yi75S
tpMHy90LU4LNiBq89D6AUdce+6/JkH8xWEoHFw7dn3fLhM8MMhG0QlGhEtPPv1nu/Bzmif51ahLQ
CgjivARjBuwaHayHWWMt2ZoS66Zy8/6i93F7StO4uOcRaFD+W/VTMyo0riw171Sjf6lRDbpzo+Rh
sKsG6qtSf4p7Fo4cxB73kpQClkJfkV/P9/W46THu2ExL9VhLMeWLwXItx7GCTZajQLulz9i9O9jK
vznpbN7IqerG1O4dLzxBDsOpM0MW7cAHp9qtv6ANkj9hOCfX89bG3D40XbvPVWRttj4Wy32QPWNU
OBO0LxrmyrZ5A9Gi+QT3vL8ndHyWFEa77SdM6yBDZSNiTUsNyXOM8uNBifuiuuhx4RoIUBvaDxGL
ZVeBQXeLflp/Ww+ElcsUtRMpcFCyOCODmYBm41boptIeEdvUtpKU25Ol6vKpcsCELffHHkeALtUy
0IuP9vjn+nfSJPePdlHDOVvuH4LTIPKyycOBnjYzDibKKbIrmyqYYbivaWltY4uE5LtMKZaSDnLH
bngAOAMCL0Dnmlj9d/RD6ZT0+ktdB+Gpt4cAjfew+laWBymPh7A+pDqqTdWsOASsFRe3cOKB5yaI
gttu2QwJuieu4R/fFfR9ip3MW+Db8R4KQ3xTjhkehstG9iTPZJZdQApAUS3Woga/wX+pKIdca69H
dyPmgP+fQ1J3AF+hasePp2m7ApHbp/G+VIkGbj/8OqktF5mKUm9u03bhUbDsaFotDFgUKe+iZZMj
MHEnycn3USyM/AHyuhoTXF+KSxXl8s1aSfZw0Lvhw9exjszBsUtUJSwrD0+MSVEuzpsFFB9lKSn9
cKgk5cItqqMnByHw66FytXdHZLq570oAGh8Lll81lTFkx6e5sL+k2JOCXJrd9KadqvTGHSMAJxrK
m13GOqPKasU+KULtWS3D4dbV6x95qKnPg12oz3pY33d0sPesTcN0QXSQr19voP/l1K1+YwMteXMz
TsViTnmXombwFlXKZ/jIwYMUmmVw5xex/ShlIIX3KYS6T/lSc6zfkkEzXzQ/Kl615CxV+OZkz2rT
QL+8D+t0uu0DLb0blw3ifvqwMZOaXbuZN/TZoPGWpNSBaMpCju/+VpMB91KX2CXMpfQt82p0tDWj
3UrS6JvhZOCauitNC0X8jW11/SdMr5AuskZ9H0GofGt6bBFU+HrHhV/5BhSs3NmZb55GLDMfS3t8
AULTfbXK77PbuJ8txW0vWRkhnWTr3ddmBkihOlb+iIgOWrph/ydw7PYrkC19N8e4iNuN/6IBPkPD
th3Ae7IXh+1+xhoWvvB/sqBF/lX4IU+3HFCx2XxbDl69x6+tRGHOKV4yxbIvTdpNaG73xYsOY/oT
1u8bKVSAsb2AwPgMk1e9kyzbb1hfcIfyKMkRNYmz5k3JVpJ17JqPM6t0kpIzdoN6p6L1psOIvgmm
GVxCYYXGTY1WDLTo2keFzc7vCLrH3Q4sHrKeSMvuK39wLlLSt763N7XBot3hdjL79DwIxkRvvVr1
Wzg+0UWSTqTawBSi/kaSNkZE+EDq/q0kZ2X67vLNv5fU1GeP9Nf5oxGD7/HH4BRGg/KUZq16F/nQ
iEMfu6ohrx4B+uyRneifSq99TeJWvQGsMDzpesurEqMqXyXurVSQfHQRD6VSZ/eSJRsTlaPIhsBQ
dzqGqwXusZkdPEn1GDraY24+NU1xcDu3wrCw3iNjXt7Yk1PcRB1kuUUsuLxRVDZNV7nIzKrTLvZw
0dLtqHkINQcr8Ml6QSEs/apalbdHN7M8SRKODpB6vXgrzRFJSqMHS7BU0/rJ36DpB6omH3FXVluA
4lX6FRR1doSO7xx01j6+2pZxk7uK9WyGmXNXJhYAi6VaO6m/J9CSZz5t2h3DOg03IvbcZTNrqb8l
gteA3/1P3lpF9iyl/V31unb8p+P1FgBMZ8cP9Tg396NSAZcuXKTvQHWZfIl+56r/ao6D/dY4I/pA
uV7cZqFho2xcpSDihvlzX7lPUnU00ts6MrwvdZOrO7eOrbu09DBgqWvUUtCFfYWO9FNB/GofF1sX
2NCtWvJSuWP8vdMAiFmG2zx4ZhdcFNtJjlEaqs+oqtQbOb0zf1FLr/nZsW4EjMiM0WGcjBMx2xLV
3dJ68mw0x3ndHYQttXyTZHWBMi4aVbclfeqtXYa73tfjS404+V8F1zpSXK658EgAPyPjv1PnQI13
Uh6Ce7yVs8WOS6ZdQSesHPN8TUqx7mnJeODVjq41A01/sszEOqr2AHd7PYXlmDc28PKLE1rKPtUK
HVuqwTlZ4H3PeN00t5phOgc7yabHCR+XXd+qzStvowr0x3W+MXZ+QptH+dN4L+6QMCQdC+vw9Gy3
hfkTTiJikSb9PK2PlzZLHEgqwbyvq6q+j/W2PplGNVwit7Vw9/VLbAk6B30swKp0fDAz9RJZLL/3
v8bB+JpEpvJbAWl5vVCWa0jFFdavKR2+h4rifNHsJkPtWJufQxttcIYowQMUaveYLaLiquKnN30a
W0fCAemDCxUIjHNjET+jI7P9OfxKB/wN8qHySw/wQQadxAibQXgSuObvDGVkvetfgmfLaNpPfQdm
GZ3i5sVrmRN2faU9gNvogOfgsATvytkRXPP9k64beFCNziJpoKbZzax12Y3sOU7NEiASCHddgqwL
/jWfNGfwXvLU+6JNsXJn9p7HPUC+tw7T+iLJzkB5Lnfi7qzHPcJUGuOyc1cCdSsa13sNIKRvqiFU
7/qq9F+jev6qW4F+L6l5QYA7uvUgVT3NuYk0y3+UVNgHxzYt009mofuv/sxaYmE1z6XhOK/+cfQz
52vMp/LYjmp7dNoh+Fbox3qo7W8liCwsc6r6NARD8QWbu21vRe4n5pG3mDwU97WvIJ4fQN7o+lDb
XPOWgqhgxRln3YXJMh4RO5p4iRBeMyLjt9gdWoiphU7Qva4VGqM2dpXdWYcBS8H7btnQMKZdgzfy
TpJSwIJtcd/MuG1hWX0D2IkrB10FugHD0Q2xu+LeWDY2Urw3rmLc5U41fyIK8KUro+nbFC1AjxY+
BzpQSO6l+pd4HqZvYx1Z23HJj5b8/67vIrm01vddn/MAT9s2gYvg23/Ov+b/2/n/u75cV68GmNue
uTdzK94OTNifymGqn3TH1I/2kodcRv0kBTmT32ueVEEosnkql7wPx/LlRM5K8Y6xzjdRNtbCtvSq
Rj3QMrK/8lTso73cPKzVpHCMPW9T1/ANgvJByVoLwiScr1Grh2Dv8K7venRsdtmoFQ+yGU2eV9G/
6RutqfZ6mKi3QQURj05KEii0q7ftspGkbSiQ7q/prNr1TNfQevxPqeSvSTlC8tC2u8kjAG1r1vVM
azql05tH96Hkdn3vsf9Akcz7msBnolGV+dnz4ZLqo/Npsnvvu4EAHdFCb3iwXBfD0QS9lSJVI1Zf
YRNDPD43pXIwdG/+jCLDcOw4qwievkHLOss1wgw4X1+11h1O2N6932ksdC3nxrziQeeuvYIbsXAd
MIyD3rTjRa9DNLv/dti5mutYYQE5l8mXFMimR6t77wKygoneO2czNUvEdVr/KXMS5QmB6G6nnzxs
xJJ5RtPFQDsGEXLH3DAEgRcTj/VRqbL+yOQPWXzjT2W235AYGT5HMU7wSdf2D1HTayc1brOzP6bm
fRjoeGIo5fyWhukfQIfZHw4OsYO/KKaJOhbWv0/4yRyNsQvuq6JpnoplY6gMD8MCucSlgqEvVKQG
yIbVlvdaCi8eyWR1P3hFdy/1pRoGT3tMIycM0BCnSRZPdiDzeMn2yVOAWMceX8r0EdEhDCIsjNGM
Th0P+KDV91bQJccKas1dkkGqMEZzvnVckMWw4+0bJxuic4GU8Y1nRtaZsEdx8aZ5uGTVOJ4VNSpv
MqPA2Mfvo9uk8ZF4Ghz3NiknvF5rgiRRl/iHuG1VHBjU+uB6xQjRFdFlBKD6R9Ynyn0aO92Tj9oT
usFgB+lxQANVff88d1j9YO48vkQW8siduem7kKBUUKivDWvQ23BUjbfRddHyRvf0M94z/aaKpvHO
x4cKCeo83VVTGKGEhX4c3yYIH346/0gad+/jR/aF1esGXZto4drP0TNY0j+Rrc4/lMT4QeAXerkV
ECgPXP2QtXyc/cE89ssZ3Bj/DnBgJRYPIxMqe0KkE4jJjwJcot6Z3z2wBkwBs+EGbdTxsU4cfVHj
nxFdq+88a+qQQuYNYGZUnrJGQ0gG8b7xPkathUH5eMpNJXrxFc+5dzTYtOLwHpo9lDvLH059Okxf
TJu5k6YFL27Bm6JNeYFsgDp+iQAA7oNy6E9ylB4n59oYtEvuaMOOWGJxgREUM1VdkMGWhyGH326u
WeaEIKJUkb13mfZSIpkfS9bqYyb6hFxgPY/kVZULD40FvG2GY+C9VbZYObZK99ZhYHkZfTVDvoJb
kqG3TdxygOmxJFG08/ZTW+BzuSR1c4K0ZFrFWZJ+Wmsb2InxBpMHSHK2w6Rg2eh5iN9TaU7lzegl
FQ4W7MlmrSN7kofTOLUbHYjSkIPG+n8cNyMYVUJQ/69zS/LdpR18BM6MhDbv8tZD5PpjVM6XLP3S
TGH4Qp/rb4rYsc66D7eiz41n1XP8ozGEynbOecyOV8SPdlWcJCUHmYb33HaZd2dZygnpovne6xoo
hW3efu5Hp9oYgxN8bwPlBUKR98vUtEPu0h2gA74NtFyPqIAob5fFfwhmPKAOEv+oojrms9O0Xxa7
+21ideUdce4bFRH3O4gC1V2uVeEBOdN5k5hqdbcWSCkDrL/qmVjyFK2zVbs3IDI4Ny9nkEOk4prs
7dHZOEPNmuXfF/lwamVM4Avp/lsKRhXBzOUi6wkkmQ7qicWv+LJzB8W57cYAAyKsQ3F8UfoQConu
PJooOT6m9tL7agUIAzN0r3kwfbFUSt2TQ6jgzlExLolVpP6vySUPp+7hLlo2kgcEU9vji8YqyFK6
Fkg9yatqNTuYA64AkmxtI99HyMLsungivF/VPyKIC16h1l+1YIL+1pfTm1Myaa+nxn/O57zfARXr
n/QuRg3TGbMH10BUJUbE7W6y+uFUgKpFwTECs49t1dlKPTRBll58cNToPk/V6pAx131U0dolYkD0
OrVqhcB6kb3y68ItMW/3c2KjgGLNpvkNT9EvfpPaP0vLv6gEMgOUcOA1JXXCUPq1KFsb+T6CDCxo
dH/Gybv187z4aTTxd8UkSk1vCYAe1JBl9bhhmUgtWEh6ZnM2vPr10KBpzgRCSkcnLG/CDCqglOZY
eN76/dxspDROwwzPSzTlpHRq7fS+VsxvyXImVjzyh7SunqUsNl1iTggtMSaPHspWVe5jnITYD6w5
epA92ahZ8HXW1eq8ZskebqjhLsbH53rUWqo6mXOMWYjaSJ7ThMhNug28U8RBt2u99TrqkN01ZmFf
/Fmn7hzjSgUT6XlMvJIlIp/FEy3Vbjy3025UeFRw1iPtmM5IxUiBbEYX1aCtstSpFWWqDusxmq/8
LOcSZbu/T/OuiuXEcMjk5OvZemw6tr0zlbvreaXYT2Mu8a7mbCvKFjssc2fYHkSw5fTKUEMRhMH6
7kApuF5SfmCYqf7BM823a54hv2C9+OQlNEHf6dRzE7a7f/xPa+2/zqv9ygJ0G66/YbkLsvfuxy4/
7vqbpOR60a7MHmKEXaGKH63WVW+KpZpU8M2aMI/sSolsJrn9smu6HdINww+PFaE7pRsOjDawUxub
uyaJqm2NgUUQQTULmvy7VTQTGnpgGnv1bIf+fHS87jew3GmXIqyoRj97PcE60rTxo/DQB/OG7hym
7a86870DY6YbFwnTqNKjnWZPi5St99NWsMiOu41S05EjNGsih+96xBgb3K3cOnljnnmChPdqNr23
6Xnt0PWYXmq/AlzcvWrByMmg+aGIndz3anPrxPAvK1BPBHT2KdGtwtS/h8Vwq7DqORVYIk5IMJTL
gl+hsOiQwPc9wSNmmur9D1vn0eQqE23ZX0QEJnFTgbzK3fI1IeqWwfsEEn59L3Rf9/cGPVGoVB5B
cvKcvdfOz6lmPHQy1+71jC1vQ57RfRudBbUI8XLrS5MasUkV+c2/1wxCXDZLPZXH/74rppMXlh3I
JXJTtfvrJ/CgfcoFx1UrR6ycy2PfPvaFmO4nCiHpdrDQK7bk04JkBHhZxh8SP2sNISsk5BB70A4u
ZAepNgqrqfDRG9rF7WgoEsDWh7mIHroJH39Zn914slH981DTLQ7wmKmdWcMau75WQWDYL6Ss0TD9
v68NC4UESFNz35KiV3t2dFeuD+Ao/MZt76UDrqmQcHEUNcz9sj6khdUcvNmdN9cPWUGs+wwaBYah
/t9L/73eO+I1taV1ur7kaa0Jl0wtxIX29fb62vXBMiOTMRHMxuuX/K9PQMyz5v7fL76+bJs18925
ro7XX3x9LUqmjeNLK5Rzx8R6/SOvn0xzvTrbDgDC9SWbtvqt62rhFCfZQ91sawzB99Iw0gdm5r8q
baPjZFg3gMiLiyKs6v764C2w/sFa2bv/XivmsSLEDTJ/rmuZhqUxssi8Hk65ndv3NPvtf987pM52
qSPSjxLZB1XlsWmLCjKGFrvx9v8+JiGp3XV1IQJ0vnw+aWzzvBbPWe/dLT7Vwbi0zIraQdz7fq7d
2ek5Xj+w0ux/HpTdvQ90LU+zKNZtIX4f0v8QZvz3dSqHclQsLL3XH+TqtUN2RXpP4N1w29Rz+O+M
Wpo0RmssN1CR+7u6K+MHQZPswczqxyaK1fn6ZdcHSjJzQyxQc7h+eP1aA8p6aLcox6/fdX0NR0WB
JSG/YQ+nAl+P/fuisvx7uNzLybKGjzjqoISsr5tuOZIklW2izMP5f/0yCJhHJvfJzfUrqPzu9dSw
zunC+VfPqTxose/cYxZ170kQa7dG4pFloBb3/voJQwL31BuGM9cPr58AmCJu24KCkeQNDXJsIhkl
W1Ywpqy/+Whf/vvahN4pYWa9uy/MNtt5M4oJcJbJQ4MbIiSeJd9aLmS0wJVttLN8C3I4/JYHUM/p
g5A93lArp3+g6Id6VkGo0Jplcn2gdllIyyLN01wU1UYTE4enERYSraS+CPDw/zxbP4Sv91pJsvzI
1vDR363RKhHh0KfrM+KaS+bXJ7m6hIZVwnh9dn2YrkLJ9YFNLcLJ64uga4e9bzLxVhnAl3p+Sv4J
r1adt07Z3b3p5kKbRbKLXY0P/z1QI2N1uH5cXl0PoyhfxWo8GlYnTbf+CWQT4Txyrv4juwXsBg2S
pgDc3dP1wWylWgg46lb+xv97ahb+V5qbMDD6Cuzj9dPjuOAQvT7NwM6A/M8zxhyA8xnaQdn7d8S8
mQiSHM5I5jmMEK9H8d+ngb2c167MHvYJcQc4zLAviK02WxoWu+FnHsR3BC2iqNu9Iv4rtI3HmFzH
Uz2Mby6H9ZwSB7aThvhIZuFv1aqqzfkxtX9mxSm31//3v6N9fXZ9B5hhJVsRc6w0UtLO+mCGXR6L
gySo7eRYdXN02CTkbdZtNH3YT8J5LvivbVvh0MfUofMOcwoYHTW5B5B+0eww6zAxr6a0alVcu+ub
dX1WAm3YtmBBuO+OxqmHbBG3DoMuq4HElxfq8r8ODBZljpvj9yAUXSPQtDKi30/DrU3sL1Em2tay
L/XUqVOfONO/B0uk6hSZ65Er54/SMNsTlt/25Fct0PHr08rzR2N7fXqNXr0+uz7kbtSidvKhYaza
+XqNY2msFoMORcf/98RqfLc6piUggNUjuv6b14frP/zfh0NpQZYxyM2MVg/TsmoUr4ejvnpOr0/l
QsOrKt05/O+duZ6n/314feYbE/FWGHhZvGs4gTxYq+zvvwd7EMl+EPY5X7X31/Pg+pCuH06MOHZL
2l+uLzWRTbhD7FGNXGMNxmuigaONvL9jXf8pjL4jfdSq8ICtrrF/T93BnI45kC9M8hzTlQ/RCmIM
rg/XD7MUCrGRar8dJeV0JhhSbpbeHUlF0TJ1dr06tIjpkrWaN3FJtG5CPnWoey27GFOP9vR+vv1C
PRnNCtalHiE3tiZwDiv9zOh8a5YjvtH8pqzbZAOjjEHp0iQXBy3MTRwNAfP2fjPN5W1pcIuo/NYO
fSirZ72VAUtGwwidzmLTDkdwA+vWdtEfcN+bh2UiQcjxyKR1X2Unq51gCIOKfRjJYunjXSoJoiQJ
XBtL5iPIBENuuCwa2Z0wDSeYjVnbRpokFmY0d7D/wdMtz5YojlXT0L8jkijtxXs7tWQWzsUO/FK6
tTH61XK4JHGnb7g54kxO6jrsMWQkwwXwK3qSjJGupjN6jTOaKnipAqBs6W5q14xoaaHCpUXBcDpY
GnMi39jrwwZERe/RaxzVb+9yYLzRJyqF719G/xLPeRakBGxFVabDNSWiNDVoV4864FuL/POZ0Mx2
/M0iHNk6SqpALba3j2DdaI08SDPhIMChS4XDkRYJXvF+EuhiphffW1uXBEFSj/XfLrfudW0xDNgx
rnOs8r2lzRiBNfT+w6TtqSiWgPnjB8VzsvVm/PuN5uSwiZDpeAu1p8Cb44FHQ77JPx5X/nzIvQcF
AunAxFO/IKYlPcMjgUGveKMbXLp45ocYYLAXezpZW4OAOYXrKdF+ZUS2TKdu1jPIzBx5UyTLj80n
g6rnRtmyydbc6LY2h6+2hI5kcokGxjQS1jRPzBsTl8QcPRMhDdFLnfck4Dr4xHBwhwXtBEtgCl9y
vQgcuSJFYC1vlClfI+4XIZTXDbnM5IOWjHA8fpfT+ilMiGUMUOXMEL3sm6HVdmXcRw8zxPWl9f42
Bal6sR5/zqO2kx4bwckYw7UAHB0rOaOV29l+8q3BYd3UimxiQy1vfkvDggakof24RCTCNbLSo2XQ
yfMz/QHighdYcxFGyfg0G96OIFzkIwlSLE3oTFvZIWn5V94aw25p1RDOSdHsNO8l0apqY2dltO2K
iv7MWO1sR6svS8IPnCSdwdQw7mKVSdCU83HQP9n5J4E/u+N26B77nKjWjrwu+vlbx2/eDTmCZwGQ
5FmEHsvxBUWuBewoSwJSPMsN1aARLPBXNz6BqRs5q3KTucnBFpq+GUF2OZl4ASTWCkSSYL4K6qNW
D6uM9BUPYqhuDAfDim0+N7/G/vgZxW0H1Kn+zpa3xcyBrxXJF+LcMuzNZyIUn0f0kkxdoKVOZx9k
6jrbkGrwQnptah5cWmaIgJ3I/KV9A8LEec8m+7ZWDO0L/yJMvqw0phtLp/pnTc+2I6nDsukv0TIQ
IFvNe+J5HdJlq+Qw/yU5m371U14NH8ZAoLwu53uRUfkPy4rrrWkEEo3OoE+wQldAJgc0w4ANY86J
oKsHgGDZ58hB2nQNocCapR0bRZGVCKMN5J5jr4eFS8OfSIGz1ey60o4eyDaUW0Y7WaBa99lRZWhV
AwuBBoa2KN7IuC9Cw2fg3Xcy3fR9+YpeFJOjZA+t8pS8JNSbTkeQ8JoTizJabXuteAHm/wA6zdv0
r6MDga5Nc3z309FLze9ay7/L1PzqW4uwwA4yv84eig73vpqGeeeVDAtSAy27V6AjSub4zaALqkpg
f9NcP+pZe9uujapqXgexP1bvEr0w8QcnSGX7UWzg3nVbpTmr3bm5G5Nsk9YO3ZJVqNvG6lgb3BRK
NEIO8D5YL6yaThxkxrEr0zsXIcamKerbMq9/S8s9tq3z2adsvJS4T7yiDIVeHBCq0A+KJHktU4Sv
3ptOkjSzGFR12KJA3w5WBpFnGvPQ0UijNzU5bzS7UmFkaV8eZKMkGhGip9ZWECplStfZz6p7IuaN
MXQp9nQB9vZCJzOpniul7wSp3jsvcdAPo1lJbU4zrX7z9To7jUGceCtD7M9oJdDGi5d5kUUIf+Yp
6ZavWjmvZj0/jE5glk67c2J1s4DmzB3Icz35k4bj3NRgrL26hzNYm0zURH/MowiZtrOfUi30UrLu
3+e0+fDj4slphoty0DTq00sii0OPBidXnBOZ7Hcg2UDTjJcEcCCCNsBoXWGHecMOXOtCq+P6hCpv
F4e2ryeauDPMOPjQQAPIrojtj1mqD7Kpy41baM+9B8hGpuZ7X+ZfEzg9q1Xv+Mt+kO2ii7X2y5ge
B1E+zdjIg0Kv/zQD8PIUDtOYo6jmeDwKQsT2NWMANH8WvaN+2TOABKbWH+NheCDTiAxBj/74JN2f
XvSgKbjDkrFN1HslQP4CUN5oYiLyUq/ANhUXU1YPOWiejbFM9lb4/l45/vG97AH0QRs61sqW8PZz
xPIz8oiEHE3S2M+EYtS3+IaR8Llg002uyCais0NXWNpfeikvuT69DfxRbP1eU0QYkD6LF7/Tzqx8
j4jLms0wuBz6+NYgmb62zb3MpoOqo11/6Kdq13NYWCTY+TM7VBtmeyn1/wQK2G1uU7pUB0memt4T
LKb8S17D+hysnHlKtZtSrt7Ji36KggjlHH1apbpXZ5AX05f3g1cE5Dk8NDL+sEv2jVjIiG6YincX
Tz180noMGM2Q8iCI/lw4N5gIgI2vKBs6Y6KiUVvP0hEYD3vBPuPos1uuy1uiRzvqgFSnV8XlMrw6
kqbyUnhqA4fnrshUv2ldiIC6QHBklfFT7RQ/jVTdppTFFLb+QGIkpsMu0Y+j7v9xLYrIOYGcXcXj
2eqpspsh+hgk190ymDsHmLfbjzcW3TvIKXkI4s7RCqahbQRKFO0UyN1XGIQInWJaaBa9w260OMgu
h5HIk4UF3SjDwXR9DP+etxmzqQzLx76EETXmmr4zLZgNfZf+IQBeRrDtucFRST7437oahosBiIzd
mH3wIvmkiRnspj98CAlpfNZSdC/DR9f7u3gEKdqnZBT7uR8WtAg6BhwFwviw0jUuHoqwVmRBG9MR
GHS9pGOdH8pl9I6ETL66KfAe7uDD2Hwbktp4nrg8a/g6WXoRWk3C3ARDMeN0adM/BstPiDsJVRP5
PUvaXuK0/iVkNNkIY2CsZD1HvUdQSfXXgFznLR0uCYNEsCj1yOesboa4PTsUi7GsbkefoSH5IqCu
bjAQvVBrv3gMLQI7XrMiTPU12+wAcm9Ut57PrcaZw9wb1oRB7uYOAVJZD0e1fc3NlqtjCpxu0e/s
sVQU40W+ER41mFOg24jT35F+tjzb9UrIshW8NzU92/W0NUxbUVgRmpG6sB2c4V6bVHNMtfzeiinI
yaStTLvaW3Sm2naZKGiTcY9J2+qdMqQh9Owk8V/4VrBTczR7idFyBXDSaL80/T7TOj9GjqVIBpZM
K2/LBowZiHuxKVDbHhY77sIeIqY/ZUG22Dfd4KNNHX5s7UTU8iUlmLWiCQ3wEe1d3myxMt5noxA7
vWrfgSychmqB+FyviOaPVhBcrXwDs36dPDfCpRJCA+XRJNi0ekzdWadgJpGgV94e0ZJNNKQ7BZmD
uceZcYXYn9kAAnKcZjLbHXMnrPnJ1J1Lm3EFJhzhXBAqwVTyx3ajMSwkxOFymxjOPnXUx6JOKGee
CxSpG3JB2m1pcJyIEr/FiYFsZGG/7uBVkvPagrdfNch8q7YtgB7yZvZnzdg5BB5tfFt7FLXYjQBu
10Wq3sBBxQo1I6Der3Q50j9yFjbNOoMOfB8T66/paPMuMkdgyVhIIRqyPS0K8HZUhLbP2V9reAco
TIhNTPCvUOPLNIGRlFu/liOrjaNo99tQk1g3aSHa4AVN/SH1dBOqnBvmpJxuNJ+zxLXNTxouP2Qo
N+cxZ2ptMrifiSrKTeMPwL4yRCqDgdIyQj2v7fUbtik94tA0Gex7+V7YcGkNpQ6uMXrUAVkTgJrr
oafIt8xowVHLs5ZyttWd2PRF85wVFXYk5wQYM1xq6udJ+qT60qTYOEWyn0gch9q53DpI2BvxPRv+
V1MuWYiQreE0HR7canp3++kLkuhhmefAMY2PWqU2tOQJRC/mi0h1NnySqQqYg+iNeBxz92HoPWwZ
WXkzegMDlFZnkO2/Z7Yk0b60niL5ZxA6qG4YoiSIkbiju1GokuqmsMVFGA6XbizJc2KO0enuXcOu
Y6yrKUxS/Z7AkWdzJBXTH6pdnMx/ksge0QK6DwxUCHDJIpjNy5vn//EcDZGIubL4SqkCKTMKbApM
8HVxmJl1OEOxJeZ8M3YD84ZkrzXVTVU8g83zGXZGB87JoGsSa6syg53YaPClZlptNdOxAu/UxwA7
afqhXSAb3B/QnFTudmr1N60oGLUM5j5SMPdURBheAQatdYcgHuVX0iK9t60j9UVfFRQYk7uxqSrZ
fU13en6kkrahDhekVKV+YNSjw68hD6HwtSBCm1u1lhF4XvY9u8lbwpxynocy0EbYgJlvzkd3fq1F
Wmwjc18IBtIVPlQ8qPHWIQemFsNbXsVrh5qdf5TxrvlOF3BDYFbSGXRayavT9hkm0tnJn5Xi7m2T
6r1rJkqO0ZGMCXvGwwkh0b7rw1D+biIyMvKkuZVxsrMIEtn5szo3ufm30DDsJhnk95U31MovFEnP
DMTrnYZGZdNyxW99zWVv6HMpTVN/W807HwrwPNNuR8/VhlEeQ2ersQW2OBEKplpZj/eviOiFpOl3
HRUX3dWAmmcNyUKRzegp7Q8JgI0NoiV309Xm92SBnSqeDcetSNwyPlxDO7iLon/io+axmu+6BnUK
r/sb3swnFfW0a83kdgE5DNk3zwPSYKEQLHddQoTrveJuyqWI4bD6RBKD9Hv8Jd/yNvKJWE5ZowyC
zsvRffENdZ47YCRw5siSt7q7sROfFW8WSJSHNPfNvbZGLifNfClsHep7Wg27NGWfplP7N830wjWK
DARR/bocOtsunvd8H1PwIQZ8mxyJFXrODVMLScDav2AkjTZTG6Ee+vbVa+tZr/S2n9xyoNpEmGov
KM6IrsY6cS5yn20qS1RkUfBybSKypdfbdshr3nXH/GgNtFQlmgkatn9qDt6mmqwHrchpGQrrbWRu
acTTGJL+s/JU/PiS2OIpXpyDUVCgi5hQPlYnKgBIe+xhPRN2aztYCI0hCdOwuveT+KH5YeGNmPxM
OCtVMj4Ugp2a0+GnySZiUYT+lnQENcxmTR7U9ASAtNih4brP3PHCWAGjn1bciiKWIZvAy7SSW2fr
0fiMK+/THfqXXufEzO0Xsi8eTacKRUxOIRHAUMAJkp1PfcfVgq0Lhfiht/S3Qdp/NXekr4zSrbfI
rst0mjEZ9393SS0cE+OxHW7zFg44CwAyuBXebLxH6+bV0+LLAqkQpPYlN52Fxl3/1bRq17raS0Ek
8cZNrCmYagpv3UbNEHG2UMUMVe1jFRf6xhbFqY7k30pgoUiGBSgl8qdueHQLcbZKpw9MbaCmqpDf
6wCqVaZpoVjzeQff2GIFJ4o+q7+SMjkArjh1abLTc/s78Tr6VB1TQJJUiVJM9+bc3OYOgaJdWxyb
kcjUQW+2qMI/c6NHLmqS0G2n2yxn8JxJ9G9RBTjY3vInnIfkzk0rRMLTpdIM+E6OkWwwPUaT9SeS
WCii6HeptCeTKCHl1MmTln/ATKzsxQy0WEeNNZm3M+yx0JLGlzvIo+mnj/XEZB0H4LeM1oOdFB+z
Mb7mFb5q0hagX9X8z+l0O+fTTZ0hz4viT0qIT4JVk41bjzu7mT+GZvXl6dzItdJHEbjUsMdN1HbU
5munUu2Z4iWhNdOa1VOTAHiTbkLy4dskUuR9dSkL4pRq+0/pTYIJuva+xNNFb0FI+9WNyRIuXG8v
69oLygnIXSW36ZS+pUUngt/Wbr5sq/gbNQ1aS7N+KKE1SrdkcXE60pZsCR7vvFTTNiI/HpUTXm2j
OeMzejS1EXE6zl9cFod5AkuYkA2aZTpNvaEaORvRnC/CCnVmqjC4Yrwg1RTogVxURlJimu+W2D3j
oPx0RPtRLMvdCOeLsZpzwxXy6uTQ2rQh9KsaDaYX780uC9xpQHCskRaVLbeYl05Qa5d9a1tbG7wB
9x+DPMoi8EyurnHRxwOZDlD0kYErbwCyzj/VWP4f5dK8cemnbCwqOs7i6sYqXgaRhwSo3neJfEtG
RuDrKbjMREwhLNF3scOJgn/idimiPR3xt8iVt3Ru7yJA+ewS8KEVrbElhehciPJRJuZ7qRzBRi+h
rMVP5flQnoTkxlilj1epQKzTlKF53BzYjT0Sqv3WyOyL3e8TLlB5BJtPpvIShfhe3uzm0jXRO+UB
eoyEEiWiUX/RGOR0BmErw2znW680D6iMaOtls0XJ0MbkQ2qX2m20W/aar6qkt7sM7o687CqsbWdi
T6/8XbmAollEkR+q7qaqNQYE/ICtl2tf7Hs3M14IkUbeQS0avskSZCUhWbHy4tOYTmwaIScw29eC
JrOJLZ7t/dyXxkkrmGC1OBGYRLhs1LxEx55h7OfZb4/Y49JNN5PBpAyr/KPNPdB4N+/31w//vQaG
PuO67IsodLFwAOJvTO5VkrBxt6zJMljTn9SbJ1Jg3ARYOK6ag9afj7WLJR2T04dDH9kQ6E9da9AO
/D+7xaBQHUREpw+IPVubl6Xo+v1Ihd5N3MPGjgZkKh/JF/4cZLE6u7j7LNp0FMbo793o1yWzM5gL
4xMdGfeaHrlbpouYnOPiXRsAqtYWpb0zGT9R5XHRUGGXUfTXysQQ0CLyQrABwreAOOsV/5PDsuS1
p3RaS7ZEOycuGr7I/Up882vskW/PLMLREB0hMQNIp2MlffPVz4F+27tm1m7a9del6wTGcpBPTZDv
fe8Ffh7Yw4pkiaUKxjm7LLrzp2zumkyMm6yYHquY6XPheceuEbQ03bvcxE3uet+dsoH4x+39bBcP
2To68LWStqHqzkKPp6DvLK4InxR4XGUn8jGqsI1bxQxfhhTXE5e1daxGQaCOze7tYMWJADaBskN3
IBIYbgMTNbdcCI1xt83s5q7LxjdVrkGLKhv3kVX+TunS30hIGzHtbd1mp2zFPjfY2WI+YFlbP9Hf
0tm98eNfs7eYyXbkoXlsOJvUq1ges8dyeomsFLqQxx4tia14g8V6oyQsB1WrwPMz9s6uPW2Yqe6z
VDdec5/VGnYsu1taLKokH8pIz2Kg++KM4pY99pOjl6996RVbrRMpQov4DcYIFnbP3ONm0gOEHiyD
q+jQJXaIziFNqiFY257b0cSsbvIem+u0ddEIhrTzfE+QKd9lni1mYTvdcz4XnPzlRKsyGhmugFDB
4s7EfZKKPZxG7pJXFV6QO46Bo2l8MgqAgLoF8mWsG2RVNKzs5jvPWtgv1XQoZvrMRmH7R1McZSmH
zRwzmOoXmk+um38ONPm429TapkL00Bd1coyzcS2gzXcbi8uGbmUM7kR193pZMlgx7b/1OnqKPlo6
LIGRa9Su8tLTs0Qm251irIEDxchD5HBWVjXNzkHHdzLejvjrAjQqzdavbCjpM2MPZ02sGVo6fuky
TMzLOGEgI+T7LoFSQXm3UV0+PLRkpoc98UYrkP9MX/4mttugGOjbKIgaxkRbk1qqOWZjC/GDO0LS
iihoh1S/kZO+K6kpN7OLczpdSCwX+p3fCGsv9KHdQYg8Lm3mbpy82iYmgS1LzM0hjkV/nui35x4C
9yxXL06FyFSXz0zNeP+rBekPHdko7bNTUdNWZ98KpzZziF4Zd7AYoEi0VXqRLvPTtqNp31hKwxQL
D7Lwy+0iLW7GU/8Gomdb2Wv9WWONW8ajnbOSFmn9UjmLdXDNGjWzqOeT6NeZUIechvgNNHxu3lHX
FuSJ493YioTTQpsEBuyeRiAXGtssx34pi64MXKOKApArFVpOXK9NFhDZVgGAWi/Ju0LxK/KZS9gq
OjsQQqx5Cu3FFtmrdDi2kSGdQ5bmCJi47LH5vHQO/3Fr8yvxE9GJiR2WNUYyjje+2r6NsDgvL6A+
1TmuH3RaKJxR1SbiXdkmeQ/uu+/Y7vG7jWbeETQyMnWmynKZ9Wwdr6mDLB4Pgo078cIlEauDqPYM
iy0YMTt/vKkTwlvwyn7qjiDu3Yy2Yza/WhOuy9Edn/sIrycyoG5fEUTDEi3vVLrwRdqvICWItk78
t7GcIXS94RQzQ6Vx6JuAUeKZtrnTfMNv5hDN2f2oDxrh0x4OmNEjdqPCmNA26GlNOnQmYSMDCZsV
Z7IdgVvjQsL139yIWbLcqMo8AiqpF8oKm3NONMa3iu1P3fwd1fINeoZwC0Dhdnu/9I4OGSeiDx19
At/iu4Xp7PQCBwUjQ+g1PSYT+h7aNN5OzJgdUnyyZNz2ifbud8LbDkZH4Fqa1zdM/txtsXik4wlm
Ooy9At2g0mGfg7mXipV97R6wjwhgYuQht+1jZkXzyYl0ZhtsfUSFJMeNa7XTYMGjQ36UWqHvOu8e
xgWFoT6/jMo4LL1OV1h1z3JkIuJMMjDjqg/U5BsUisXCXx/fJL18LxxGZNavOab3Hrt9NsHcFcdR
ITViOzAoBtCJr1GzHzp843cxeSRaTZg14U7h1GvfXT2+WzG5XkV0kw9oK8XwPXk09JuMFjzqyidJ
U4C8Nx/ub+XQ/LCex4jtYQa9YYtB51Nb3WuJO5+VS3RBmWUPmmig59szp9zS1JsaKUpojOz53JWJ
3zfVj25Nf+WoU7E408Fg7dmv0O2pLv6i3SC9Evop8152xqbb/eE/yjirkoz2i13sExC4iA3DXMsO
pU6gcxdZ923vZ6e659y22jDmIG/mxkceyBDcaH17m8hpum28rYV6NvSUIG1j+Jzn+o47bEYVbG1E
g32uqyt0IM1uzlbDrmTfQWgbAvml+c4wWbFVyB5N3Y+CpKX1mtR2yjMaJ0VcD3eVgzNX+6LXPn1o
8YHpqw7aSdyOPWO2RVVfrruyWQRbo65HWDfyrhj6so/9pb9L1web7luJkvZ0fckpWqKM6Dw0ucN/
268RNJE6lMgf0eSarKUEq3uaD8W/G+ewaVmHo8Z4yoY04zzQX3vwEqFhmm4QWwfPcexQLP5rnCYC
lxs97bovp20XsZEpJ3wQ2aZTdXtsVf80us2yNzMr3Y5dcauQjDE7ZjpndUW75+Ih2NgbcjjCilkt
kzhKONZYXPpgKugOb62uH27HxvtTVBzQaik2ZWN0t9KXDRneO4+bvtfAZJGMN6CO3XXRTJOfNqNM
1N9pMKCIu4zls8F4sRyUhU3/0bSQXHB0UQqVW79z70omYmGziD6gaN1GWAdHRqwwc9agjekn6+Yw
ckZJfOEp7wa1A/yNcjG69Zf4JnbYq7At2+VmkwSTltOPMaaTQf4ARY76YckFHuV694bVPbRDThvG
iV+Kmfmn4L4UQ5DutPlXkR+cRZZxm9rWGMqqjHdaQTJCa3i/ro1Gs5QvSo7RRoBBDtxZD9x+Zn22
lm+hvENnEZOd/boOJ+hSFl+twluru5LaTyPEqJrj82Q1z12OmEJycpn9Ez6Os9+h8ImjZBulHRSP
wdy4vvhaHScU4tBJet+0gsh0LybK64L5y3aMnaOP5OeEUfHZWGPG40Zj2l5zAFzx3ReYLfER1TRf
dyrygNpkxZPvMKc2XTKKYIGcnHq+Gy2mB7aI3pN7FCisKkE0LdvBRLo/djfzkBd7ZBnHeYzuiAvB
+kIvIjcUUh2XnxnP82tZ2T/dom6EGO6oUsEWJ+c84is4OzUEQf0uFwNn91qdMUe5c7JEUM72JZ0T
69Da8mgoctBL9ajNi3EzoAUy0QHv6vRQdpS40rd+zNwaNpXTv2q1XOhz5dwMOG4mzswW0VPnJWfJ
LI2e26cppLwYhMVmiTfvNCn9sF/qwBcJZ0v6UEBmCGLW+rrbg1U6opnkVp7rJv7+5qNwiBOLlEXi
tPYT28NnLvK/sksWzn5zP7W8LyIlvJC89Z2z9B+xRRMyy1Y7fcYEzSLjyay9OBAgyugwMLG1Ocxj
N+4QPrHCnjKZPfP+/3H/dk3nhzH9Atq0NP17X99oE9sqO/5RvfrTm+5PU8hXb+4fmUJEgZlpcPJd
grN8iFJtxHZAGKt6hzmqRmqwI5BkE3ngbYZyadny60yd3cg6A0r7a0STF7QVOrF1mlVJ7Pns1IqQ
2J3jqBzgD6fZmvcuV1AV1/uShTtytDdrSH+Bm1V0nlu1r3Vkbdjfk+6ncvtXcqboRlf1XSt2RsSd
kzUdurJ/KMUI/bj6a+Ye2nS1HbwUSZ0uGnIZ8J02a/yMNiOwi4xv1/xhoOltk8W/UUjSwsoAjYD0
Om11NL1+clL2YmyyNLlpao3USqu8OLjV8qot93K29S2yOZvqYgqGytkbk4r/D2XnseS2sq3pV7lx
xo1oeNPRtwf0LHqWkzRBlFQleO/x9P0hqS1q1zm9I3qCQFqyWGQic63foDaWF1iwFFeViVFY4+cf
6Q8lh1IPRifujj7Ea6eoWeHXQx5++FkxiU7VWy2V+Ltx5dRNojhsbzmETR5oQ/eijL6zI7Ix7yu8
x20jUJa9lT75eXnWGowgkKnmbQSLLgHrahMth+9tHMyIo1BBunweDDLGVVq0R1PvAvwb0b8+J2PV
k8ToMXcCObUuailfdvmpHmVllybtqkslb1FEbMryapOlCvtWYsJBGvDf69Ol7Y+HIGEBcv0iXcp5
/eDZGLd7MrYLII4UR6qWTixBV26/xH25LNuKLUDtnSWFTX+XZu8eCb0ixIzS8aRgIQ3qm1kXJ12u
N4kTD8taYb8b15FJPEiDLBSjyOJ259rTvuf6ztNYNfEJtEiH/XTAOGS6Ac29dT7wSHkj+KUX9gsZ
lHWPDRyclp3GodT32Eb0nnqCsHLyO/kUdA1oD2Wbe3GyUggPmIl57lVngvKwHc0LjBQHsK55qb5W
ffAEwpLtKDpURt1C1EjNYzpqj64WXnXWlJVtNeuoHNdOrjy4PMkhi86bjAQZ1pTLMCQaiWNnGJQz
tei1BTBKSrbHZicHF1MlRM3hcgeZvx5aZWXVNbsSgo0OngWzXIr3el++u2H7HlXkKsJxphTXuGga
fjRQ/tzsi+qb70FvfDRthl6/utDkOF8jfk++bEBYoeDUbvrfCcmSsM/TkuCZdNKy8ck3rJfQ6jey
qm0Ln62qVKt75Hege+hgdBoeiEZlN7P9T0WXloWc88BAGqJ19JVR8ISVu+9limxg9F3XdHzYoi1B
3YtpEYmL6+x1dJ1FOYz62q+VZwcf1qJwvvrNhIgP/L3UAaQAaIcLRNLvjQTf00wlwJ3YzzIqbo2b
nRA8akFetY9FSyym9iDDZpZ5gDiGoZ2bXxOIDDNnHPZp4yyC0cBFiS5kTPYaOimkWe2VYZdXzUje
ygqvMkm20NoHkCa3T45OeFlzoBUY9mNXK2zYjAVLLhloNBKA4erPEQad0E2QFzO08i2Vm4UESrXA
NbQP1JOpWHiGohsYEnNvcnczPfLIC7yOaWTMdD+Fmw7Vxy2MS6FVR6Ps7Tm5Ro7dmNbNpEI7x41Z
LVMwPZ0N8rGvd2pDNtgjnVJKP1BywOqR2OqsK1GQBJeqWvxrO/LlcaxwLrW2hOBZGwMl57k2rhul
eUlkQmCoIk2M9LUEsbtyTDYlbBQ72CpTGhA9qQDZCdkbCA6w+3Wrb4WtrJpS3zeWhR5KjjNkxJqN
oIWVEdBs6kOX6/VByYLmQABiJK3XSRvgI92skvJ+m1R6fg11KbpyrJ7uRUVWwX9Ep4jHpumiBen6
njIvDbla/2qmo9S3S2wNi5OoAg5AHsLQv94nCTsvZB23+6UxVvmVOExxBS72mMuId4gqDXvXY+HI
m1uHqVeMgemKd+sv7hMRSIel36nSVvQDbN1f+gL7+mlWcYFbsvEhVJK25p2Jusqs6jkIOwMZl7/q
4sCeK4j6nEQPtLsG0C4hAW0j6k563/66cLa72HraPXyq19kbIKXTkdD6q79SmKhY6HvypOrxXh1j
rXb0QBiJSUV9nA1YT/nGmbPIKlcL9xzi6flUuACnsryrH0TRdLJo8oAbl0EfNk9O6cU7tSCWmHpd
w5Ojti94IMxj6Df1PLX6Qyez+IqhQ+lUcw+w3lYUw9gJ1xAb9MVtYs/t9ngVEjSbXraMUZ2LlFtX
8VK2k7+SddEP4pW6AMvG0bU9AhJ075oi2XCcluaiGMA8PXSO+pwUEu9Dlk9aoVSPYh6FkYQyymIv
JjJSQH1F6rgr0VqHxnwA0wurJs4u4mLERbmKSn5aSGX5/rwxM7QuuqSai2YQzdmFFww2JR7MrOJT
nyQYfVBXJLXu80TV0HMeSNcEKdRVXWvBiRC7v8q6Pj6Tgp+QA3l+QaLOWmRe0F4jJDUXFaoKj0NZ
mHMX9s0Te69y7nVm/FITfeN3Z3Sv/oienRUb1pe0N9JZLDXZN73MPzCVhS5Zpq92GyY/+jyFNhhq
7+kIkD22s591z44iIadChiObt3LOwjHKZ7dnRzMr90SrgOQmqNDoZgj8AGtitjstvcds7ZML+SAR
sdPqsXiPS+tigfD/HnThVzv1yzeZMwG7t8r5qpK7nUVhPKyC3MMaxVGKC2by6GrGFkvQZLgs6rwo
h1I5Smx+2qK4iAbFUywWCTdfiqJoKAOCQ6EXS2x3mOrWL/f6pQnEbCGK9TRBZqn2su1tFPV+vwZe
zxnwafJoRldk/nwsLXklaQoqxFMfMb9DTnDdF0Z7e6uiIa3cZp1W5LREFzF/L8ng/FuffH9WgGeD
kb4Z2wi7SFKgJ9yCkk1TGCGWoLl/4GcmLWupDx8RMQjmpWLU35JYOqpG3nnkiC+j7fo/i8R4A+Dt
vHamamOBXEOb7ayYqIpT7KQ003aW2tkrDq8tv/9EJS+utV86t/1iZEi5+MYS9gD/oDEaL6mVm197
U83mnteNV0cJspVjJsjtJFX7ALrfXuPa7J6wNa0WWhHJLyAKQwST/HMhR9d0VNWjlicILWhmR2qC
XGAT+cWRLw6JIi+LjhFHp7WG1sIhivR43RSopMQpCa4k6oZDZGj1WktBFaQ6yf9GV5KD0gzqGmUb
76A4qrnmh2LtowgiQMaCy6/sIQV0ss6h9m80I/Qv7EbY0imW+cOLH9CVMN9rzuGzqvaGq+gaGKNE
VOavrn1bfeqqQXO+ynh8r9vaYPVtokfQU+Ee77N156Jtitoy4QxRR8Bz3RZ55y877EIXeSmT9XO7
S6JWOCuH7rhUg7G7iAv2stZcQ05iJYrK1E9pYeJ6Wm6sc5Y2jLtDYtmo+nhbNSj62zg/JKhsq275
QBL8fcTND6EqIv1g/c917iB7A0+J06C9yXBRAWPZQQaGl3DRUBVeANrpl6Kuy2z3wu4ejD6Km+SE
6CfqrE5bdAPyTKLU+W5yRKJsI0piIvhpzibEPQ84M3OIi6EbLsbN/IbudeA5S1K5prptfvcj/7FQ
kbY7iarcsVMk3cpNVmKh3sdxvZDVDnQFAZR6JYU6/zvsIP0lbET4mNIYEctSq5PFYwEgwFRJbDKa
38pVUSLARxz31lMUEc4n1DRd7lOIhszw6pNJSh3NaRsZmK46Ke4gb0TgPpVi3gRfzP9HpWeY8kZS
CPGLgaKjuIgGeKikg6fB45gDH48cc+tNB9DCL7VjS/zn5CUFsBZUA78RNaxI8hjZWc0RqjBG+DhZ
Q8JRs9KPVM2cS+BBvHEK4umiPrGcR+Q+5Edn2u4WBbQYyW/on2a7LEcVyhhwm3aHtFiK+sbnRNQ1
+StZHAtxoh571ZDUZWJgOav4nbSrLL5NM3FbDziXpn2LlLkh7URVGUa0ivLtVtTe21sH4lqcSD8/
1YvipzpDtZVtUkTLziaGiu/VsPPV4ddFlqtL0PC3jjp48cS3jC9KCPlAzqP8G0m7d0PPzTfJSl9q
Ram3uqnpa1sJ/aWTaKh+oAH/omcK6TMYHqlqs556CrpMZRy84niJqTELJqgMaVlpw85GZcsdQm0B
Kpz1L+2PQ1EkH0OOqGdTqV88o5JBkGY2J/ZOeuheN6rSIisqk7qfyZ3mbdwk5WhdQ+2y1eQtd5Sv
+JNLVwSzs12qIjMYWCOAhL5ZFUkev7YySbRBipWVBIXrm+nOmSBZNq9t6eUPSlHGKxmC2DZrvOTF
HoYtwcj0Tem0DNaT6+4Svw2vru79FC83qjb/waLPTlaWtEfXI8vQTwOm9wGCkpxWCDYwNT19jZzk
9xBJ0oO4aGnfHAq9AV5r2EgcSJzSCwCSB00N9H4m+sDlnG6BacOB03e/ir+nEN2TPH9Nkjjb3KeO
NWDButTWy6aAGtD34xbdFucoSmkEAc1qkb0XxbAExQI8ddvZ1dEiIVhvKyIgoMPkYJ4VUvk6tORV
w1Qvvlojeeugj6u3LE5egXl0P7BoPjTsRz+q1oSSlXo42GfjLLOhCcwkDvJTONrx4LckPQgZ29Mn
un0CT7yGpzyJy2VWgcKcquSzAGvptSjeG6JYSvBBBmfZEu4+BS9Si424hiD13jb9wllVORDfrjer
ra81D6IkLqKLMfUTxWJiF+mdR7ysti5BL0vb1IbXlcBS55TeIqKgQr5aBFOz6FNKrjyPY2KipWHQ
h8fqD4700sNtiKrE81L1jNOtM/+no4KzhFEa1gXCEJP8fo3b+M5NSr5ZvEYFpGDX53W3mtfgsK9e
lKRXdzpyBHIJVud3nV019SIiBAZ0B0k4mCvquZRte1+oYbmHy/LKmdh4kqFVoTdmnvPKQlI2BE9u
8UXci0YDVfsFOJB8I+fgBOtWy9epBd41rjXvOXAza5m3iCOoYQ+PCnon5jktVLc+MZ/GGJSNk3nS
x4r8mvuRtmxJtbI2nhLmWgKQjfa9ofmLPIwhEIEUeCSaueyZ66wZmvE4li6BU0vlhAnJjrM5ou6a
Xocz0WppZDqH2nL3pOcRGA2C+JhXZnm0QKyRQi+D74WVPJRpaLyUWm7BqfCQAxmT4DWXCCBMHay/
jySXWhFUt/3v4EVuI01WrHk+VOqZ3BIRd6uIn7oYhhICnsEldF10o5Q6I0USW+tuMNVdyDMCOEzS
kNEOsz3rW70eEtk66nw+SyuKtEsWY38XyJL11E+SRejxzopCt9dV447DLJk8GBprUA6kOmMCl6hu
TVUpCP5DPl1u/epSz/C2kH6NEC31MOCQ3OkuFoSQ28lxL0EkNldTa/zH3ESzIkDobSmK4kIH3TKb
Kzv7iQWE8NC9g6ijg6ITDiQC0m1dp9Fxpm29nZnG5aHzu2QZJXH9ogbhD/GvVrSfgdH57yHfVYLp
A0YX0xgbqaKdPo2JLWIKZahXL6M2pQ8690NPb2NSJ1Zmqp38GlOY4FKiON1BqXJ2Sj04O1Ke5Lc6
lYREEabeKuLZUOKGTVMqmj7fsgnWFlITrOK+SBpMCnR4fLjqzir+elSe8VEfPEQYZoZsc02nivul
jgMMgEG9Po0QaZdNj+N6FfTaPkvVaBkYofQKSf7U8S18N4L2rFed9gpvISUtXv1bVzdpTmLrqvv9
OXeCX10/zaqPMh7rWRERRnxTy1R7lt0yf/LaPwpB+6a0pnprUZw/Wj6PyZ28W1elCwhlLFqcxSu5
5xkL45+EqKwvxW2kIAgQTJfcCVGYtE8yul27MprOa+I2RYNWwlP177WijDJ8+TBqhKydQXpIDW8H
ZURfx6SKH8jKSw+iHuI7wVNRqSS9jS7y1Jukn5PORK/GVBpjIzpUolbcikthG+TKrCac5Shn/Oov
WgbF+9Y4pb8bWOfPHj+NTdwTmFOSIj27qZKexR270JeaZOrDvb53PWVjayTuxdC/9wVt+qtvjXbv
DI2DBtlh2zuIi4HQJ9+jRF9aRYJ2Sd3A/Ra39z7VQLrjcx/RbMoGYi0txjIBMEPvSUL8fZemtUx8
erpVJRBf4k5cKo9nF/Akf3ava1V7KA73cmSO0SpM0DETg6E4otT0aR7ClSRpqspkubLJkf0xBxsn
a54OvQy+JoerhVxf6wRnhAzSsyf76bmIBwuOuKstnEFN/mzY1C0CfvfaXNOsBZlWbSEGigvSyum5
2pRTT1FRdeDDTLYca3gaCU4zryPpxgNmCMVMFKEyZetKQ2lJFFUdyqgEV3MvioEZLHhAqk+5o6rn
KNGfRHUXoN1a63jIhUM6vFYKqV6OENZWtEqGfMJJc7xglK0/Vul4m9qJ9WbXhU2OnhKDyHgMS3SF
OI9Ob0uJURPMDEk7dvgqvaouziT//m716d2yDfNXZJL61/u7FVNGvNukQqC5gKW/FkroCY+LVZ15
4KInsfSbOvqkp34vFpUPE80BQiNaRcPYx6zsohzL6ddYidONKA1JsWOphOITK0snZK8LLTAIzmi7
9YuKePayr6wBKJOfzF2ECo4ZWyGsk1yD9EOJfJbofRtoaT7Y6cKefD2CsyFVwRm8mcfRortE+F/s
EZDfNVJvv8oqLz84PawjxzkXbfRcTdWpA8+mjEin101kv/a1Fs4JxAd70VqbIZ4YQ/TiKaCnax2L
nb6T7NcS0tgqLcN+JUapakc4sgnDoyPFzssY7sVL2lIr71F6JQM4vZQbhiRyy1Rai+IQDV9HfGfR
sKryp8pzl+IlnZrcmDLifN20sfqiwxqLAvtQxxoZD1mGXIyR1QGnbOvQFQa5l1AxXXCh+uMwxDpy
Q7+bewkMw33IOI4DiygS+waPVs2AdeK3j57ftI8YLRE6jAGHuh5FJG8wkOmGt3sPpXGfu1CLD6I/
rifVWmshWopiOU04ZXGnucSYrkyMOZoiztrRjHXdDOWpT+HbswEAal9K/FplRDIbzfTe/Uvjt9k7
Hk4JOEFv8hrQYduOtQ3RvwufDbP67mhS+h65KvAXs/iiqUaxrFEm3BONNA/5qBR4IDnWt1AqFqJr
YZPnUzvZvo4x3nCDHPAkMcruOuZOOxOvZ0JSjFuzeHNzoIpS0bMZkyJjV0GqXGaBab8CHDiIrnWo
fm1tGQ6iaiq8KSI64m/I3K6YW5yj/vobIs5Qt78hS9hTib+hhDX0HKTFd+C77cotIn0Vy9G4ARyQ
LFSEPZ5FsS2jdKH6svqs19Wv1tHxtD+KcqQWG5JGyQq2M3kSTQpfZHzSF/Igl0fA8N22UKJqg2wy
OqJSEC8sdPO+DEP7CgRa/2lXuyqWxo+6YJlAhDyEUM7o0XHLY0U8M2sQXOi09K1LCn+NXlaC/F3c
5Xsic1hGTXefig0iz9gM6/WccwC9i6IbYEdgA+3WiXmMFW3p9lKwJ21kz2PirktRX9gqWCCIzule
M7JlVndYRngNIzQnwPjF6e3bBN1Ws3RctZTJXs+y5L2ugwWdSkXogeLJyuHW2Ja+sizLFkWCqUF0
Ea1Oq2Y7Egio6IckqFACW8WlZxx04psHc7qIoh935m7EXFKURL3ooSTkj0j6WChTpyHU92lsl+Fx
5BvJysf1Zi4E2GG6PucI/T8GHoDJSgFnIYTQrbF6Nh07eiSd7t/q89iaN4pafUNtA7Z5+47aOM8w
4C8XL9fdjYd00Nr24/Qx6khy1JLcvmudPEcAunmTUW1aIOOoHJFOxQGtiYNVX0jVSykrz14ZdUjq
YJQ1pM6rEeKhEipWtG/yosMDRBtQ7R+8M2cMyNipd4FW3u01tTYvxnTRVXCLRnYZwsCcFMWaAxDM
Hfw/sJalHpVbdWRbce/fVFWwkmuObKJODGt9UPhD0CRrURQNclB+IFtvPNy7WSCprCpLTpA3zUtc
uNXJbqX5vQPKMmzNwuHHfZpKs4p1PULqE4NEQ9ME/SKKfRfKBROJOqVOe8yug2Qrim3mmqs0yEFD
yHjjOJ7xanOk23UOIABRrIbBX6JUI29E0Yqy55p01xkylfsIQ31V1Y3xmg8eBDbnqvShfiB1gQS/
J/8EhiWvwzLnSCPqxCUI0moP5wraMn3lMdNW7ljm27pNv4IFhnruuOpCke3w2g2pcdbV7w2xBYgz
2FVskTGD8jo1ZmUWXWU9kBcy2aGlqLs1uPlXbVCVnSghpWicnfS76C5qAkORt2xa/5wnjDMZVEQt
LUurbSGS1tVXDw7VbQ4OF8C1i/Er5Bd7XjpkpkNS/8q0AAXovT7eS657K4m1qkfl4t7W/q30e5xY
5H73FOPIOXWPakeueloAf/e8vd7UNgnu/IdxTu+BfvS6rdcN0QFmY3QwIvfaJEO7QY4lOtzrxd2t
ruhJmHUgG+h+r05LVvqZKFdj+yP2AObjz3BwEyM7iDtxqYoBTRU1bjAQ+6vBVeSg/6OsW8Emk73k
IezwobxNc5+hraRhqYSTdt80v7iIudgUtLN//df//D//+0f/v7yP7JzFg5el/wVb8Zyhp1X9979M
5V//ld+qt+///S8LdKNjOrqtarIMidRQTNp/vF2D1KO38j9SufbdsM+dH3KoGua33u3hK0xHr3ZR
FrX8bIDrfh4goHEvDmvExZz+pJoRTHGgF1/dacvsT9voZNpQQzN7cgj9PURir52qbcsDBnit6CIu
dlLY87QE71vMpKBz2KhgEhCvvDDSj+VoaLdLMipHnaX1gdwwnzVqSfoRVH6+lhSvmd37iQZybhho
ZgGSyXlAUNRIN0VqdwcjTfqDuNN+3009UE5J2caBO/U5mhxcVdnWQZNd8gAorasPf5ScVN4avjOs
/vmTN5zPn7yla6ap246h2Zaq2fbfP/nAGMDxeYH1XmLjejDVJDt2jRwfcbeY7mFvV+Q3pppiaQw4
kwHb6JEOmS6/qsPSQTawqNyDRHJzkeiygeBNX12cwCqRUKCud00DOKnc+rD6/irnTfmjiMsG9xn/
pQCufwrIhr/I6ksc1c2zBmnqGoHlFrV2U4cHxYViKIqxQlKl1yTE86cxBtyDpRdXJeT9xngBaxHP
RyuNd6I1zaI/5u/zP+aXNHnbNSVES1fB9dR1a8Q6qvZA9PmfP2hH+7cP2lRkvueWbitQvnT97x90
Y6c2G1Yv/SAi0qEXw+cnPmEvcfhQDaQsIPahlic+43tzlyGLWqXpw62fXzUwhdERffD1sdwT1oEP
G/GFS8yhwTRzqmztCT8sbl1Xn24t9Vev3DA/2oJ9V+HlzhbNKm3Z2vX4VtezoSIePmIQs5ITtdk2
iW4/Ga5yFu0Jpxwi5moOk9M1jyXyxvOqtcc3t4qeemLMT6wBnyaMgR9cZUcDaDjvY3RLR6M/t5bl
75suP4gSIoHD+Vd9e8bnGQW+Nk/dWauh/AjMRVu4+r0LQ2s9vQ1VJb1cjOxPNlkIysNHOgQJ+6C/
ym7xNPSKgsFbSyzJrqe/xZO+WNZyaAz5q4z6/wawkHkrmkNwTOGwPmo2JkFBZiQYpjL6P806DS81
tBD++auhGOrfvhso7JiKzQJoyopmmNA0Pi1/ViKliGghr5Hz/5onQ2Xu5DZIgbgECtfbvekaxg70
tTwHHgZKXTTdOoim26U0MNztoIqXlY/pYJLGS7Fgkjou1nbtA5qc1lIXa9t1JmEELpZZs4XQLVpD
XIMvjtOvZKvMjj40jqO4a6rmubSaYHuvzxGIvvXo/moU/dEB+zVIFB2OIOFYXTM1ZQMXBXi9wYFq
k/EL0flk6wOMX2heOXxxupGnkNz7x8jpbt2k0WoPSY+Csps68r6rQnnlGsgr2FNR1IkLkF8EfexE
udWJ4r2zaBB1t85Tv3vxPrM9zfxpUrVv95yu7ZPT10erUk3Uwsg8S1H3qpcc6HTIDnuMkBwUb6cd
mRQmXyqtPAbo5bw1DduiberV3tVlJQWsN+EiDTDKnSo/qNMfrVVGsqmGUl2KouimOhCJc6UlBuei
ycO3Ojm3oZ2cB8xaznBlntu8lx+cJrPsmWbm/UZLeIqJLuJST519M3tuukx+uNff+4o5CaEygWRk
t/lCxIBRTvLLuTnG0VWLBmXRV/h85I4RXsVFTYJvY6IPO1FykRY/u9EXURBjfAsVavAU1exe92me
Po3k5T//gAzV+LcfkKbCanQUhUeYaZifFtcI7Hvi+ln+DfJvwkM/9Q/Cu4fgPImp3HEWRmWk+AP+
tvv51CyKdW58rYCG7VBfJbzgnJAdaa+iEPF4XKiIWa5FUeob0gZuf2W9cPM5wO+PIrO8fVvaxmZQ
QIy6SF13mAmCtNWQVl505WBuirB5DdgBcFJHWaRm+QIpBtwCKLr2aqdETUSdqWTOKRwkZc9ithal
cdCbWUzaAmmWNq+uAwY+OtBnR7+A312KN8WynULhN/0lAZr20c0a/9KFIG0yr3sUPUrErcEsxtlW
FAvLtB+6gq+OKMKvm/iiQYcYyJjuMTZc1Jo9HM18GI5jUeeYSvkyktgN8H7fBii9EE2VJH9zclvf
DA7G8x4uZJtswIHC63vl6lsVwg9yrJBAG+D4T3fhVIdSiHoggKEMOytSnAck1JUHNfbPAn4ggAgC
eSDqrTBELQ+8woiCROyHzs42I+s8ShNDiV9RRZxv1RKbWCs4Y+3YK5hbP0XdIkaLX+RXajWNtr6D
KSbPX/9RXJDtvUSRVR1E6d4D8oX/KEb9nkP0CDwEvTR+8egA/rUuisUOeqnPufP9U7UoWi3K2157
a7svmWIZFW1u835fU8VdoR/ayi7N4/T7BnMa7TULCLtD5cYMje4gK1my8uy4v7SWH/ChGuFL44MJ
xGsoeyuS+kzI1f1p1t/bdDAJagMpzcxRfa9q5VtqOulXD0T6PDV97SFXw3ChTuG3QQ2tQziF6AJo
V9tUiS42EiwjfszUiYbUfjR9dAlbWSKEPZnKztNW9db37XefxqsMpiDfgosNAfnH75vYC2814V83
U1OtWCfJx1zYlGP7ILG/Qfyu7ICZGpDbRSXiKLyJonbzFZiM4BKEhvGQy2Dn/KZGz7RCB2SBi6dD
Ataorqw+5SUcTrFkrws2F/v7+kfg2VwFI2vCbelr6e3bGFspobftgghmywiMwtWb7+jOI9mneNHV
0J3qwZLB8xdlWnyb4hCiR9YowaIuSwTNUHQ6mq7OQlBY6layMfFV2XHv8iSFljpdRPF+KQt53Wmx
v71XNWbUrbWhDMYXBYrU2rC8pa7L/pGcHzr6lqadbSlE4Adh9nVr6TB1MjtsV35hynPRrE8dg94P
97LsHaWgCNd2ADlPazX85+ISqfQkTRGSIKQJbZEvDwCseWW41mthGT+Q0U0/8gialgNOEDbusJGK
sv8eSQFeRE3l4gKsI1zbZuVjhpYdeQGiIFDoH7GgCJZyE0E5mxq1oLaI5Dkr0SiqsAxCJd7M860o
SnLc7QxvkjXpojqfj138HE9x2rHI00VuVFq1wiAvWQYYtez8GAVyWTdRExC3olJccBJCXXy6gOo2
shmiY7+6i0pRZLk117bekyFzfdDXvV4GD34QfiHd45xcKM6ndrojvEjqLcqHpWjooqzfuCUWEkoy
IjLuBiwrdj98UdVVgYjUa96q7s7rkaoEcgfKXQ/HlzGVZb64angVF096blxgvVIbRNcavc2dMpTf
7u1aCYG0y3t1IepUuXqzsz5ko2B1uKDFA1JqnZe/1QbcdAdkIVh+EtxEErs535Tkx3/okXsyArG5
/kXTh+zqOegsTeFZUQoN74/S1MZOQ7u1ZQh43EtT2wB1BUfOxEUqpAnPUA9IMUy/tyKu0nVvIfku
fm+cDetrWrU7V69W/EiT41Ar0otho4mFOgBM2qq9ykq6jeNMesEfsd8XGhnobuoV5h1OOYUPyXRq
jUOwkX6VKzNyoM5MTK1mcXxW6ub2auIl267N1qULclgUQzgka6zrwxk6d2gDjSqxFQsCfzogbtUi
D7ZUAM5cxQVRqmOfZwZ6iNXJ0PSRUzzZWpQxaxWGPNvKWyWQNpQJ1SLCYzTkEYYAyTKAdH3OtTbl
0CJ1J1SVRM29+t7VV/B2FA1xovRTV9ma6Pg5iPhNkEEU63205xyUlz+ISIKxcT+sxEZ00awBpcWT
UZ/SjPs+V5Qd4o99M2eTKC2yQh2+aXHw4Jhj+yx7VvnQevYf9XqvhQfo/98TL9GuPHzmcqw5T0pf
OE/gCudO0OVXUUJB+4tCauUgSipWKPO2KTL8a+jaejDecmmM16IYQB5DrcFSF2I2cyiHB0ud0Ncw
DlatkoVLVYUuO7qlgVjGYJxKS+HQCVntO7+9S6tE3jNie/YGnTUNpb2sOAwuAZWsTkmcS8G7FRN7
ZAluHt3RI9nkDwNIc7O9QqluEPylSxi1kFfZbcSdxH+k9evDiOD6+p93k/p/2ExasmVxSgeSYSBE
8/eTOpzs1IPuGX/D4XJmtkUD1VOqrvBqo4e8QgkVDE19FXW5VSks+nGzFkXRMEKp+zSql5TNkDm1
9GgAtkjHud07CeqRzf1GN40EA0dPBYwNnAO6Zl3txIWgW7HKDPltlKRql3oWghTIFFU7ebqILqKI
BDnjxO198B9jxDz9UH79549L0eXPm2+L5xBq46aj6FB1Pn9eFWgeACpa91VFPg6ksgJyaNpPKNNF
3OV+zGM9kOtrCXVze0/23XKBduNUa0sC3CAShCJzmKgaUOXW4giUeRxGTeX06a5VY/VW1/+++//v
16nlqja8cS1PGBBCBjaREzPciWOxKHp6GO3EGVoUI6DKfxRF673zfWydIb34qfO96FUlL4Tq3Vzu
FWtvZ1l2sgdEUyH6PooLDDdcDx1NWxuF4z/Go5OeTKSWdIzIvsP7ldAMSGuyB62K1jaHSN/WI84F
mgZirzXJO84q/tvvZoQwWxL34UOusCSbOZp8cLPTL97Aki/5vbIWxbS3nqTMSi+pOhZXX9ZIa2kJ
clUZQiNSUy9vxXBEBKFzh0MXtsOLln6EyZh+AaqVghmzp282U0t1Evxf1s5juXEla7dPhAh4MxW9
pyhfE0SpDLz3ePq7kNQpqtV92sR/B4VAOoBiEYnMvT8zz2y52orWQccyzE/LJ5jnPdsJPoG4mJwE
sKKnT3At6tMM1ab3jZMWl6o1jokHwt4wQnSVvViZl71l7JI4d89BOIAViYrgnYfjDUii9qDJobYx
kZZaVkZYfrOtd6m2/PcvA7GFffn3v3/V/Pr71yzTJEhqqoYqq7qtfZkvRo1ZUwLp/2z2LDuedcXW
l5UfQurx4nnTNu5OMjV357fFvY+8yUqURH2dNBbeJVOrKIeQDSC959q663RSQWjI36WwmBASgdwI
XnCsNlpr9JeiMPMz4iczRIuHi6gCnt8uWwn3IFEUDbrqPJhlo+5FlWV17b7CmV2UxKF3lRyFRKIq
oPWdRai63pLsn7XKgMgh6JBrLywykbyXwYUYxL5feoTtiKcMT0GreZsitAAetIgCrnT8amE0WzZI
XrYL10dePMpBna10vdx5DVKnBq+lVThRAEA7fhzg1UKIjhFwuDUgvAcIfRphTSNE5zQ33xXNNcmA
5UCKWq8pdvJkpln/OStFiyjjHW3bqF9aEHGccCk6Sr18RBn//CUOIIq3OpSOR6AMe1GT8To63CIK
NbblO+T8kHiAdoMqqC094yfzTWfuP4lSU5/wurWfUEdJ7mXLP2EVKT2rjd/vZPJikOYa6VkZmmCF
mMii6hTecQUZ2AtzdXhf8R+Ca7PxIIUcCr/LyL+ExU7UJbmzyupkWLlh3u4kV2pQ7BjanROrdn53
K4uzWx976i2KbPuOvhMtVAyn1tdNnE/wYuu7+dMteyLOdL+BYpvhKHvNoXhO9amfkYF6RO5pZHmg
6CeFTMbMLFlBaVNRHOQa3G2q5/cZkNPtUBqBdVe3OJSWqB586RYWKNLLyAWzUhxdfRdVpX8SB5S/
o6M9nEWBaCCkDFv3n7NGHTfp2CX6nWixAtufK7qCqsA01OHHtLPJGDDjhBeAOeCdIXyIUm4ikeMR
hxQlcUhip1giDFRM2hjhRRz0HDJmkyPeF7X+IS2Hn5Xbak/I9NuiJHI0oTR+Kvl/lSrM0p6iyP3U
1rqZOif0msy93By3SJbIW3FWd/14PRN10dihHNnFYB2auNhaho1hRKa48sK0GhR/rufoEkWrBNVe
xA9bdWMXIOD7pEEOHiXvVSEN7rHpknEhkZu8oJ4YzPXUr59Sg3Se25XhW98Gv0L2kz+MVOHn3KOb
g7wKXjoBm44KwS4r8hJ4UjE+L4Vkv5t+9Rv9cPs1dTJMRXIlecqI3s9dBFP+QzQPstc/LihsTbNl
No9MqkymNE8T7qdsYGS6ftoVlfWEd5Z8J169Xd4A0kd7YivC172EPCkgoXgrXr2iNQmqj1ZZQYdc
tN7GilaEuDeILeb3/2r8bYCv1h7YkFIddmmBw0daI92VWLp3CBUUBMSZ2WCazWa4VaH+TkEsO3Sg
U6pBNWO/3D3lgKpn+Kp1Tzqb9qYZ5pKknnQ9yF9GOxi3vZXJKD5RJFIoL2wP3QRRND2LpG1RF4ex
VrIXw8hmMJRhexmAtr3aN9eaXRUro1XNJ5ToLmIjONQjsP06qB7w/DDWlYfUkFeH1hPaGJdAMuu1
Z/j6GsG6rVxl6ZshYb9B9lU56BruQ0jeGQsnM9tnQHTPIsr9p2tSpR9dEYlSrl1tJGOzLpfmRq1a
Bx2+wDjHEgL1w6zZobbAYq/BvOmgqmFy0OrOfleT8WLyUL4jmfbL8nvzDapbc+ck7vjikl2a5abZ
PiEPiTqSozYPcYjeVdEQpJAlRLbwP9FPaQoUqbNK/whSV171jV7vzU631qrUO1vHBkuuSRnOsV0n
7+wCv+PBxF3ICbJg1fS5dUQlUQItMoxnNOa9RZZ1zSUNsxg+rF0/VqXKXl5Nu2cmLg35i155DSzk
zqu8kyAeja/8JeUPFgAHKBbWL6PDo7fJ/K1H0mZddPw5LdDr05ANxX2aF+/oISn48+oywoNKsYUf
MYEduztRn/S1tSqx+V72kDjefM9YIyTmP3bNqefhBlAxhGvAOeM9RrhICVVt9EMvEBcrIizXCiik
jdnkUANib6kCntwhighy1jOSBea93kvUmc+dMza/pChcNg36bmYWquuBPQ36wlFzSTJXW2qN3O6s
cIiYEL0c1rifP2D7ynSJlNK7UYxLJQd2gqg7ivPQ30FAStb1IIoIB8EwLg1/LhoUSwFSKE7lJORU
dLqeOtNwuKvpLgo+XUZ0toMavxs5izeq5GC82JGhdCfN1QZvLOQ+7OQRD1zk8yQ9/aX5b93ojz9S
XszkJFP5Xi3GdA39zV7rkqeeJSRsJw3t4r3ySoBtjElt+3ejytlTnujRsuGntzO0vDtISmrNEenq
CUeXMq/FMIGd0j8IjqJQWtKmVYqoL5vx4VZ1q69G5UGUrvTGOKiu1/jbOnERcYe+jV8TDWqCGdjG
3JI177Fpi+pYJ/ZZlUL/UVSZRr2tImU4YZTpP9pOmcwNbCpWojE07GSrhyQDRBGdL+Jx5kq35LCa
VRDyUaI4avFYn8xaqhFHxfoSYWZyby22JwoCru0U1SK7HIJWdqpTgaHkg9p4n7o1Qwtz0nnRImtY
54Tp8Lwl2awWNhloY/g4iGISDfz/AWuYEz7Szq6SYSYQbGXDJV4pqtBV+6bJTv1RN5o86C560ojm
MYBVRr77Dwt09R8xDrqtGzbQEoAjBg+nApjoH98nBaCLMQtTbJRqn2TMkrk233ajvTKJu90XE9hi
xDjFseuP0tR2K01tomc9vdb7f+j5z+NET7D12tOfO/wZF0RSuerKdLzDk4B0itt0pFecvVy1xqG3
zeEoasRhiPNhJQGAuvvSUJkxuwARKLbtRJ5DcIeqa7gHxMzCCw848teluxYlcdArFDWZKMqZYvgA
ttrabtD8sAc45XhYmZaNLXXjnKwhcLeBFt4HaeicRJU4kwLSNY03Ih3+p4HoVrlE1Ar+rFMtYCCq
uJGyYAUlnc/hhWOTa6XGgw+zbMf6IcL/Qn0vifM+Bor9a0Si7KlUUE8fUO/ZKm5kHBE/9Odq7FWb
POscrMK8DWEM44IWb/4Q5ekqSszsxUy7cG80xAZFEbK5yqyFWnLZp/nLMKrBTJoUqfLmKMUpUFUA
13OiYSaPeWdkmLxgvV7px7iS0I4Ad7RoE6XLVsM4fjdUVASHCEIekWn7qcnVi0ay9UfSkkJBqrF8
MNFyXQNp5uX6zz2IX6KvgVzLquxyZTniX7wz1SQ5sAfOF7hyJM+8y34KKo6qvjV1U52hLVv62rXw
5lL13CB6ExvnLs6UbUikBHnKyniVkS/zeyP5oUgwsUQPPr28bQZYYZZJ+qrKEXbxk4gleJ4Pr4TU
AQmX7JXVPAheB20WSHa3c8UyxfUbbx8M/b6XvQIjLbIotVRNblohmptDp/72FP1ImDl6L5HOx2zR
cV9sFNZmLEqjx6ENlLnLH3OOA6depo7UHgw/GdZ9LavbIWj9ndsb2Tqz4YISboyXYekF9/yPNfNW
I6E8eIlZLVmDjwetGMZ5pmbaxpOl4RXLrpmV9w4xc7c89GCx8ZajXnexQdL8nm7TxNUXyKX96SZH
BbJN0wwGfJSr1bgliG5RhClX5Pzm1R696HyFijaWb17cxYvYtAGShAXoYyVyZ17cqO+osMeebP4I
ZNwBRwxiT6bnqNuqLgM+rFq8RDgEJWZk/kji+FcqdeWjVRT5f1r6Gv+IEpqmKkfRdFUhnCYbuqJ/
marqPlIsrJmGJ9lIHNhiz7bWMPGm6BcZrYOyYRwVb0kQ5nemVDenFi38+15VXkR9NEYo5uB+kZcY
JeR9tBEbEVEMKuNzUbSaWb0rgvzeGe147ypBt/TLHsEVEGmznmjHm5aMcIxztHoce5MbVvG7MvPv
iEzZL5KtQNTolGRD8ud3XVfyTpIrkjcN0uq+lV4q3VEfyqneB5GH8KI2fGuxeUEGqJMJvYsdPVwR
edkhdTsT+32x/SfB1R8CtNs2ZmzpNWwOGQUtQwtXVtyysjRQAjhgQ15+BNOtTpk7tdtiXp4CyfPl
vtuLsutl3d7rjYasBMrnXxpEFzM3GSI61uihLRK7B0ZrnlGFr+7LVC/vGyQ1QR2ZZylsq3sf1bF9
hkHMPJdV+WBbNRJp8rQZkuUcX5yg/1kHcGShnP627OISurb0msABmUVhqZxHa2IvIhtO+vKv4ZA7
P4bzzV2Hm4an/y7RIxm1wTuhmd2traBPT4iOwpTxzPS1LAM0pSwzWUlllb76lvnWuBiiB8UYPDj4
mIvqwUntdRxV/kIMSgd2f7paunvM9+qXIFvrmpu8OtDgd2SJS7RpKfbS8CCN+UkgwdPSPVqhUTx6
KCPvOgUpQ1Hvpd7JVariUcN6L3WQVkOhaqnXNUtwVvL7aug+H251SBh2Cz0rtTvR5dYgio2NCW9O
XmKedhXAbzWJ7x2kYhYsN2RelJPzW5jgCFUgHhyxLNwmIBd2Gg/oWgub5uCX6GfIXoueT4ht0JCE
/QXVX3eW22n1hMa0ewe4q3mVfbRwE1Stv6vulAPOM6RVquWAzxyqSiDZDQ//G21w75rIw48I27Ud
2uD1j8YLHrR2TMPfGHSwXJ3yZ31FXsBtont5KmV2gHykGd2LNjI61zZtggz/aRM5uX8e50SlP2+7
VF14OUxcHCMQocnAuOkTT3fCz26z3G8R45xIvHiCQZaO89q94xfZPGDvvWEZ7/22OPHdLHgjFoKi
n9RHx9iJta2sQeNIQtV6sEuy2JP8zi+cznj6gX8qhYyObipdbAWmFerJwbb3XPvoFaw3CzUe3rLC
2wVOXB8qOdJWFpG8OwKf3m8UE5IUNRTsV98ykssvVhPl88JuxpNm5cN61NR8o7nQUyMpRtQxBP4f
+5Wy00olOMho7C8AfUUvWhcjicJnAuWC9Inufx8iS2FnOPhYT/bMNAUcaq9stXvLj3AIwrLq3eq+
sWRGhxar8+4Q9PCTwCXk3W7KT3ap36OQQgOIoI8zXRn6u9qA/i4Phnluu/qtzJ3+tbWHYWmlOrHG
CVFSK/ocDWLncYg7FJntLJjJtR68NhkmmBo/j7UoOmMJs97rLlgq1Wh7RA/q1MvJtHid1HByRC+C
d0Q+Jf9HanTNkXwCX0WOpPgNJDUiqk6mOSCW/wdshfr/HKeh7iSqEO1A8AgzJnIFGp4svbElF+Ss
9LxiZpBR54GM1zxCnTPv0FvrvtVefh/y6/CQnFsg+pL5d1jf7Aat9d7rUWmwcw/0J3k8XhcGuKoy
UT+7OLa85LUyrpskRUd0KjoOYuoSrg+7ayt/Vpd65vHfr9PNf3r3mZpGgFg1bEtxZNX6EkdXEJo1
B7OQHmEuYtPjYic/FGN7krsk2lZdOfmo+9mjm7Es0dXE+pmDC/RqHuJb38EAuzoglVMYdIesiNKf
H9/lmWbeuiey/XHpWEIb+Np3urSBr8Zd5dbqDI9GK0YTEDucOI53NRHfX/AOtn2TRd/qqtVnKBKk
Zwgm6jpj37HGLQjipT2FQbHc+JYM4c5jUS4GYdsUEQUFpzGCmxAEgdxIgkfEoe7UKTvvd0i7RR3J
32kGEW1/SpiafW2bxoFysf4DDhXI3JfA2yQCohm8ekyNf7r8BUZH+MbVgRNajxqp3XnUDFH+EhuI
LvtjtAIoVu3gk405Djyclg3pyHo6XFtSfXBmorKLKzKR42DPvMQASWqOB4FzEXAYcfYFE/Ol2HUG
dhJjjUtwzdO00ZvJ5Jh82gOKeSw67bbZKVJh7dGURIrbVPSnIMFLZ9oF/UpybDcy46cYlEgBgyx8
pVD8/BhURR6PpW9rT1acs9SPTypKvz+brlvYasVTUnjZDHZK+ivAisJC/+gVNzCkDjTZuMCqNBZZ
FJiHGom89ZhH8iaSI/9gABdY6iPiJ46vP/suAbUYkM2eEB0291MQRkrG7jEFLsi7sht+IVwd1jo/
EPB44D1aBF3xWVrgHf0xiEB4cB3EtrX4M2gQSIESS6IS4ux1EGLI5X7aNl3v5KpS9yi7JikSAECr
Vkf2HllCP3gea++7YtjKvtOicDvmocNilyhj5bKWrfreW4sYZAED5c4oBucag0wCgCgAk55y3FM7
GfymJCkYwbW/q7gdvkGm6pcl8ZS1bYTWVF1oYXb29OgVAwD3CLS/3FSV+pLWvXsUVeIgik4SLwm8
h/sv9XqlqrMm6cpFOlyiBg0aAWgnA1LuxdntIOoir83XUbpnhrJb9m3yQ4rLGvadrrFXptSuZYKn
Ve3UxErcVJ9E69DIxr50HryyrzZqEmkv0egsSdKZD3Jv+fel3z3Eak8SDF21tQIvGfa4qi2kpg+W
WV6m6474+1w8tYo9pGtnsJtrUbQmJrI5yrAy8vq3MW3NelcGXw+MiyqKUqgcCvCfFzf7qQ2WtK/w
oz6IBa6vLANLLg7XNa9qY0ZKdF5t5wSnWc7gnbbosJ4jU+KDru6Gb+wyvflQ+f4+D/3kwRjDz/W4
gO371Egepv5GkzhvurqPB80+JLWcPkWNv9DFJwqSfMPS3553WiuvzdHgPyDxERiqa+i8kZ89STX+
cFPfIW3yTUJ8eNZFavMw9H6+ym0tXIpEoRslGkRzHW9XvrKXNDznsjJM1IvHKwgGrJc2HzVcSlkb
W9vEbSSc4Gu2l2FdvBp1dPamWGcb5lsTcei3LkIjDJmQ4FS4gbtBlrZaBZ6jX+I0RhQcrMrPGj/J
qPqdurLxlmYXgsEYLPw5QW7oS83nJjhCKWI4n/qkRW29YRXzLFIOYF+mHBGMU5FUSCtSRmqAQ5Zo
bcsN0Mvh3cb7bGCv7vLfOYPVWB9jzHX2DRTyRYzL3FuTlDDI8bJKMnQyHAWyfMwiCSCgCckTHtJT
UrePogcG0GxYg/ipzpFWh0ASbBScwS7NFHwTPSxk8nOjHQ45c9ocM/DqVE6HTja7uewnytxWfKS5
IjOk0jI1vDus8Cnpg6OmxsVZvHwySgzIz+JnPLXdSqjPfCr9GYfnUvsfXj6ObP3z+3+C25D5UUjU
KY41sSQ+pX00Q4JILffD4+hsS0npmk2QgElyHL2dI2tg7gQxQpx5jcsGSFfjYB5WrgSWrHWXTeoa
gN27Yq4Qm9gV6KiTPZcfIyvCv4OpaoUsSbg03ZSo8AQmFiDjcPSqE/a7GLHkkIvksdqZzKzPUHme
UztST6Ike5h0pOFjFBC1UczU3TJv41uRWsbbAA/cAih3nzuVdIzGtp/UwtTj4EgIi0f9vV+31Xvi
Nz8N9NzfSiJrYBfa4SVEGBsD0fgcDV53zEIjRxXGzo6lY7nrUOmqTcnuFG8uCa5K0T70qjzu4wBH
9lFtH4YiVWchbq1L0yGrkPOu++mYFdI/oI0iJcSY163fBywQLomeoH2mezC5FKf8rvC0p2puveiD
jqOWbqYrs8ibe9/MDzFQ3rc4QdR4AhjKdefPhi7zz1ZY3HeSH276PjB3bgoXRRx4fYJQRICVdabH
KzTLgvZ3p/K+JUMTFM6rD998UWtyuUO/rD6REuNV2gTDAvmrYllGrn4qmZ0gYBX2Eh9Zkg+24yMH
2kTWxXYREgUG910BMIMo6uRlYmGZxuJimcn2C7Yk7bttB9ld0ZXVIhybcGXCKp4xA3QvjolYR6n7
7Q/PGFalV3T+XaM9tqnu/DZa6Z6d9LomOz8fLBgLQ6TO6lpBUDfx7RWCUc4uQ0J9bdrSFvXhdKEg
fzPGuG/KoKtRBcY4oAUXt8zchh14Wp/UHPxeBejwvYm6s02y9RcpJ2I2ljNDlB97YnTkt2gIAOU2
/CMdEtzEstbHzHJsoS3E+97zw3txKArku6UICN9UFUlSiYUEukFCf6izJtmiLn/t7fxcmGn+CPD2
USmd+AT9TH7KJOU58xTrqIZ5dRiM8gwRAEg/Fhxs4X6FcpPu5cC7YMY0bDwrCfS7Msj0vUQA2lmM
OLu/dSZR47yRy6UoSoN5snO2h6badsfGrHt8c9P0TZfCyXu18Xeq0xyAadrgn//i4fgOZ4Wv/Yxy
31tBXP3g5wiOTUQQk3DN1EWUHb/6Jlm4bLTu8ERmJD0VcfjE6qQ6DshlzVg+KVuMe9pn2WamBhqe
rAiS/OS9290ndqsd+t5aG7HuowRplgT0dCDoUyOOvd1921vWNh+jd3KM9OgUY9g4QQTSTpQD1cKk
ucJ0C8+BdpETWX5mGdMsgN7zWpuKpmYiyOooDYyeMV8GTj7MurqSMlJxWrq7nlo6zjQuKy571k21
kccLylalmY92Yuc727QazsUQGic7qVfsPhe6o/3MOgzE5LB+73SjPY91kk8GAOWyDN7GkucwZKcz
NGH1u9MfEAPsnqrId/aFO2KcglvIvI/wFG5CpvRAaty13AXJXc7jfMboOT+n05mlK+eESX8nqkRj
m1XJqkOdbyaKgJuSo6SU75Aud9mkUlZGcrvpKlxfRdEKvJHIW/Q9lFLzMWiG7pJgVRBPpTyTgW96
LbqUci9hesYBNNnHWRxp7ar1ze+3qlu3W19HywtSG9z9z0gLE0lQvL+RpLW3fVGFG7txnR3xy2Qd
6Ip36IKgWvmlFh1JJeJplGvFabRLC51DGdWZzjs7vJnXWZIlu9Qe663P479ugszea9mAJ+uAXWtf
1Citg/u4YAqBmLLeyY95fI/4PqgDe0wQqg3DdauX5Sb0nPqEWAAeA05cvqluepALnnTszDaNklbf
whJ7XZB6yVkj7boGSCWv27yJZgVWOQuFKOpGMblaZ0jTKwMxDhtvju9QmReqXJq/7Dx5UFhDzCqC
iudOkxYd1oa/dUhlPnPhm9fyCTs/ys4YUTbrcqiPNo/SKlLtbtUbYGVkyya2YPrqi2xU76qZhL9T
8wBKk0AuD/PZJPf8Zvno6BetUl1GdFOXBQLvexurOSckJ+h6UnWGYdTM0opMQIFxG04X8S8ZzdI7
J2VNYiKHvYRemO3GUTMOiFEpc9/plFcdKVpiIDaJSkdhyl5WMnIlgW+MyFjKxZYwpQVcvPsFt4KJ
kqw9O+LKvE+qJtxpAQLhdtIOx8SZti+G8R4quQctox7Wil83K9NjiaQEw30DSveHA0wO+5lkuAwJ
QiJxjIRsmbbNC+EJEiT0CKaFs11kyb3a4SXU9NVatrx4Y43IjCojynH8X0arQa7Nk6MjLBJ0hYcE
GfTiQQ1Qos+B4/eB4z4aul6dLdS7ojy86zQ02YtJVbWv40MwFuqKDHK9EOAuPGCyudkFxUZAv5pw
AmfAoz2K1qpBWccy9EdZblPoqhkhUwzIjLKNZ5redpumUbzFaCvpG0SMX2Rd+nPhQO3INP9nMM25
Br6+eSvl2L4Qh0UDy9y0QTus+jZKL57aOcQrm+qH6eBRhEToL1ymfxVyYD0Vsj6iWBy92QP+rlmq
OedkOgwK2lpqyA8Vuw5VQoUWAd6xtPKF75bOWXR0HBMB0VB37m51uYTpR2kwsUxXEd1iozfP9vXa
14vFprLyQDW03fiC1qq/sLM8hSpOABDOIOvnVov3Tuh8syLNOQQa+2u/ehg1LZipo7ofK2enJ6W7
tRwbXT4IKrNx8BWgJ3W/duJKxfIwHk75dAjW6ZCkSzbHwTpnpzCHua++mPhIaGXf/yY/N4JUZqHC
bruUYryuaydbdMS+mS5jb8Q5k4lal4z7nnlkLQ9SOI8LU3kyQ89auxH+p/zkeV6V+BXMTDwf7YoF
l4wr8+iCHkk0w1qGptbPOyPC5UIerH1WNE17R0ruwUDtcC3qbgelsv/qUtkqcTXkhCHgVFiZVdWL
XXUVXq968NyWWTZvE0M7R47PFhUsBHjuVaiNUAQgJIDvib11pxYdJsz1oSs1toBEqB4S8kx3BcKX
G1GnJJp5147IGMPgOuPiZP0iFzXHjLB2PfviaaySA1X+LkvSAMU8G7e6xEIQ+XZm92EKTRRSx0Iw
ekW0Kn7rZB/AOnCgCbhsEwD3t6DS210zauYs6u1yYYKhN/yAhKSXYKOZ9+kmGFOeh1yWsFEaMbfw
HfcyWN3FM70D3GgPlfBQIsASNStU47N74mlQkiUEMyWllmBisGqCUls+YTwUHnriGoRC6vIpyjP7
6ET6I78fZDEH2DzQZe3Gi05WQ7BnSK8sWsEHK9jFzYuWBLAg1Yq6EA2DY53/EAXT9+VFZnXRJEE5
niPPhUml1D3MBG08X+tkw1ypsQ32YuoiGtgt6CdD2ouavENOWzZw8a2lBpiEYxX7pok/zmItjxZZ
S94V/YlqEq6nz/WUmYjfVSy3y5g34aE0sAzFiQelb8VxD+LAz8DZNDCtsIYYD0Zp8gJIwnusafCl
zJgWheSpMvY4f/HNbIxJ81TU1Xa2VSPkmrLQVmeFDrOriU2y8H20GmVcubIC4SLd1c7yMBgzDauH
e59PvRqsIV5LbC0L1Rthow1TCOEEgnXeGrLOaxrkppOrcHFC/a2F1Hfw25+DlpFobZAjcWwCt3kQ
WdvKrViLTWcoP1XptVKUxaG2jmR5h2XbBPWCsCkpihwmZCfFb27kR98MiSA/lgz1M/O9MqtD13sA
ixIs9LB0T6bMjyKIvrO5IgHf4BijNgavlqkoDtgUgKo1HKID8NpoUnvL3KYIQ3exetaqS6BXEBtl
M4ZizhccOiEGc7JTxhvXxGw4HRUU5fOReIAeGTFGJZJ2Lw6FDyWQ1VazxFXxo66sGxhGvVps+rjU
r/06BV+wnlAU2sPOMkdbH/1VRd9iozLeOe6QPSq+WV26CuvWPskedatdOJEs3U8LdbeplBcNxOqe
AIF7LRp5giXa0IXLRM1DBDbbXlrkmY+NoBzH5GKzHzjlZbswRZ6RZy1gx6z39wZKQFjbx+PKcFx7
F5XSsx8i39PBkNSbsnrEj6Z8zEAj5RrqTbknlY+O1iGSNgwNMyxFmzzwSmkJzbi1e8QlqTtA3XKP
aWj+VMYxfPGSsNwEMmZJheNFuEuT7tG7KliLVhgROFf5eg56hVZXMuZEXKQH2dblC+8PYCxU91YL
b9FH58Fko7mzpBHAYGtoa0OrUEFzZRPGVFStEwBMc3jg5lNCKGENEl+eE9enFd+kVZ7xepciyyDE
4pcrHZjoQoxVndZb5UreLK5jG0BnvO2J802dWeFVmEmCjBetUUvsT0eD7FoEpsULC1nHpeicdjH5
zR6bY9FZ9jA3LXGKWl3H9j2OyiS0V6Kz1tYqFjW2e22NzQpnTDMp1texQUfirSUlJP6EaMSGjQxr
tMLSbW1YTntqvcFaYnyR7+1oB/okeJSqWavI3aOkWO1jUvbPsKicQ6an/bpoIW9KWt+dcFfeIKPq
wB2SAvNaVyvfcYLIj9eqFrGCo06y2ZVzFWd3dswAzf0t0prdSVwjLRFqY/8crOy0nyVW2rHECyzU
dsN453kQv2G9/UgJTn3Pc1+9A+VhnBLXCNdBb2/rekzOjRE9NXLkvcBHRqhHVzC8QynppYzwSyLW
PixFK+ABfD+K2NmK1kwvH5Iqa89eYGvPzfeqSLy16iMTlXdY0KHPWSLdXODKFpLkRMp6HLZOjiYy
hsfWX6c4dwxbHZlSdfapw6dTPVHwvxsIH3jGxYWE+Wzy55GQBcbbO96zxq/t3o2zrShJRqefQiwS
RCkc0+yI4/oPUSr5o6FvBzhF90iuj2XR7OyeHJ24aliPyGyBTJmHpqSdBlf+OOjSxpI673SrZsGf
b2PXexKdbvVoayoLfyBT/KUh80IZgzfYArfOogvxCPY6pr3v/tzObdkwGqWiPMGHXwZdPbzZo+nO
xxpQ86Ck8kFWCXeBnZ7bIXtkfyh9zMggwYtDMSmBiDNEzW0e75R3uIUKiKhT/pzFWYLwdAuh5EuD
6Cxau0byPrVC9vFIYXcVUQlir9erVhV+YhUy52EDqZgAyzCmWBUFHwf0FNNtPB3E2a3h1u/W8KXf
f9HldvkRQHyEwRA3vo0TxVuf253+iy5fLnUb+7ef8m/vdvsEty5fLl9hb/Px8f/2TrfL3Lp8ucyt
y//2ffztZf79ncQw8X0o7VAsGz+4iKrbx7gV//YWf9vl1vDlK//fL3X7M75c6l990i9d/tXdvtT9
f/ykf3upf/9JkXcoWR1q2QyBEJZ2wfQYisO/KX9qIhXFKFzVP0Zdy42OIYu4yrV8HfBp2L+8g6gU
l/o8StT+y/63u976yOSdx8Wt5fOV/q/3ZzPD1rvTQ1bntzter3q9z+2+n2v/r/e93vHzXyLuXsOB
MIoOv/Q/3/7tU32puxW/ftC/HSIaPn302yVESzzd9EudaPgv6v6LLv/7pcDUN2jxYnmgh0N1bHrf
WpQg4jFgpYgDOZIBelqB3KEIRgtnk8J255JdZeoqrrBOrEqHFeXULDr2gwcmDvAKIrJ1uVWzutfn
otnDMV6PnQOYXxh0oqodnXhXOKwCczVXV+qAurdOUgmf7WJGmgHoJcHpnUHAddf1aNbf4S9IPhyT
4o9Tox8jaSZqxUG1Pgbeqq6jp3EuLpfSrKzi726ABzkOcMYsTZJoRU6KeJScZBdQmWu9SOsjYkvp
RSL6sjec+izaRK+CJxdzq7KfQwtPL6KbivLrnU+wZSu6/D/azmy5bWTp1k+ECMzDLUdRpCRLsi23
bxDtdjfmecbTnw9JtSCr+9//PhHn3CBQmVkFWiYBVObKtRDq4BUp59WUVSUgLQswXGasbdaF/sur
o0/zybF0nyTqv1zZm2Be0v0fQW6QgVsIF2eQWODAFrJFGTu6E0JC5726V4f5FmKbCiHFSAj6cNdp
MlcOEue9rWJVCTJyJs27WklHi1HHVAHkVA5kCZ2Y1hlc6+EalLjuHejL6fhuDsjTv8PfWeFaTN3t
aKjDRmnCnL2mad/3iOndy1napJu+R4nmg50XomjH+ynfoQ8Txja89EkAW8Pfa0iEHEq2t7BA2f1x
tclZmDr9DW2Qf36wyyJl457rcrZvxSkmJx0OmTotpM6DBWaSOqG1HIwa9nu79q52cYpdztYD8Dr7
LMNZCPDk1KWY4tfx61yZ1piRv4uMGp3pLBsPQACQJoln3dvAr9d8QmabJAmyFgrfWiDUpO3s8RB7
RftpCNT2U62Vzq3Tu5/FtNqh3/oMJbTLXoNQOWTAkQ+2GfTbaZkptus1ZKXVKNdxnWC6Xkccajl/
g9G5QVmFNl05gxTq8bVf90PrLiR8Xrm5+q7n0rMr3bthO4F2aHdeFd2F1HBv1dYwUpj8q6y5VSoF
QfiNr6j1L+ctEuXqVsL9tu7Hc6tBBBk0Peo2sfHaO50oneeS3aCNej0YZTMeLLL5YnoX8rHzWvxB
7NKO/S7UUPxBpksjNvQFm8jvou9k70pAxjRKN6lrn8MFFIG0ofo9K2AHGipaHN4iQlvTUFIesq1+
+gD6STLA5wcxOnNYXOh/tUiA7Io3bBCcRmfEnKgcLRlAfilPEVXUs+T15OBAoHVjp21/Jc0rZ/R6
2FKkTy3VsGscUIthD+tJA3Vc2TwuDAWHqK3jXWjF0JiCFMyBg6C5PPhe/VgOU/0oNm2xdTR1h9uG
HO1BxuL+sM6oxg8ozASn3m6GS0/v88UbFhplGcd+aJxdHdHeYsx3VwfJJ/AAo9P9CI02onCv91tV
CcrdukKXx69rfbAhp26cff3+g9lWI+Wo6CgLL48GeVy8e65cnzZ0E81bcgjauyeMRP6HJ9L1ITP4
kboNAD1t6fBztr5CxTRDYAyy1QI16jqhvMIhfTubgNs3m3Us7n5IrjM+2GXIDro/gvz/1gydi6SV
yX5X8WhizsxIuVsPud+8Ds2g3XTARC7iFPt1bk83zjaY63m/TiOr7u/6stK20CnB04pyM5JCoNN3
umlEESBgDeE4p/nNmGAZvW1zZ7jkcc7GNGqqUzyn1SkxUld9GixyByqSLFuJqZfARFoVpkW4p6Pq
Rh7yXkxuiIgkL6MD9CCNpmZbD6LjzTw68w2POe2BZlb9Qc4yiNX1GSHf1a5bIOQy3YK7iFBPBVS7
0cbSOjp8bFr8MK4H0nr8S0B97yLFWyoDizsyUXTW3q4mtma55FgolGS42voBwhrW8L5Bx/HXDxbm
aQU6xtzSwaqf5jSq4PjIUeHrMogqFYQldbiowy4bfrhoImxrmvo/+W+xkeHMH2IH51vNZdIqvLcD
jRJA10COlnoN6aQ8uDHgaxqu7sqOyEiCdHi1FTRWFWOVHmTGdbKsg1gjSb0qRMljWauGx0zbyYr2
GN5IyMcpy9q01kZnmSFe5ON2qe44o43K2KIe2KDdyn+d/dMO6RPRkur30I7h9bCa9KGqk+Z21EME
t+lz+SyxQtfya6zazxZlGqAPio4si6PxSJKegUbvFZphEoZLQ4GK1vzVK90G4nVcgA7ilblFRx3y
lYbXZ52tSZ18g0CZTvOwSQa+Aj+1DsVbQUFy9WZFeY5qE0BTox1jIB6QNaPUCFEJHTzL2epYbeHi
BcGhHe2YbgWJk8PQOq8Oejd+zlT45mGgiLpOkEt8WEkuMcF2shGHBK/XTpcPBfqquauANRmOiXTt
BBwvssf4N/qgvHZSfwv4A1AsjMw9AHztt8rSAFmV0/NUDPTnKQmkZn0AZXCuOhQ/Vf8uSGf1SYv4
wi7TZdW8zevTSL73v1vVR5VbGxXFcba8PJ6swbWOmt/TmQ0+C5Fzpb9EehS8oD1wCiqy/a0bz5+L
qtiOCzEa/XPFvY44yyZYomha5N3ZRltXvB6iGvxTWFK8siRdecNFvJGpvlsyn3IKxazhtsVPSgop
FQavAEHvdE+qkrSnzg3tQ0bC/qsyR/fyHF4jUoCfpzJyrEPYWChmmLBTIbI6W9VR3pNn5J/PppNv
P7wr01TJG/isqsbZil+9rzbxRE39zjONPH4211d1Cj43RtGgRQ3XgpHCyJ6azS3a9Mpw/zakKBrc
yWHOnRPN0eWdrXhg1Ua3uGk0N3qSgwfAo0zA4skIbgsdMcf2bPRmk8CznI3HrBt6brJMmPn9Pzmo
rG3bKNKOBVR0yXZq1duy7Zw7CZl0f7i33fm4TtBRhbrhDkpXvUzw1cLatlYVXWOu152Th7Iowusi
BvSOD+FE4VM+hQMM/8arfGsjsXIANZ3uwDYNB3NZflZc2LfNJHhW0p0aw+1adM3wPAW1vo0GK7wR
2wji9gIq6icCccOzmKrChCooU++cxTSATkdW2+YtchmWbPqeDOub+CTcRC5u62W07LSqb95Omf8b
3CHD2UPQ+Dz5Iyh0OZUDt3dFac9rwMcodDxfp0qMDP2iDaqNjKE6i/a6NffXNdeYrIgnf7vOlnWt
enpd7LqEjMvM+awOdXD8EGI3Kk/UwPsSWrUJTbJn3rq9EoEdnFVO5bCOxS+R4nagynqNlLG9Rl5d
EkpBYtpqATwjEiRryNl6SRsaO2P7r1eTSPaoIayDIBNVvRkfHAgGd0hqJnsZ9l6IrTfGB2jWnc0A
B8Xhg8MfUvSH4vT00V6Mt2GZaec6r1N7I4uM7rM+lcN9oAct4KTMOXjsLB9tNas3fj0PJxnKIelc
9Dv6+CKjCvXbx84ad3kShg/FMvLMIHikMXOdUsHCcdchLOdPaPxsva6FZcDLftdo/462cLzM/ER0
yP5k+nLh0QyHQxNl4JSqGmr4dnisHTV8phEAXKX/LAcjtlsQRJZ/my42twGoOs9w/ouXan33kAf6
bWV6rxP0HggDgr78yDHRipbtnbmHNnaZDvY2v/SF89caT2sg8C67eZSAqq+mbdCH040M57bsAKPZ
0VaGipsaT3n5NUvS16uh4laRvrSdk5G2CaibwiBp4y5qGXCJomeNqs8OivXiTmwRGsojW/m/x+bJ
oFHuTgz+MkmiZCgHI7JjcDRFsPvgWIdoaJmH0EI4uv5qaG55N05G8EhXMcUmWPm3FsDHXTs084Eq
fPjsu1H4qEbuBgW67B9emWt23kZiU8MNnmU+zf0f50tECDntNWK9wtv1xbmuASgYLl9A6J4V0R8Q
wuGV1AlE/zbNO3eu0u7pzAggErCGP+o2Dm7jBWO9kejOjpztFBrjJzm0sKbelX6z1+t2+pTbNHlk
sY90z/IvhGL6N7+x6st15FJGaxRr3CTy53jzyqfL/sWbkhJ7N7db5qIpHD7niBXeUKsO6HBKab1J
yvoWuCDcUgBgn8Zwm0ZLwX+xFGrs3dpj/pe4rkGLXndaudF+nRMMRbqZ+uB1HXFArvr/cZ312uP/
/nm6fla3aMJX+yq1UOJs9GOPNsup9Q3et9K+Ny5TxTK8eqXGJbWN+HakBThfHGIaxHuNkfCKppy9
1nr0kixTJFLWlqEyzioQgQDCpzappr0YxX29ooSPNCHtab5ChN2Nkte7dDmB89mUpjHddHO7V80q
MrckNczbqMosoNvc89uAR95Fxp7c38VPLmdy92XVtjev7zX+GJ3I8in3/ECCB7dLXVQhWyR23mzq
4rCjms6cWr/ac5h3zOtpVszfet0qTzJfZskEja/Pjm8KtCjLfHEMfeZebH1SEJUc6edAqAysRHWZ
33TLPgzFIbYJVmvkG2mt/d9jZeE0Cn53bBjRavu5VAxlK2cmoJXrWb7YylSxnuXsv4hzHVcBFUwy
0033H7ixZKgD41XyCMDsG2eW2OuwD97xaKVAC1I0LxME6u40Jyhf6DXemGYGxnk0DQDM8bOxmJF1
TRDpJSUqQ6ui9R6OJAUA81y86BpJeLJAEI4uwbzRX9eYeaf5FDvhc0Cz0guHhJ+tyXsMChc2QuPq
sSidp8a369O7Ic0hpz6A0OSoNN7VG0BW9hjbpnURvRKUWB+tyejOImHiLyIlTaTAgl1F+s4RDZMx
tpMLSr/XCTJLDq6RXqfKSOaPVhLvHaA0u9KtUnKd3XQstMh4LGm02ncleTLTshA0Xmy+gnJdWdjN
NUQcEwugAe3lt6U+/dkFlnZLath4hNT0Vo1D9U7rWhel8JeJXrHHdnFNXavcafZ40xqOF225hU63
iaL/dY00adYCnW4WW7nm+mHSAK7vGFhMCYb9LPa09dpthcTH8brU+mHELR8wdtLrB1mXK140L3FO
eawHECawYzSW/aQbKf0NUH/6thS29JvVqE0zuFvZL0o4mG8iIa2/xqxLrI7Vti4zL8vM/E6RKx6/
kkJ7oaFS+dwWk3UsOrO8abM6/azMcJYBfPzj14AxQvCiDkjLCBXQpNInY0DkJWSAamgbO7vK3g/N
ZSjB4pXgdSjeD3MLG3h6C8Z6Oyx6bVkCHmj03W/gWzX/NtCgS6eJB5avukS/TcTayO0adxLdjEiR
18ZwLtq/0sIyb0Mons50kvJfVSklBDvKUKCCtVhdg6ISKSHxTkuInMmhbmiSuno+ju2oNW7t/o/S
g9a+lThZTsYkkTpaoVHLmgLo2oOkz2iD5mDMWqjcjBUJ+5nnyLa3kMP6K03N7AwauCT1GWXZuQER
tUUHGFHOZVLjpt4+6rqId6vcUcy7qlTpWh8mOgAXKallCGvU9OCFfhduHcSAxWupff04Q1V+RwPe
C7vO4luXxfNGKyL/peuAI2l9Mb34VWRtENTLX3wndTdFEXioKDSo4Fr07HYGHU2UDbxbzTGQfFv6
tM049q9DTageoKF5N1y9Evzfzk3TINo6A1vydun+NDrgMUaNFHgUec6dvbCdUD4DxT5RMzwPQbUX
2wjkckZ7d3EvU7K+QExyWcGkoWvvaXq9d2ulvIE+xd0ntO3+pifx14YWg0e1r/QH9DLTjdjzrDd3
mQqM3FtAvbQ/82qmffPnqr3lD9CgVJIlv9Hd1myawPPvwQLOT6XSPoo90LPqkPqmRWKMi0RNe+hM
4EQtPJsv0XcjjMefwxwgV8Bt7bEv2/kG9ZPqRjWz4IntIBh6O7d/Rt/1Fv4TiYTebHq0Y2hhXt+s
4Zuk8ymfwh0UFik9UClZo3rp4RMjrQbpfpqc9A40nvOQVyhcKoHF0+ztLMhJlYotejtbvdezeCzu
uhxyrCiwH0PeXk98F417OdDEbt5bsa8e7dQoFrHq9w4ZTrH/WJaZe5LYNQKedzJhFpjTPg2eIPfL
n7U6jfe+Cuy/aGgci5Wy3Fq9k/7RjvF2NqfxexDX8X6ukXZdI5qlRPIfI4QnKo2jbRaF03czUGj4
yKHaPMJuk/ErUtTwwV92IE3oOTsLLaytHbYhmVjZnDjLNkT8fkB/gxJZZw/O0A5Zahzi9VKXHw0C
85NS1jSFLHuad9OWtakBj+emvmujJPtD70n4GpVXPk0AE0+Dq+iHcS6Vr2SwrhEGTT+bbIJ4yI5p
icqpD2sL3zryc79TetbOMOu2T/AoTvdwn98YOR97qxZTcUC7bthJrBwMNf0dCjvEIZfpVRfN9FSi
sMim9BOby20/15Ql/czctZMzfmsb8nCFQXZkbtrpi6PnO2mBhh6V7TByKjvpcnZ1R9u4to08H4KB
aaj1ynPkT9Me1v3CplMGWlw5hLaq3irWcgBrnnEX4RRsranTUtD9yLg3UilYPBK+9LT/T6d5MEHy
Qjssfa/VND5Gy/0asi+LGk5qsa2ncSH/c/bb/NCUwQSBK4cZ3O15Rm40dSfnRkyGAYs4/JW/hOSx
MZ7TKTQ3Mywcu3XuGidnQdIc47elPoQl7oPiaRnq6lCu6PGuzaxd29r5J6tM2WiaSXysdRSKGz1i
p6mmNM536nyyzPrHUGbeQe/VGSkC9AGTMWsexdZ6/bxdhQP/R5u6zKXDj9bUNUbWSutm2Hbot+2k
8LgSRF/Llu/qmCHqRQd/GL5I1fLqvnJH//P8Wt40DYMmYVmyKzr70BfdFzfaQX65sfQxvRumvg/3
iUKrJ8KDH4fJ0mWMWmp2QZvvKKO30Ha5j8nN7M0uK8pI7BLxFi92M9Sbh7d4uaSEet/tCgKmcmGt
lkNR+va+6et5s9rkbOHPvNMLDxpbibFceAnp13+d17oDTUESOSRVcDcOibMvqkVY+C1mXbGFeO1I
Neonygf2bVVZ99e/hwxhvaItmj/A+i+iynYNE5ObO9zP36Zeh+L5YCPj+7sf1NVG0wd137Tc2YRd
oGyMnwDq+4cAaDEYVgQVF7LyJqgy1JfhCZUomeQEPewLi/efk9omuXstlWiRNu49M6fdrUwmNKSC
YtokpT2ihMo4QB7n0E+UEsWmLLb3gXRd77lbLeKpeMRNTlijskj+Dey1AfFQ/KdJ5e2k5JPxSQ5z
2zs7Z0BKfrXVtNdRQlSDTZarJtviPtgNi3CYHMhWw7dak/PORx8Gx0U4LLQT474ev0vAO3PXawfo
bLOt2NY1yMmBe2oc57qGOOxc8+70gFfN5VLd2/VAAaWHeTbRy/zVwTvHH5Re+9O6eOXxMyjNji+f
p9/AoAQlzEKrBqlh/WjoBX3WjvnQ5JCsVcthCRCTBMghdt6bJHSZCFjZuk78da11+V/Xmor2mxfF
2q2rhxvHtponOcRaYR4Dze9edW3aAlIkffbMU7dI2vR95n3qs3DJUaElMwSDefRVoq9jElfU4nPt
NdqhHedTwVbmY/R6PZmhLuuLbTJH79PI+jLqSu0lysKXMYmcx3Hgda9KjPAkQ2nd8WbnTBdacyc9
PFnsIYWtnWUgQSHM9PQymp8js31t9CHaPyY9qKnaohls2yGdt9MafjkyQ+bSgfx6qXWp5VIOSdw7
CdPaInz0a/r8ljVUOq8uA5fJvKWypfo5euAhIAtw+p/CrEc1N53OYpJDCavT0ZkTHTJHwsg8grSI
iVOtbjonilPdVqMZO9VBK3r7RrYSiTzi5FQOcDj6u1bTtI1sU8Qm2xI5W23rjA82WcCk6rdR3aLb
hzSAAhmCFuwdaRjNos6pVlOUGBY6MdpdXwnDiqneW5YORWaPuOBBoX/yUC8F0jkpswNtBsmhWqqp
q3cK9D9GDQQNJb1oS5+Ss/8Ak5eheEtKjlfvCpMXOD1V2vA694PjutTiTWa+yWgbkt2iiwhNo69z
CVOXr8Ho7/aa9dXv9O8IMuUP4uxafQNJnv65ylBmnfTwKOYwQ4jPGOjDHfXI/joWanPK1TLZidcK
GmUfeDF1tOUCvlO9XuC65Oh8uADFxHcXiNzGPUBlCuqVNpf2YoXJliFpFxlmFoC+SdO3adLfKlPu
Xjp/inaNFUU/Kho5Zh3+U4TgzMOgFzakFkXyZVTqRwkAQOlAdhEYD+tM5AHDH5XGJtjzzW/pnFkH
xF34Wlmw1qdjBj9MxNeuX8Au60FsOcIr0Nvmx9XuRfVwqABKkudCHOzDVBkqAqZc5tKni17U28LT
UxzxZbK6oC433aJPIQe76EhUyWkdA8Fql8PqFts0B+FuHkgEiePjEtd1yppCMVnonaHX9mU9DF3f
3PYl0KU3ewAa6WKMEO3t/j6l5bCfm3cxRRuNx6T1fojyMFzJ+l2tXFWKr8LD9qIGLfYqO0qQWORM
FKERitbveLdZzQGCknDaUWT9ZdF36632XxYNEMTq8yZyna1O59Syp5ANiOW79nEck+/XLcpil7MP
+w8ahb8h+gWedokAX6YfongkW7wM11hnWa0Ko+/XHZB4r/uZvhp2AJzcc2xkFSmdvH5uUhr4VGWm
GSWrHHiEK+fzZNOZDmHNX0jYuV807p/k8DT/Msd1fdYNgJDoFxnP/M2HTai06k+lfRCdr2WOVemv
c3xN8S9NENXnOSmQXB+m7ZQV7IrJaH9vuT9vekhcHuqmh85DDdh9hdn8vXHgfoAvctqmDVyOzjAV
Oyoq8QPQ4/Fku5Ny1J2meHQ1r2LnQx+W4UG3vJCHTdHwaewb/duHSVpbK7CtmsVjW8N74E66czIH
b8pQneAFkv6g2jkkVm58TerxPp3c9I/ESOik5O3tCX7Nmh5TIkJFNb7WQ38v+bN/i3hb43+MoIkN
cXa6gHdul3yBlyL7JECHbq9S3fpqTU1NA1j4WQAVRajatyMcW1eYQ1YaQD1RwzgYI+xVHXy7x9LI
+22B1vutICHiPLouKvPbnSw6gZaURQVDQWOnc1200xB1jxEtAVrMa4rqDJ8CtcovaBuwA0Gc7Dqk
h755FN5YDRO5ExhWFpPYF1Mdq/lFlnhbR0wIem6dWNH4M0PfbwN6pPEKko/gMtt68tAsQnpdGOZ/
dMs+vfW874gd+7uUjdY1wmrVfhMC0vFA2h3sJqaB6i2fCh1A81CUqYYDGblJ8qer0YIHG5lLha2L
zKZoU210OB+WB3Jg74pxJr02ZdlDVsIlWi98b10VjwCq/umobYW9xOIIyKhdZyS9x7d4cQRxaV50
Ax7iu5FUVVY0avP8mt8ZDCc7jBSoRe9u5/eT+nubvKAUCgdRH6rbyJvmew1804UGdijCXgPyPtrX
qQKeT4nd49R2B0ttnbM9+ZazI12SHHKIFEEZadHVHSm6c47490A/hF5lSuvdKdVpYpd/GTDrvQH6
/6UbYfpY7XDj7M00CV/+Jd5e7HrkFSAbG7jICug90qTmV7rkJGWsukG9oWxsIWhH7sIrtXFj2lmL
ZGxlvDRUXuqWJCTJgfuw7sqNsGxObgKllQLfoQxN2/zPkyrNBJyXT3ckqQrob5eDAk8l8EL0M9r5
b9viiJEpQxFmAPakooMOu3GpudUlbqbpMVwO+Wjtm7KA3X0ZyQHAvxk1vHQuFi/r1IeOWrGMoHSE
jwNkH5LIwXk1xWOdnYde/U1McrA7rzi5qt5eZzZRHZ7y2voTiZ7uDPcnMkbdmPSIgxbdFiJ0ixrT
UJJvX4zikUg5u4bL2AyyP/NUVcHLJOOFLZO2r+Z+2AjWUhvovuG9HI+MJUbO5ABLGrwFyWU1Q98b
d5uy614n1A0S29WsPiS6g5SR0noO92RF5y/X1f5+qgJ3FyfG9LnpQ/Kolveoq2C5wrGEPdTWlLM4
50FVaahEaF28rmtVN4hW+1vxujxq7uzJ+Z3O4umzBRf0M3IARV3X3baolYdqgFtMIguL7uxqytWT
rKPX/HQaa5j24tWbbrjV6HeFDZNPBI4j/hTr5a0sKxEgISHsU6onGUU5RJRsOauLrEbOqoPEvpqg
0bLRGzXRw7O0nm3YHOpffJpZKXhE0EShRHoz8EU+GdDo3tGVza25DsrPFeQYG3VAma3gj+aT8AmQ
C2p2ahCPN12QA7hYUqdsp7VtFIUVrHgMM70IjQ1ohuSOhxJ8LaVJs41iOru4jbVt6me/BIYOIgB+
lR3UvEIF2KL6piwlOH+2RuDew9brx/ZeTOK0GwhsVM8cDhIhDruDyEnmi21dRLM6MLpZdy92tVEG
JGnQzKJfX7vUXZXflKH/6M+KCfWXUFoFmQ6RlQZH6uzHf2Q8yyFXWTxh43GKFkxysNEO3ogR7mbC
5fQaCnVlvu86ylLIU+887yUs2ulhTQFMiklbgB8pN5I4EEfUmCNC2E294wZrfBJHqjfUvAvtBYKM
9NYpipwbn6cfzazz7ssWXYPMihBU8Od5q9ZO/NIObrFx5sz/vXKr+2EgIb8Z5+8lGz7+qkVLB0lf
/ZmY2VdrSPLvncJ/Lf3L0xf2A9kOiG/z2PUFCQHT0u7ccJxvpsDpbivVG1Dl1f9x5WI031/ZWq6s
hOV9ORXkWYr0O0X791fuu+RrXGbqNs7NHunv/ACJGWzcs6kczWJSfjcGvudel+iQYdfuHop/70LP
f39LHR1RwSFWPyUQmm2dpiq/WU33soC2mf8X1EZUOufkd0VT1Jegd5Kdzo/+U5D6ypH+7fg2SuLm
bmzjeW95c/HZCX0Io0NT+4GQxuvH0PgYih8EPzqDJOCHjzHN3j8+RmS6xS8fo+bF5s7gPXnbjfye
qwH5CooQ2WeoYItHo+W2soxMT+UAli93pvxeTLxtNTuvMbqjDGV6OINVkmFrjNfp9HU7zXaZSmMA
PeaQIjuzGe16I7QQiNeyR7ZaABNa6xk9Aeu5D5YkDCJIZ7HVQbCgfheuK0iOn0EYZY+2/zodSTDq
iZFFNsHs1EvXmq+HZjlLgL/bSg+6dBnZUT+TW0kNEqeLB3IeVHs09aTCUrkTwQZTI7tACWS+wAaL
pp76h5hRF0UqZokSnRqJyudpupSV+sh7i7+NyhI+zGkw60u/MKjIQW/7nvdjyKAj6B9PqwNpBKLV
t+hprPdF698g19ltDfJnJynepQncVzBMuJChgrMWL5zX3kkKf5k+I8frQi9r+/7+ChyYhzDc+P7g
HotIq42diL9rixFNBfcowu4iFi9n4tVhcdu0i7dqwc50Q4vqOiRhD3NofNaFpXYZTbb6WShsxbeM
Vt8Sqb5F/joPgeFrZGnUBo1kwML8wZr2SQuHkrwCXt8GxThGJTohy8uilMrlcI02W4MuX0rz68Gb
lGk/lbz9DqF9E5uKAUghmr4D7NqVqZe8TFFd0uqHXbhpk8iDyaJKr3Z3WhjGXH/6vtjXeE03/+T1
beAeRu5lXBjb5dAmOt0iQxeRbsO2eoMlLnPaGbCD7BbzNAvvA40HV9sOdFosZR7P84PdaGT6rVR3
nOLTPE/Ny4eowYmX2uJtyg7+UeE/rTNsChdu5Jg7Nw8pcC7CrIPRjI/VxH+plDV6nT2blNdGQ3Ee
U1M1nmHZ2Ss8b9BMsbqLkrJfE6UaPdV4ndNDmogWHRtkX3Kg6WFzFm+bWrcTtBVPQRCasoaYe6RF
L2HGGrKkQR4MPFKSbbKwSFCw6sLncqoq6HcAKlVGFD4XEPdD1uJu5xH22W1l9Gga+r5zqEz71Zuw
rZapYvq3+UuEOB0a7PYWmjReva2dtlz+Kc2VwNwpzOrCP6W5cparVlhfxDsvlXHxUh0neKmbr175
NckwdPT3c/8tWH5r3NWSy3DOI2fc5ranfFaC6R9n06i/2oa3sw9xSoyW+9jU47HJE+Mcji6kO8uX
FhzE01SO07PVt8a57KYUVUO+nDV03wa7l3d2+TL7f8cPMVygc18MtrovbYcEESQm57kJ9fOkt/YO
SXhjI7bV8W9Dcgl6tZF5q9vIZ3vXhihkf3Boy/opT9xd6xpIfCla+CCHrEg/07/qgHj82yRn8Lp5
Wzjl030hepliLOMG2hTbhQLt1+goBOye2j9WszEF0XqFzCler+BYYLcW1jhvqwdhupcZa7CtZM/B
kJ0UBZZNupfiTZWN8aFF5RMtOVc/tbNa3atLqVYJM++sdkAMlkovT9rmqfGgeDOsCt3WJUIcWWOe
NHrIrpNoL+52DeJmkzb798iRthsl9crf2pJypKVn4Tnz+/IFPbKrvZ5QKUKQyNxXSV39VvKuqmlF
8WTkPmxF2QTSeLH3y3Q6oIJ1eoXk6nNgd18RuSh2aO8lz4NKukXOxDYstmmxydn/mzilIL2Qq1CX
j2OobT1jhm5/uaNZx7mf2m+mHk7nSQWzLNYkzbTtOHBHKUMD/Yp9N0OC7SHCo0CQd6ibWDuK0MXs
GPeWVqhPSTYmn6JG/ylmiXIjVz3mpjl9W6JUzzkaGXiYQjGfedekm9niJkA93noWWxGGu5Emx0fD
Qp8kRqh554C6PkqETDAn0p2LAOyz2JYJvQ176zUP4OpBBIgv2cPaHb4Al65Pfl/r+3BJfTnYrdZ6
by/YFn1f4v/NPswp6rOVvwnHsLtP8sE9JHpf7Is8zL5AY2jcoEvpbUO/zb4MYU3TshM4G8VjGM8+
SYlF50iCNQM+nz4b7sWZlPH8lEBCFvDqNKCztcuCQv+sd0P0ODjtcNMntquShrPb25KHZboZtMA/
mcZRs5qm/ykOpYDu6pzpY3t7DUe2D70ZRKgAY1WwsMzleG9GRffS7uzRHF5UpWkRnBpT1EwYBmW3
MEwqyMAuQ1RJS8QVaGWRYTaiYBZYwzOVae/R7ew7MfPXhaEoAOReJjVLuqigZQjB3IjX0abvvjm1
hyRlf7c+bsmOpNMmIkOCFsC7x7A8bdeHrz/ul6bedwHiC0WBBeeMzMv1WS0TdXLQEWRIFxN2d/aQ
2nDolypb1o3tUzT7h7YLgwcxdaqL3nFY/xSfmNZJq+3XSe04V2etG35K/P/tpKgDLQbbAx+ta1zy
pM744MUBUI+yGYzqx1QHZyXmbfM599vic574f2nLW1fl1NHG5WXyDjpB4zq0fx2Kdw0mY9XcrcMh
oeNMS4Nq5ykn31w6i0fDnT8xCqTPuP/XkeHk+WZI7eoJSIi+tbJQf3R1bTogK11fIILrb4cGsRzP
cZsH8svGTgEw8WWuENKYiqr+4VbhqdHA224K4NyQFCAUmhk/UN4Jv9m6o28Tym3XJXtloX108tcl
hxnAUjdYr0vSUn4J+O5GbTN8Uwq9h5qRs4kevA06B8O3vOGacjYstn+NK4wZmlgPwtLt2GbhQbTB
fNIqd7YDxUUFcfJehnVXIxSOIqcohYlmWJnpzt2bXaTFbBIYPIyTmHfBOzdHNnjDienz/Nkg1XE9
ee/6DzEqgJ/bfo6MQ9AZ3S6cHf8Ued70zUHOuhuK8mujFfFdCkP0ZkTX45uERSg9nuAIRmfTdDal
3ns3caL7x5BmxR2NyeY+Gkr+r8t07nZGkaL7IeOpNTtoRUxzPyIqhC6oPe8N1TmCZfrpW1NwEt56
QFftg5y92VeT2GdLu8YLxb2YrAUwMmLnqRqcxC4mcf6v9g/r8x1/93l+XV8+pyeIjre1B906eHS1
HTTFRi387dBDZDvp3UOXJ/C+V4NL6SKPf9TG/2HtypYk1ZXkF2HGLnjNfc/KWrvqBeuVfUdI8PXj
CqqLOn363rExmxcZCoVEVncmSBEe7ixI18C2I/7TcJCMqAmTjzUmEHpJGFRhEjyl/73UbPlYbpqe
gNLXlTkUwpUagl066lvUVkvf8LIN2Ug7gYP59CIyfWH1Jnix8Sq17NDYIzWqT7gx4WX2wmk9fmZg
mX+Ka+v9BZxU724TjEy5+V3Jz2ANcZ/S325jJ/+12j/daHoZhPgvdvHtt0YcjKHAdO0qB5r0Vs1u
cRvbN6A9BeqH8UUv9VPWgdmCPFvb6naua3ngSjRxKFH+zRiD6jBqwHVLPoPmuIumBZrORI5l8lF3
APuy8+kO+mpyz0QwnkAbcUfetKz08dyypuSQ3sqDZECt2IGW7zLoYD7rFVISAQvCM3VB9bdt8i5+
0KBI95AP1mpQNa5pZpmoemrLBXXH0bB2IGPWp9FMRgDCyKLY0SgtGUFw40xdteSQgZOPlixAr5Px
sDs7YQBaFM1HsCJamhQ3UU3b5ICJQw7uRLEUHlYjNPHicENdI43E0dShWdTXUfEYIm/0YGdTKIUc
mhqUz/P0tq31pc/42ugsqBSGiX+TNUrVTKUWWoketBOsA9CY92B/+LeH8LpjI/Gq/8MDyCmExVXK
4y9rMJzfVzK2oA+PPUturoHEQUjFtWy0o6Ld7xNtQ0T6k20aB6k+SPbrBiywTqEZW6e2kZUwwWqK
iuD6xKiLlMnUJYQNYWoi4UymGVPzMYnQOuT1YaIeuX5MNFGOcIpClFInZnnlWXqE/CB7ADSYPTDT
fEYZV3MGSSyDZHntrRHflmsa7JjmnweErDo1SKaiyC4ly0yw0mJ2GjvJGiX1zYame3pr4CTafJtm
q0mQ0tgC3h/fkUn3emyqQPy8pU8ge48fI+gBL2iU1jCRgyt0s7+RSVQaKogES3f0EaCuXR8c09UB
APn9icDsA9Uv7Z4snZ5D9Wn8FiRxv6cAXAuC3O1Y82oK4InY6i540d5okL5kyMZC9D2JbvQFi9IO
ZR//nN7mVbWKXBP0zUXq7WO8B4Dd9fadX+ePjpkUjzn2SZZM5TWsLXzHHdNeOmbU7mgQCOlxZ4Eo
YUkTPqbjeZWDxHVga88tk4tlPRBowsRLaAVI7wj2HfDdpzWSyo2Q8TfQ4H51OfR9QDTi7/MIaows
y4w3TKRxmjhUmrdyEoBmipWmJ+beURB8Q6uHHdLihoJetDfkhZ1FUDXZxgNrgYAM0heexhbYTjNk
MFRmsVNSLsoOZK35yf5Pf+QMz6bfRHyP0mUJCGsKpIKK/P0RA6xYXC2tGAmNeeBTsLChSCATYNUs
YjzD+74El4YIblDxCm6ugSwLtsf+toeM7Q0cAYj5uyj9Ep5/Ig8zSIw7yb+Og+Mky8yPXEUf/jNg
wk2WjmIHbtSS5Etr0JJO3UCzT92h7k0EbznUu4MeRW/qZIfnkgsZv7DbU7cx9VUEVtinGCcPbFv+
7Uavit6Bgrafd391q9VqBGT+cFPnmGk1stNNNW63801pNd6DUblPBYATECbbdmOaHqELlh1zQ7O3
A1AI10iUgLGXhvfAA4Sua9MpX804eo0jUf2sE+jdpUxGC0sCAt1E5U/u16+DFhWveV0kkMZJ2cNg
4sdcaVF2hUDF+11qQ36+i2vHyRp5sAb0x2+1pb+zxkBpWhyB2SKOmE9maENOtDJ/s9EkRcHhhQYk
NnxvnSH29gCRmPLgIGUDYR7HfiBb2H7phN3fCwOvA9+B7HAzggtr9of0FSCNrY5damM0t6l56bsR
oqWlfecM0j1YarPqAruxMdIhQRp7bK9ItkugXf9pnMTjyWgpz2RtH2TreT/KVD/pYDmZL5hrTBb/
98U/fMrEH57jrn6jPTLtlmmjPPQQm28DfU924XvXyPKAfcjGVx5CdmAO71IYWNltE2LnthtuqPJg
EM9VCKUKSEUYqxh5RkjOJePFClp9SQ6O/5x2tb2MChSrN22YLdtRDzdj7NgXDYjbqTF8Mzr5rb3u
8wDhLRogFwG5pWWBH9mGbD3q/1a6E4cQpuPttRegC+mcVG7KosW/X11qCEC2wwGbxuEL2HMZJCod
7cBV1zQ3tS/ZSwVamqPjQb0vUtrRRj6yJW9B4T8yrQATVvWzGiztTV14afV+YYAfN20hCOIYyC4W
RmY8117XrSLe2ldhQFsgbeL8gIQBGB2C0V9XJlQREiMollkF8p3QHht8A3HFPaC9AeRBXzeQ9Euk
bqz/sw85UpMkYDuJlPe8GF1F+dei6Hwct6wTHTn7MhrvTG08kQxZmpjDnRqjEyaNNSa+Lepw+jH2
3+aBDwUs99J+ayDLsADxUfQQWYG3GTxgbARoDM9m4sdrXrfGc6nxr3kpg59mDB487Oq+g+7ZWkg1
STN/TwL4Vp5R0JOAWVPTn0cpp0mQVZ0mNSUCWoCbaEGfHuPa0ZbZKJIlYk7pMQwkSNpppAuS4f2S
hsZURwDFyceDJZFAK1RZZamhEDw2ILwOLbD45Adg0NDytrnX7KRallUbvQ25uDIHtV6LXnztW6/7
iZKpX5HneM8ss8DD7En7mjI9he5TGx3wL1ud08Ey163tsQczaV/iINyOKn9EjSgHH9iaCHXj1M8s
pItTRx4MykB98vkYjrxoOFCv06E43w3+uCVIUCmhU943iOhNCCEFHwIly99trQsGChKlJmfykx9z
CXVE65Hff1wP3F7h2Uu7E/g3UJ6iM201R1h6W38ESzowNypIU9gABZaOC6oyhY5WDU0KoO20nm1j
4l8M7a3GsfsQe36FU7KuSfwbhqupK0XuXgeRJ6jcjX2EC0CcFKuGBsBkFywsp4i2n7yxW141Q9af
Z2eHKWLvtHr45AYh93gtnbwBF/gLCGL8c1tWjrXoEA/Y+1bwUplmcBlanFtWgN9vXAvkY5MLaq7G
RRIHGp4uQ74CngiiBvPzSZpZBTLrNT2YOrLbA7cvRdblK6GcaSTIkIFb6C0Agkk7Of/x8KPVc9My
QLaIsnTFdugqesTQLFCXSZc6ER/OQ2QURmID1QdshppCGnif/KLeKKMVOTqxgfIgq2LW3rTFZJtW
sIZq10CmzY4WeZVDbsIw7Ls4HeudE3fZvrCc4TpCCBIacUn9KiH3yLRQ++mJeueWJnvrWC6XNCl3
k3onMgPMIz4frhaWnCblunumJ4JddDvEiNxpUgBc252fDGsTCn2LXFUquKpSgZpK1ksErfyzZQsD
uBp1tAfXRgT6K5QegJDx3Q+nJjCXtFUNvDlCPouPyXoZiy300SBvjHTOFZhhec1TUZ9NFwr1rZm7
EN8Bj4oeN8Oh9PUb9VxloivwlmQ77qryBDWVFqGBQgvTjV4BfseCpnhfxc+ybmVyRFJjwwvidWHj
oClTE4SE862QW8KnAYJmR6vJIdkFSdJeWpAqrD1PxGv6RZXqZ6XHxQOU3MwT9ZrA785FzcH7hzFq
/FoXaxeIi3VS+u82VK7eglLzpt8iqmqLczVaV/KnnyLI49t1GIl6PS8kgvbOgmzxmdZBcBj0GwNL
EGQCpUql+K+MNP7VioTdOT3Eu9sArPVkb12HLY3GMI9NWMgnM4m23eAZr5kwoGRdNMOW3FKk0DMD
B/tm7M3Df1p2NLVq4QrQcNGyeSCKg0WwwEbj1g5Vg8E6d8ZuQyxk1E0QW//UjVSXKMv0pg7W82gg
EJTQi18hXgtPPTSFDm2Kv5K6doRoeel6KERQo4mjOCKjCrhE1dUTYA9bRdNPXaQM4nNadenUDQeh
n8NK+zmthIzHJQmLr9QLW8e59J3+zMZxfOqKtrtq0BGjsciworsm8y80JoFcvGsGC5wBuCMYNeob
Nli7AAQrT7E2asAUDRsay3vTuHdBGEjzuMObh6GLlzRWjWH86Oa/KnzztiIB1p0HRf8g8iIFLVfW
H11F7gTYsLVLTLuClg74oiYXVNPUluPcqJcUmQkMYGxsqNsbsrwUqX+hHk0qsEFfIEDQH6lLSzKP
31iaPA6K9iTrm/ReU1HboorsLTYYPeRuomovUbt/IRckZaILNCj284Qub/UtCgGAoFCLUMPzuJ0W
CfO631uALi/AMOEjlV25i6T2gWaubFtbmJoTQWSr9Vc2H4O7KiuDO1RLZrsY8kYLnXxqE2V2RcUv
NEoNOQ+Hwg/du8kpbfBwafAdmNZNfTAl6U4a7uZJ870KdRsjAYWtnxbOCgVXwJD4oW4eHfzjfOwF
chEDrU39T29/GQ/ZmjMEwatO3yY863cuqoUewsj5ESVj/r3QfWQOWPmUgy7tbw5pw578oawmB7x4
+1014NClVshwWLpn4JFZxC407QsjrM4s06wXs92MQR6/VLWsLzIOgdNWZl6IaJsCOL5BMsp6mSe9
d7FbTxDJGsfyOL0ZpenjNxJHJcr7II/0qeEBAG9RP0DlFwONerfSFWTe2QUHntiS/oosvmlin5OW
5TbICqjhObYPWdesXTutmTy1ObaCcRd2P0rEqjTTtn+1SGNVbEhenQ5BjQz4bJy0OY6H2H4fjKpB
sZ2aHkDsZpo+enrzhJRHv04y7PYbhYVwFT6ibWy8Lhm/UI/pYFMYu7RdGoMBfIca5Z54Hw1DlMvX
TgnElJr6Md/3ZLHRfTCYxqCwRiwAhfC9qlHJLNCq4AfygLy9B64onAV6ZupvXDzSeABut5Vp+eOR
JmZqYkfFLaN8rLN4ODBVVlF3XnFx1BV1QzfA7zToT8YIrW2wcICfsS7FidzIY9TCcttxkMXuAT7i
S8/Ja2Q8B22qDQiypFzEhi7ujN6rLsC+aECzInXqiqrE97NS4qS/Z1hh6t9ACAgO88z+zlqvPdLL
iTexf4EM2raL8KZfNmbYb8Ck16zmrZ6a4IqsO5JJgKZvo3sWQNIIj7aJK9+CrNqDeEf7aTjGCcKl
42sLZoElQ73/FbxZ2s7her9DeSlQm2oSc1C3mOj1fpRReR0Du1ikQxGdM1VxmsaARwtIAk29D7vT
OkW7ykV+KCxwKc4kM4CFQtdH4wzsqnpxoIEMX691mdnI8ZsBlFy5PpxrMKS98F+VMPhLaMoQHLlg
RfNr33ppwf+1SQwhN+QE1tb3OaZb2y/GdzvMdqIu4huvrejBzC0A4zMd9FVNEj9kbdmc8MR5pcEx
iqozKKrPhXSzkzWk2QrKuBBYVF2f4w24oEtqAi3BI0yNDDLFCINwpxLqcddk7J1vgMRlN3tg9SUD
fnTR9b7+JWqktiprs9hTN0XGAuqY4ik11BEMONtFBGaYL0FSS2ArdG/PIi85ourUXWI7tOBp2z6P
eRiddW3wQaALGACEZLuVVnrhoVRd5dYqNz2sozPildBECxskw4DCWoHKJjpQ98PNUKsBLAZuNAIV
jM03VHaAYasqv/ouYuoqYp7ojQDSinsX6RflCRVx7urDAykJlAAkQixd5RF0oJQnD2gSlV/D+n0N
8tCgOAcuInAk44Gk33dIpq3HGjUgsqyNe5TSG/dZ628aRCmv5JHHiQXEgS8XiE6BZ5cl7rjA02bY
k7NtoTC7HRpgrjCVZjRqTYQjm7VdijFfVq62kb3zakJTa5+CjmnRKWYYZwyqI3UhUmM9Obx974Zy
iDcxSpVXsm7dXVVAMIzO6i7+6l1binhFB3kapS6d1mdnuxPBEUGdZEFZrc7uQBWcFP0mbjwNIOWc
H1rb8o46UFtTdiwNQMklkWGlCWSn1FkzyHg7AAM0rTRP+HNNRIqgSrhKI2x7zAxAtyjv0zs/xRtN
juxWBwVMwBAcpem9zaY+cSGJYOdiGXYZT5YsyttVonXpZupX4ag4y2NrP/WNAC/fuiwutESZu+nd
IDnOh2oy8HbT+hlKbEFSJw9ZfMxDkZ6w23lvRi8B2OfPflRWYF5vjmSnGV3gW6BR1YlqxrowBTYf
+wCCwQy1lFagmQuyOWoA//3lsgAoaj3TgNAVwuhIowJpF8X5w+gMzqNsAZMZ4isH5dwjWSxt3IM+
gt+1ytRber1IKs6O5FEgI7FqWiihNVrjYkeFUsm2BocUTY0gJXtAMZa/oC5KYo3L/3InZtX8LgbE
pUEW3ueZg0rpsc6PnWpiaaHPhygHZmjMj3RFw6XNJciJLQnexo85IbnTOHlWYwU+nz8vaVxr+noN
Ka14a2dhuiLd8H2uqsMqfE9WZqOLMwcA/+xkWbrKdNM6Srf82QYpPxmCvzdhYvMT2VwP/HqOnR1p
cFQeHGwNiKN9uNCIRAUdKJ3Bq5ZrtzlNNfYsOupD/dp+VJbbSDOQidJU1GgdKCqVF/XIlSaOUTdN
nDJav9eal//nWmT/uOO8lvn7jrSyWRTWEbXYeHziYVSnqLwlBK/30cVxx3xKOjxW5lFsJz53aRQJ
8Sgzm7PtaOIszTbY49V26MwEiB2yTZceACr7xDAOZKOmcCvUM6sGZQYgKX2JOpwgwNvVsuFJA/ze
S7SXqqvLb4XlvXj4InwDFfR0ATzpdPGPIT2Q7BlSGQc1XKiZ/8sS/+8+kABDlRf4u9cOd5xTLV17
QUQPeZRFmwY6tRM7hMWg7FJVunPp8Cc/m95jPJrWy98mBZ7ZTOwQ/54kk8p6CS07PokCxZc81+Qd
NV3MMmhlLmfLiEDcnRurDXkaKdFXXbFZFpWxNWKcUV1hDJ+mZnypBXUZTEv2Brg6dKmCEuoOKqZ3
VweRsU0DEMGSzUaGctF0rAA1aFGte9TU7wPWZs+DNm6L2gSoVdl1K/VnuwjLdzsDY9u+Br7u2Slx
hvywz/7/tJc16tcoezUlvlT2CpSX0GQepmRZDdraE/ebxzl/lvVmve0dTy7n/JlAChNR2NjbzEkx
boevWWjLI5kme7QsA1SUUc5t1IL0FFnV43xrjgfOtq6jYTkv0wT956VpYDCyaWlaSAeV8x13zeVo
oEKwdUcEBjNAUi5Z5bpLrWlz1AHI4DKN4Ak17FHX8pQrG/k1ZgAFRSBItrTCNJcW+FhFgN0HBU1q
0Y8G29Nppdk0r1nH6RbvG3akQeDA7hMn46ceZfwrmTPsuNVGZtp54MVXDTZSs8rkgWd6V2YDqLpU
l7YrThEi1yaC9Eg21wPBAUDhVxqc3NS6LlLhm9lWmL/mZbXB+7wsTfI1BLMS0aY4R2EbRMv2YLSm
QWq6j2WDFkeFocKuSnaas6867OxoP+OFwEFQl/Yz1HW9XqAQCamJuUujqGXD7yU9eSFOPT0qiLeB
HL/6HY5EIdP7EwjFscejPlNGuqImDgpIxKbNlqYGYFnHa0NNof68QlCC4N/qm/s/7NPKn24yZH68
YF4hNghx9HvJwgfT7vU3BiFWP3Di7zlP+mUjE+8CCeDuBBoPlBMOpf/VqM/k4ECVeFkycMrXsqrO
BXREVjTgbi1oTH2DsnO9cmsRn/0ozC/RCOwBUlvxd9d87Ctj/GqhKH0FHdtCbZuDLVLEiD20EO7E
O3d4y3W7XcSpFd4VhWtfaABHANRWqAENJXbTQKWBfzkwUUch6wMzIlArOgoCJVtxTzbROUDZDf1w
XyMyuLFCTVyDLDKvRqPfWrWpTZBKop7otGijgTEfisAQeQwZMw+IquypqGUudKEu1J2dA8jPp0Hy
Jzs1A1JLByd2d3/a1bJgh9YOpdHtPvkrO90gHbXoiIKcafCP6ajeRf5YF9PHm+ttyA2QyOI4Vtl2
XtYEpv6ceGJZa608uy4SOhKY/Gsf4HWNQrP4vk19wH5LKDbIxi+Whm1UL6xtUMYnmuzN84ACEKL4
7qcgTypc/ovbxSpNcwb90HskgxKcUrJ2WflW8AupM8C4s/SbjH+gRq9+sjkf1hEejadaL8qjgezq
ZvRsbCpBPrAIc6/7bpnhUhuz/Bc4uJ+5M9gvviYR3Efk/eJqur6HKqq2ZTiT3ZLC65ei0423we73
wjWyXzobD3zw6zeANiHQBfZDxttFJPrxQTeLZBvYdXqoWZtebS8KV4bfizcg6bdDlWY/9SH6wrNk
eO6FHHD6NIqTb3D7hF92uWY9K18YRzhQuVrduI+ZFx3rJnaWVZhwUGA77TH2jPGha40H8HQ4b9Bo
hppTYHcn6IdV96Bp+0Z2/DGIyvS1OBegrbs1bQQgdeytNB/FdSDADC9aXsTn2ohw2Les/lvjrN0k
Lr4DXAOZLOVgtu6wRQ1ltE7MtLhD8UtxVwYo8ELAoUK83snvDGiveYsqxycesyuZUMOlITMtfCta
SK3chVqXbIQCfeC/WruZXhYvEDYWB0u996aBANUCY1DeUS9yg/Kcm9F5npSVeOsPUQwSz4+FCiSM
V/gxJRuNICLYUL8vTD4sMtpF7jXfiextVHycVcqHY5cvCkdRvk3Eb1NLPtR86lcyHI8tsK7c8A6Q
sFk4Llg8ysy6TJiFEdIYCA4kG8I4hIXZnlGg8UyDZHIj42xa/bt/C4Q70mShc9Qaz1kSHYVdNl/K
2DbuTQTNTn+x93Xx2Z6Y3Rcna9/9awCAlsRege/NFz9IzHsZoppqimQVQd++87siCXJiLrhBCZNA
pWo5+Be6pgP3RGDf4R+mfOohybTrUMK96QbL+DLiwRtyFn3DKwz0KW2qnQbujFeoVHsgykBBspqJ
nG75JNXMtkRgKHSraSY5OAGKwGimBUTFlScQHWe/Z9I9dQaIIs10Ik//0gJ8RA7Y6aH2IlznYWPf
AyGebPCf4Z9EGoNvGOLVO6u1KuQFIgtq4VyHHrUFelXLTL9DumgzVGwMUZMYrcHRZXxPbFQWAjGb
PDujLla+KcxrKUJt2499d3Drbjghzw7xcVbW9zUe8yjP64tXbCMegxTg3kV0P/IGjGEVq5SqiP3a
anqx/NtnG7n1r88WVvqnzxZrGkR2Ve0XlW5Fss2XrRV1h6k4S3WBmu8OVPbVmto96kjafSXSVCwQ
WQWFHIXrvIbVaysGY8BkdJG2XXsy0hZIYxc4tXZsIyFmtoxkgH91MrZljHd06JxGpeIlVVNwnW3a
EGLnrJJbS7LioAESchYul2e6ooYnJRjKAtddzQN1HXyLWz1Y5A2TGysJrb3HqujeG1RJ2wCqXyBP
TijxrF7IY7AtE/lN6wnVP2IJPfbwIPEosea0/qcY/3RJTiOcKAXAktjZCBnh2A82ugHBXYd5qEEJ
snWtYMWt1XYLowMysAcs6NF1AJG20/ELuQU6aE6dqkIErsdZI4677tIptz5ELZ+a/jc3iV/+tgAU
ETJWjD81eb5FKTfyevjlbUwnGre56oqsWibQDXlJi1o/pKYL2XFt1F91R/4cEt+7Q6JZXsGmjYp1
5W8ZvrtsOUPmSi2b82JL/kPC3pctETfejTkq20GtDYbdjQfM2BLZxXhPR1vqVnqS7KeDrxpFxUb8
qYtYZrxPah2Z6BrVpR4BV8PY6ReG0Ttrv/D1k0NoV7wkeneD8oy79ztCneYYdojTZKPZnVBkAnqJ
HETVJwh0BuYmrFBUXjIpNjROjcbir4lbmVtZmBw1LGjiIuzPZVuXKOXPHDDIeK5ckDEu23cfy+V8
WbUtsr/KmwY4CyX4L6G0kFZI3kJrnZ+5CAAmhL7Usish0ShSoPmRuscldl7dBoxv3cJDaFIuyNio
EbrygJTZlzW7zvbKMEH9MY1ya2VUABpK7AwcvMaPLf3Q8BOKzl1q4zdHl5H3UFlZAoUzxM2pQY4q
Ewjp/u534BcqwOtPlk8zqT+msQHN8iWtNc+BkBBC8aoxc2atbZm52QX0YN1GBxf4pTIC66zzJ0PB
vaghM12NkbCWbjIU6xg7FYYzSOCdxjBfkktKtsEvGuj3RPZ6XqGJ9SecTiLQ9Hm8WGhQJTv4qqGr
MHW6AkwKLow4z/lrsnZjYwO+q7wcZkPpvB125EMm2yl/z6Yl5z75ULcsc8deziOuwcqV4UJQshFI
GIkifm8SRCMb1Mujn0mvBuFQ+HOyZTRC7k7Dyk2fa78oAvkpSJnGMVR+IpCnd0Czn3B2/BzN/CO4
SZM9J3zSYu0ZKGjrbGrgBxRWNEApfkjO9ZAV4F7i2g1FaOay7iITMZ4sXIAxsvghw3QNkGIB7EcM
4RoniH7ypP5Whm73pRmQt9fcSL/HhscD92Sr4/+xTPd4afVgwWlQzc/StYuXK34PToF/i0QMp+lS
s7h2MBrsqYq0RiWRGqHGFUBmDaDFkzgNdrGJoj3QYbwCeHmDWGfz4I2Vf0KxYLMku8ZBvlg2UX1N
A2u88x2J/YuaEIErABmj0jnaqC9+9ErI6Qq9eArLsVlIMPKdqBmElp901cw26nLB26WTmZtyBCBc
FO25dcPyyQcK9r71gqVuNhFwLavGLbInR3blEyKvgDdW/J4cwzK7ACXlXanXJM0PWdTDtAj06kCr
mkX4Hao1S3WgxYNI7Kmbjc64AhbI3lK38yqkBxHg3lB3iIMWp7HGW1nqpuAKjffIblhLGkUmXjvU
JegtaNRz+/jcddih0qguzeaKkMGNBrF1jReVM+i7XNOsEWzLaYOCjObQYXOAUFKeBmd8t4IzXWmi
+gK+bLEzjdIZF2Yd9AjAD2CCN3IcDHMoM6srakKoAhyCGM3c/ZvfPI1mkAtNm7v/96XmW/6x1B+f
YL7HH340wFrB973xEEQQWdagElIu6HJuQPzhrEqrkgsIJWTHeYDFoKSvy/z3FOrPw55ace7S1Z83
yDpkJA0GlsP/vkxUf3wwugt9ksk435WMblPb5cK1jdvIY5zd1IeYp1B3cqFLmlJVyQuUN+u9ZsXl
XQdpSAepoFOhGDupqQYHKBAtqJaDab3bBF0l6UaDqNF5UL8AYKN5u2l4ilqJj7k0o0yAlpPMPM/2
UUft9pjhSUR3nQcG0OsIV6SXwouwM+dR767TKvaX0x0/FkaUCoXb4PAWdO+MFzgl10aympaiyRF/
zZiIrtNSGTeqdRRr9eTia/7FAgnRFgwT/OBynR+mK5b171d/sZGL9GyW4YeNedQUH1ezzVXLzKvS
wGyrwRK6TGz84kHv5t9XPQM3VQQmdeoGTurfcxMS2iI1r5HyqCGvtos6p1/SYG17/n2JeEteC/08
TRIcSoEo4kHkCxDRgrfF1bOsC2hS6h/V6Fw0V69+2JxdIoaLAhYvSNoTizNwM/l6sGeNfCJAOsHQ
Q4VFRyRgss8m8iB7Xo9XVJkv9AEHgsxJ7kCgZ9+SOGEXPJDW1KNGG8HmnFndj34IU2T6OiDyKr9u
l54bgMWA5eGxyWx1nq/d1+7jKk2Mdxtd9ZntvkbRkC30Mmev02i41Q3/IeU8vTmOk97Ae+2e2m48
kgniEOmtAxD/GuBZBtU8GS7Jre9vEciY7siLmq5pd6lVijP1ZJykt6YoX0pWgElDrUwm2YKzwtXM
cD/b+tJqll6ip1tyoYGM5yi6KFHEQzZaM6ohJxp2drqa7xoybm1TCQbqeb3Qysw9MyTwWoaHD5yU
o3e03e5G0+hPAi6ihsxp9Wl1owYNbzJ9hPlPSHGiFGD/usymImjupM+i0/zJOAvihQGaRNSk4h+M
fFu3CRaa5rJPf1VtBoCRmqCrIhdq/BEcIK3RGtNfRYuy3ofoXp7z5XxbvSu8nVYDtz7/pX3Tawfd
E1/mfzgESMH7z7P9/Olk4fjXMnyltab/Q19WKuo6XKfuWNkHMGwIVUwj9syESIJW5vJr0naPZpan
jwkkGw9M14HQVXbo2Vla2V1G7MMB/vTaTQcqo72XV/YTB9EdOemuaSw7V2/OseVoK80p8wWHAN9D
L41n0Q3FWaieW/njBlgRMCfXvvHQuLK580B61Xmp8UCm3gC1V5iH8ZFssg+rXR6X+nKa4JjhgzQ2
AecGmDgB0cO+uk/2tDg4cdMDoiLGgro0wceXRXMNeSNTPyKUmMm+2dLiqDbJT4lV/KRB+rhabByR
wg2v0907SwBtFrtrWsxjqbjodnUhf2r8JPlapsw4UU9ie7gNmNmDTgR/0KjJ8AakyooGyVRCInNh
N4E8UDcdK2vHYgTryIU+gkBlnD4+kEFj0Hjx61Hf0QcArYd+CLnEURJnKhG/6LHV30ab8btqFD8C
4ftfIO0+rKEIOOxCiW7EtRVIt4DRTHz/VDU5FPhQQf0FPIU2KHHz7lj1MaBr5m0y91Dg43UNvhDE
aJbvJ25QqO0mnN6MzU+R+jj2RbX4BNSzkhZi4oZ1r+FjV2HwQvnrUC++8ZaXjxWSbDveQuIHUVr/
UTlQaht7wG92+6YhyPktcQCATIX9K7Wya5cN5itPugF6oGZxc62433q1KQ9B7aaIU6Q6WANt+ZgO
UMYtIND5XU2HRqn9K8Z0liMYjK9osAmsDF+NTEdJgqojjz0NzBZGiuKzLJLP0KgAlzPss5tQ1eeZ
z5BGREBtcnNRe09uqI54X21QbvNqcfI9IKIDSB4PoPlGeYe2yIcfOYuALvXNF8gO1wAlGvmulV36
XPf2iVVG9A31PNmyAjz6wpmpn0tjQGrNGuJvHzNFBjEKmlm6IWDblqWvtCRBgigssme6KkI3na7E
X2x/8wv1/2HszLbbRrJ0/Sq18rrRjSECw1lddcFZpEhTlCzLvsGSZQvzPOPpzwfQWfJUme2VxSIi
AiAFAoEde/+DpjJv5vF3dTbFNIYDymC776p61xqbHO4VOZo3c3nt2mtRJVtLpYBm8u8a3Tx4Pkpc
VLu5vQ/jRTpS2D3lbZ5vTeQHPuhJftWzMmNbW0eGXd6AQsKcN86uelbE0rSHNQLauqM8TuNt8mSw
1IApyNlAXM87fT1h55e+6aCDXfjRf9julmGzcIPGPTgRtiNAZaLslIySgovWreYO6oTZKcBD0FiF
Y78CQ+Ue3oa5g/Q3gxdby17A5uwAahyapG0f/E5P16iU9Zvr5ogQmzBLvpJutQ9Np40IuMa3c+f8
0lkIhkHqupu35qP1kfbtaELrvh3NMxRv0zZpTcbL1qPFrJmF/dBtZ2vlad6q1LjahU5SLufN+YUk
L8KcXnUShQNgcxpRISC2FJOVyNz2m2NcR0w7/HiM332KUeD9mrdoT/qDyO+VSDvM2gwu7qS7CK7V
up9uCjz6gikX3b0rMO2+F914UDF/XTM5Wge/8vxlbY/itooy41FFLv0qW9ek2R4VynzlgZp7moe5
cSFuNdXb2nrWQqo3P893TFVhXFGQs7irVbU+1F5rr1QvCj43yTErDOdTGyG7OtZjsFeTOL2fdpz7
yyjDQ0cHLmQEkXkTxRzHrHTzi0fCx/fr7jPV0m7ZCsc/R7amYeY6ojJqZCMmytG3sRJHlgY7xnSl
UTxtUehF+0Ooq35+Z7BU7dLGJl3Au2vv9M7wn2Xd4+JuQxOaXhDFbLxtBaB3K2tBUbZhJqoJI9D3
t8atwzxzV1iU1ie9tOuP4dfDqjJJus6/Zey34R3OcpMH11k6qvwUo7WLmWL3SR97ddlEYYeXntft
arNVdiqVzncdlPAldbnxY9H3t7OGtpOi3hlk3Se1iLGDhH+hdGHykEK9h7rNO6/MsQ1lSn5QwuZb
21vv/C5V1WrdpSXKQIKJEopGsp+/smvG8a1ZlM/Xbzz9KWaO2Nc8IvGbHY4F4XsnyW+zTHEeQgSf
9swo013YDZ+m9ljlaaH7vtibFlIpP7aPFDIWmVYVO6a//kjA3x9HaXb4Q4tsG+l5sCjUHhOCucfy
g3FRF9LfZt2Ar5mCD4LtTEmtafOtzYriYQe2rbxrp5cKYX2qF7TNm3PHW1tWWdWmcPV2OaPcZrwb
a+A7S5juzYxve2tXrHDcqmCHF/Es0/rmbOUY5R21tWqdNswenqLp79JIKutgeueZw7d3c9vvegGW
Ip8DVnIbcvXsbUoHm2q08vdlmX4xyDJ+CYpqQyKu+6QlbrQCPzWcGtsms6dl1SaNLXOpp6OycO1E
u7VnRYQ5UTxvSzJyxDnefm6aX6wpizy/o0yBl2s+YkQLeHUTWg1s5YlwN4O45jYEAPC/McwjiZzs
5EzTb9roH3Wc5XahkEzJudJHN0JVeEoUER7obeUJzHS08IvLXWHrpnzOHT9caVImJydS7YM/ZtW6
b9IGrjd8cdw8v4gqeR2ytn6w/aDeum6W3HiJxCltOtg8YjRwXA8q+UxqP1y51piuLNUedkgIzhj1
+cVJ02LtWlJfz5sd5L2L+W2AMOTWTBLg4kN9P6Yu1P4oSG6oaUAwxOHhDmeQb22FdVTc8Cb1zfXv
PCtcg0ft1DlOpXgr9dUVkMVOuSe7xlnoAi9fzdz/iNLVjlqvziMMlyeEFMs7n2TMtW3enDtAt9c7
Y6lYCCC0otXfQwNv90LPJ21qm/RhiTXE26aJgCLn1TiGhgdC2jadZTQpjGPV+mhWpXdvyTq+bYfI
Xc6K3uaf7U1mxLeZMdkzkYFfo+UbY0qYL7httc/obTRg/vX4bDXmgNYLP0Qsg/ZetUsEh6apdvC/
jW19FI0NvfEvvoZ4deNSyGJtOH4SKs48fTN8wC7mW/sMxEAj89o+jx/T0F17ygjHoK6jnegCf0OR
g7qePTIvUitH3QZSSBTHOy1K6qd5hF8HYhtizrcg2EqWV+n5WlH77W+3Z+F56mWwZKTt7HQTaTjf
rHA/m09pU36/OfeS8e9u5vNfBN0vvT/t+za4nQ5V2EqzHb1x3w0UXbFCLw49GYBNWmrGfQokDJvj
dPySue/yvnO/GmPxakjbft/EGitLr3dvQYGX132aJFfW6QBTab7f1EGU21DxM3JPUwzUTAFPN73E
zmgsVfX5jTP9xqvOEZO4SQrMfQTM685MKgyKh+YbE/ttHJ4MxOZt8l6olcp12pVo0yTGJpaAi4Oo
yI+Q4NM1sKfisbS0l5naqJgvTFvRl7d91GD0V4orPzYmP+bMWgNhXGzeNp2qLzbYI/ub2PK8WzlA
vZL9hxn9nmUt1nS+O5xsYXe3esNCJihc7bmKrgOM/l7ttQXVggKECLdERoRJWljkt7MNTTJtymlz
7jVauJ1zL2tF/f3c+7t9I9OncpGkCKgq6YkwgbgSA1q96O1D0aiEmlN7V5oIBgz1x6KxM+O1iSz7
gh/tCoVbL7nzvYnA0AS3KHVL8ZLCIV4hqyHeKTmuf4NiRe+9OCvXOEmNRyhf8d7MI3M75plxNsJc
Lltp+h9bPb0kcSZeIfaDb3SaL37x5+6W3wDfaCMdIX+eFegjOKRinORW1q0LeqB/nG//uV0Xqbm1
8vLqPuQMenKG231IU4yR3gyJktyvt7LxEcMdMSR669BygeGHckbBBiWqHNQ+yZVFIYPuMG/WQ/Zt
c6Ye8nT4vnf4cXPuDVXoYf9x32wEo1OkyQpp21tZWemNMwVYoBFxZLOLxD/O2/PLNMTNxvQmjKzg
ViP4nPUMwqb76srMP5tdLy7qGJ1mMQQj7YwtsNFwM48akvErLD3vTGx7HTU364PBqD5m1BS5/vtY
6FdcR6VVbm4auzLWZCgBCPel+iEw0IbjvnbvUr9Cj5vJ/whHhhqU2/okXTrjOAIVxxyxMi51VtXL
TEv7p9AxnlvHir7qRc3uUx1KxgVLJTX6YjoYrfaeVDFk87invQptlG6gTNJqwdHVlOdYccU1oGwj
LbnNQv95DtPmBYINy3VhG220n4M1R3ANQobP17Oa16zr1fRufFRKHhWT8tfcXvcN1I6pXXT28m3o
3I5NZ8yDwSkWCPaOW0gzyQcLe/FUs/3PiQsN2kKL7RTGfneyIVADNaj9zyHWAFJFe0O3Anf7456R
FoznNDE+pEQ2RySY0iNRb3pkBRLuZK882kYQHIww2Hh6UtzHcdiezcgC0NLhDNqTc1mWrqru5l6l
lfWt59mfrr3qYH6pIH8cCI5YtZhCwfKSDNk8dn5BuG4ju1R5N28FhWOu/vjH//zrf1/6/+d9zc7A
SL0s/UfaJOcsSOvqn3+Y6h//yK/NN1/++YdwbMOWUqBhIR3UR0zTpv/l+UIRnNHaf/k1emO4Een3
osqq+1pfYUCQfAlT14Ob5hWkbh2xM5xJVQEm/aWOBmi4TWN9oXRO+Tx9aZXVdR3rdX50gLGyjeYI
q5Oy3QE1k/HJHP1ka8+6ctilioU/FMH26jIYBfUP2/CITz5AmLcwI4xkuKIak2AQgjLR/OJF7vdt
8+AiiVcq1/gee2LQs9OLTJP+aEwvfViXm4xJD0WmP3vjsnlCTD/ZyVYlYpeJWYJHstvrkHnfefB8
ANwU1MVfn3qh/3rqTVOYXFlSUoM2xY+nHnm8TOkqy7yvu2DYUQT2QE1p4zoRSvGxjCiaTOFEN8KD
LmxRnucRJpwnqNoqMLHfjypTV9knvv3dcTp1ktkw+gazYmUvZeV/jINSX4VG1B0tLDEPRY5OxkBt
6nFE9JnTa36ZhqI/DcZ7Gqq6OI148XA732ZaObxr/NDYC6Ez50JpsP7munSMn0+OUMn6cnYE0BBT
mvLHk9PZUWEDnU/vr0G6mUt4+Zl4pEKR3eEo295B1X8/T4dBlSqbecqbN6dRwLXSuyHHq1j3nWdy
wM3alEmKahoTk59WmDVIWT/pTXm0phiRh+IlDdXsg1RyLIPyjqFDJg6VdfaVrDwDtN9QsJf32aSm
X6Bti9xB5B7mNiTDom2do/849847lEG/kZMuP1kzXGvLQMDbM5IlyanwZrRSVPvdFMpj76KZYXRR
uaxcWIR+fY93vbz/aazQzpWp39g4d/wU2s8Oc3ojnf3UOdvPja0HO6kj6UH4q95qIvhadk7yUE8v
ZArzUoYIgLGRBGa7aKEe7hMnTx/0Ris3ijZm67l33rvr4uveGeK97675RpHr6loXdfSduHxbW9Os
rNWbuaPQVf9vrgjh/HBFSFW1Nf6TOGZb0JAtY7qdvpupmFn0ASkZ717yiMI+Tu1PnYa88swzDIpH
zan05zkIE0rb33rS7U+K7xCiKSVWkGF0nC1gry6xs3ns1R52fls6eZ4v6sntLQAEiPdOEWIuExWH
eae5Y978j23Xg3lq5G6rygZlMxh2vLO6UTuowtYO8zvRR0axSIMBtBWFInUn7PDmrfuXMdcGUTbb
v5l7fpz2p5OJAJQpVNN2dIToHPPHkxn5parFieperL4aKMUmzkKDv3DWA8UB9J1o6zZ20o+ZKtdz
rDuPKEsfll4nOhRuEZ6ljJjbcI/bfFdRZ5jm2XKaXb97gWR0bBvM2xgwN+PxQdJJ80mneWO6LCMN
eVddTe40JwoWc7Jl7lAT5VsH1ZmALAGy7opo0mWY52jZuE58Z4Jz+euz4li/XGKGsFRpaTqSu6ow
fjorRFTCS+vYvKjY5R6NyTADaZMICNvkcjtronpmGK76/C4wx3j1nfRyhqHBLJc8t6GfBzHWRkp+
llZ2rQEcXG/Wq6oMFbS4k2o5QwEziTwHVsjeQU6IwdDbWk1ufXgbVZmg0ywV68ZuSg3lbogoRqB4
u3mzmdo6G4aSPxi/tM3j8inVdB08jZvbhsom1BbKx3KS915Y3ijumYbxFdG9EKUus7iZe4ICjy23
xIZr7v1utCOqCoNc4dz6jT5dAsMnLqd8E+rVuEslQJWpXc16kzmCpCKqKaz4Eey3AeNLe9FWTn+v
TwSSHCIypVtWStPW1NcNOCjFNWk5LMJ8L0XeudPcG8y981NTB8jMj7V7sBPrKU6b+jI3ZTy6VjE1
jM28OXdoMRQqVXv+62tEl7/cOg5+G46GuYAjBavwqf+7eWhwVB53g1FcfF+bss7ph7Aqg89pB+jQ
7U31TOUnAJ4HABh9Pf9zjiIG9X33Y05ZaYNvKioZlhk8/LinU7YqC5jh1kmUAI4rWixmF5bkpJCr
nTftYFz7eTPet76FqoiXbgKUQD/kmZIdkYkFajptssKod7Y1qdxMm0mJ+Ghhy343b0I0+nbIeRMr
5HUA1GxtG1zlMyMocPVqHYxm/R31GrY4kVFZXolDJKrGm1hAdbtSr2WCkAROYNqVeo3bXPbONeR3
1Ovc66t10yXN9SPmzxkg5oD71iPro65bzZ2pO967qIX/2kPi+Wg0Ok7hqprcglCwHjSvuHH9XPuI
qki9YU51t/OwMET/PKfW1dU2eKeWFcTcbor6+e2whjeSAZ52nw+bN5lHKj6/rRoxghvFunEoWv8B
zXUBPodsXWlVN0NFRQBagbVE/SL4QviULpKxcN9H7aivXKWP36VgQ3dN1uo385FkTQXw7UidmngX
J+8hJ+OT1br9Usc0juQ03GR7epnbZVkP60oazVIzx29tc8c8rmcvQ1WN6zHsYIuJVfXO9sigpKJJ
PiEAv5+dIeuwPsh+dD4CYjSXoTX48CewT7XqUtv1AQl7TTcMvoGdfLKDal+56XvIDNE7lenwbmBh
hOcFBtcyax+oc3nY2XnZQ5aMFTYBebudN80ibm6qFuD4vIkJs3GuKnUTNkZ2R4ZdW2VqbF30Iovf
qYW11YbeusxNfeDWK1d3x40xtemiqHDuuA53uzg96Xl6MydrMQ1C3TA2b+aEkT9XyKa2urfARrcq
hHCCJRvpto9Kqt0FpSSpl1U3hlsWr60ePRvhaMN5rdwly3RxLjSj2oq4UsADjcg1wOLc5EGTXX53
nDi66ZO82JKwaNdFiyVeGuSXfGKjAIPEJXkioqRKhmljFafcUrTNLxLjgHmsOTJL2UFBTb4fnuws
W41DNrwPIwgadmFq1FpYsRPdCggaGQ/SSdxQxvkKYlG/78q6pALXtV10rMKsWFaa6tyhT+pvDTsP
cJzJhttIJzsPJNG6N3UKBWbm25/hVK3jxBOvXuMc2pqKzLw7cADnTnh+sAXQNG7+eiY0fn5aEjUI
1VB5MJiapjGn/DgRkoYqar1XWgzjNVKsnUt5aaYMIDd1dvxG2yEVRkZkbmvxjvLr9mGszQLDG1Ty
TSvX7sI2JR7oiuQl46oEXCY+vI0Aw+9RqHaDnTVJrMw6Kw0iq6x/Wmc9i6o0HuJH8zssHDHGXXpV
lVzjCAP08bIRQ3Rq/Fo/zx0qFZDzX58G7ee4dDoNUiVumP6Z5rzC/u55YPU9OG9bbU7fMO2WMzFJ
ueVVnI8R8SINYOgjeplvN33sGSvRG8XPk8G8Rx4D8p/vfj9Hz45KWbj8668stJ/iHEuzNdvml7OZ
PMQvK0+YphpGg0F4ugb0o2uVKKF7wSdywvGUlEdtJ9oWjqtu/2yen/GlBpTq12YP3cZrs2o0wSes
Nt5GV2FtrWRQpGg0rec0Z2I5wXtdouWSxevBrxAOpuSxSiPNvyhe8e0dRghi1TXQPFJPE6thevc2
LsUi77oc/58fUiHVnBp5yfKhDDy//mnzX9uv2ek5+Vr977TXv0f9uM+/mPX47y+HHIOXkufGa/3z
qB+Oy6d/+3ar5/r5h411SiAz3DVfy+HytWri+s+UzjTy/9r5j6/zUSDEff3nH89fkiAF/MxS86X+
41vXlALSLZIQ310/0yd8657OxT//uPjZl6//uMEsO/3ymx2/Plf1P//AQPC/NV3VNdMwHVO3HZXZ
oPv6Z5ftCKE6muWYtsVKHkXE2if7pP83e2jCNm2uQVBbdEHBmrs4HHeV5kiD1NQff/753zJa19/t
P2S4rJ8CNmHzzyCa5zvwvUgB/ThPFaXXQNd1sp1iVSlS70iJ7n1TfRjsWt+qcAHLSq1ZrpXtsk0h
7XVE6ohJhjelo4Guja1TOIGXzhQcALGjCKXLJ9sjCW8Et8j4R0tAYFUUPVPnJJuibjpFoMlw9JPs
pspOhgzuitQCxuXkS9lhqa0hUeSgLltktr3F0/ES9Ka91/I7RIs3yehHqzHrosWkquIl8SlWEUGv
7QxtLyPGP3TSkY8b9bEZjxYZ+1XQUwAtFLGnYj7pilYF/LQEa2D5Coz8kCqfsgj/4dhXweuYJyet
x0UBMymtUw3hTBxs2mjCaYWv4YDYvF1ZyK+10ULvtfNUy6qFBTrUWpVOgglI1elLsxI7yNBHnYAh
0slsKN22KJuHWvDZIe6GVvK1G4aLUkCo8r2vg1xZBnwPVxYLCSTNCpR7C6sPWM3tMXKzg1dxNi0k
kNK0vevU+Iis5TFLxQ6IBrvkK1GoN0qHQG5pQfhUD4E6HhCEPDNDPfqK3BkpFqKQGDp9UybaY6lU
GxmV66oatoEZH8s6eNUQ0HKU4INbDZfAbijxS0TMIf4RC1VrK4MGbvRbjJWOZhQ+a3I8oD2+QzXu
2GntxQeEC7TUiWq8dJuN0KNjM4xnEQ6H0OygrkZ7sPx7Vncot4THAFshSaop15a4D2+sttmgzcNi
0Nrp8YS/iPZa4pw6XYVgbj4VQ7WBCnJWR/NYDx+oXUULDDVfjYTrwDOzQy/9G9fUDm4hdnCn10OI
4aciVOpFtrZr+OQMPeNF3FOBqvMV3LSnqI2ROYxvvW7t2No59+Uur/19SKVG0729WkbH6RfW3O6x
qXTUN6LPIopfpee/FnV/mU5jrozoJ3NRi/FBK7ZlpL4MauPjeoOwW78dUNYsKTzFaXRTgN/zjO4C
EyhdlFl3GM2c1SYQ5Mpw9r2Gb/lo7poh2CfGItLkKQPkTIr+LPL+oPli53nDIfDjV9urMXkkVYns
zUbFVRZ8y+N0TY6F3PEAZika7F3Zv9jkAWx7jYj+g+kPly4XTz42gBhGL0ETHssCrOT0GUMTLfqB
QHVSiOyUeNkU3qtb2eYiTvut18fPltofCPvXZLT2PsocUUtwzfVXD+eW+n2gBk+yCV/LqGKSqDeJ
Fe7VgbKEiPYG93kyBDs3i1ZZOTyC3lkmgIP6cIQZGR2jDvXLkGtVKe+jbN2GPdWd9iLi5qFUkmM7
TQf2594fH52xuXQGGkj9RecnKdHur9qPzlDv6258tIrxcfoFET07KHF0FKhJTydmuh41r7tYQYfW
1/hYDc2q1YZF2+nTSmbtYnzTS1RlLYG3AD+NUoznrlLPhIjbzNvoPZAFA1Uav1xBYdxHjrUObWyF
O/lUsWhzRrnD+/Szoy3RC4wWrmjuG8VfTdd2FPWH6bvFHnNZBwoCWNoyHJHGD1MExpgKGn/Ea6FZ
jbBjKA82CK3Grz0WOUHw1LUVbLH+QSdlOF1MYM43RaA/urW30pPHmjNltNZTn8OXi9TxURU3leLc
ezk8BhnuFTwkMoojWTqeAceffdk/4N+8qtN1nvRnpRkerbCj6NAwy2TBs+0pH4A+390iQH4Spfri
l/kSPehVi5oqSyzzZFj9iyPd92QvFo4MX+t0OJARhf/RHRTMzmokaD3zhK53rpzdLrs1snaFHMwG
x0AspjGgtM2TkES4hXqmyFH001u5k8Z4MD6TfrxTMaclvt8VenxMCr57z+0x+FwSnGkzVpflp8oo
3+EnfHDy+qGqRmgY1iJ0+8PIjTD9D1WITVbs4QqdeWhYG+lph0I2L5WL3AzXZimah0LnFiPeh2Ey
rktL7qbJisAAfUsNJl7tocMIWHCasEVfrrwsfOfwZMMw91ELk+e6KN7r7mOT9A9UI+CNif5F979W
gXPj9SaI5Og4zQk4zJ38kN+Om6hCNAmuJ5z51rOfmgb2qZbypHHEU9HIHc9E0uVqfSGOPulMVIuo
Pft1+FzzGdisH3qnOfq9ZeKYY3KrJc+h03F/+Lelf5o+C9Hg03zHaf1J00tv6SriU60oJy11k7Wq
+O/aoAxJ8XbxlAh7P+rAAT3sAPe9UhtQhI0d9AIIY7L+YIfF8+CgwylD+Nqe6d0UjlwgRpLfGg1K
Wnpn7kOm2NsIOgNAmmHybVsYkWXuedy9h9Yy7MIWIQMfkkTcRE9J35+dLMLQL0OwS6s+GYoUC+Qx
6nUUIVXvplREec7WyjKVvbMQukb6RH3A8K/dw7dr9oEpmuu7uW0Yg2HbJfjvWuZd4If6ZgxNY5+4
gdjP7+YXRZTfNoUxfe2FmibV3rEbHBIGp9w7lvehFUO/ao361mp8d686eHTESoyKo/SxzXDKUdvP
L91QaBgvCwzrR/lBs7G0HBp379opSZz4gx+QEvJqt9sjCu7dIA22RAq12Axq8KhZmn8zJDii+CNT
SEMNojY3mq2sx7RdITaDzLKyhsi34BmwyJQnu3o1S6yEe2L/VC4BKKz6RWEVq8GipdZvldzv1kmF
S1rRKFgiokJ/fWmw4Dvw5cbdaFUnC8nEDUFRiFP8lP4MNrGCYEomcEpSxCPCAbF8hlm683kKrFGa
ei4pAq+LprX3Qdp8Cnp7mSqhv9YcmO0heh+NCYYRgclHs0cSMacGtEwUM2K6URdaLcGgYAeOG6b+
EisRvrWQdEReL3xAIFFp71hzPDU5PL+R2zwsmTy4BdKhuSTOePFKJI+glw8ugQ45xY+xmtTv1HCN
QqsDIG5tM/31MPoWoCCfLMU8yaR70MvhIRIgZiZZUdfejjJ4DsRO6UpIJ9H+u6D+N5Vg7dcw2dEt
xzYFKCwo6NpPy/kg5DIMuyjbNVb0WkQ3CLY+pFb34Nr9qUQzShkOBXFUjxzA33zyT8tRAnRHd1g9
GBSihWb/vIJ2RIdK3ABc3/W0M1I56WIgARSvzIT5hUAnCKtlj7i84pinKVT6m49ntfNdCVxOH28A
WyLrr6q6wzr+x/VBZ+HQFLp5ttNrgnjmmtSvEcnJtw4CTlp3gQnwXGU3dX8XyOQARfmpILD1w+Fv
ijLaVGt/q8V/+yI2CzKCNmf6/x+/iGeAEoT3nu6mH1/27UUSmcTKwbbUd0NOYIBwv2WlJBLkklod
tgzNJR2Kdarx9IkJWCnVB6lYU0H461M0rdF+/WYOpWrLQvDVEj+hBPLI68YQ2+ydA3eNqeZg+Mad
gs4P2hkIJ5Mhwgi0+Txf3nlFfB4PL0RiD151zmT4rDr9i+EzAczhoS3Hs7fVTVTr4vGx5tFlhAOS
A5M4XrA3k2FrFT0WA/LJdNCHD+UOnZbFFKWrNXdK3F8SP9zbiXoeDbkr+S06z17FpMt8v72EwI40
8RTbKsqvcufazTZthm1pV5di6DCBkctIuMSwAbeuu0mp+gNcWRcGYqOJ94j38AsIyA8YbZ6cwVha
Rnm2tebi5slr4TQcPnxG9wl523apC0RlLa4alEddYmLWfwDNIswFQeqjDHDNUPyQoPgeq/G7y0No
qj6BBVSp6z9dp3ocOEkGVGrnoxAtMjTRnHifxJ/nyLp/1Oryb+phmvG7311oxrRqt4Ga2j/97k4H
zY3OFLjzcKji8D5MNmZoPIZZd6l48G1sET0PPZMaam9o8rYPLHf3hUj2BnF93MobBISAG2GOfhyT
9uI4zbLX03eGNV0MlHwWlI7O5KNYSOjvKp3iqz0uTDDei4ZHB2V4fIieIJAepuN2dr4xlIVszZ0g
AJ1WBTFXAro0e03vD06nLgdrfGxZVSXoPzmhvxyST2alLZWm27K+34owPqZUM4Lqs+1PNiZRs3JI
RK6QwVvpVk55XYdT0NkSEUaoZQK1Pm+ReHq+BifdcBW5R2qRDYTF6EWrm4VKJKUXOfUtDwB1/9hZ
7kMQYEDPEowI3HjSJx8Z7PtiaXwsWY5mcfA8Ba113m1RjDslQ/WhbIaXViccSwOW7P6lKG+oeYLW
v2k5x7iJHiM1Ofq2eNIzucMhNBHDba+Er4qe73RPrmyvQYomftZid2/pKKGee6heKIXtUPAlH2w/
ma12npZ7RCwHqHbcrhQe53VSZu70ZmTa9UHO3PU6Dy3+DqUjfjO9U2dkS81CZQTOSGerL64tThAg
u7+5tH/Koc5TsEAV3qLEb+m/1NTw9MkKPOfT3bR8m5Z0PT+79mi5+YfpT0YCc5f+zWz7u1lfqoSc
gM6p5OlT/3dp21IfgD2Lgck2YkFWsTDN/v6R+ptbFlSVLsT06uj2Tx8S+AX2cEhIUudvUQaS6Mbo
8fhQ9uRLJ3EEUkF3kVpcRgRDBxt8uaYeKj96naLsEvHxsAbMbThrR2pTpmXnKPopYtnT6uLJYiK0
0ngPUxzBdwAkYfjZNvmYoo2oNSAhGseLaSLGLfqx8fTHNmSqLsvIQyR+nQ8JSgjUXq3mYvD7Iwn/
rDuIVtV4LaR8TdZlljE++o44RbnY9QYheZUiRn0Zu34HuOth+pKSOKQwzdNgmA8ZSQsTQxk7f5+T
YbARwA36c2SEwCGbB82ST17SH2wzPELcOPo6HpHVcJiWTbUfHNXRWqGVe8vlcRi9d7ZL6gOq0F4v
WSWR3Vv0bfZBayyUh/103fSEXqoevEoeF8rAmiQA39FHe113FjG/pI1Z8pRXmD5OLZlo2lA+IfD2
gKnQOiqsJzUFGcKixOnjJazhtet2D9MMLliv/fXTU1N/E+BwiTnCZlWkUjP+KQOZ6nndZ0OS7rSY
x2eatMusoLYb1KybSogbCyVSD1ms1KgV8RspPfC4Kr/xe+Ved5Yx5Nn2VLLMw9vj0AgTM0V7X9Vo
gI7LghX6tHRr23OV9Bdf8W4rW78t7PCjg/RTjnTrIlRPoRF8GOzoOdQ5PiaOE4K4uRHIBWYk/lLZ
AJhkzkNOLmq584lGp6CiKftL48rTNKsWY/uSwT9QVHTh3O7FYuZPmMwsIzsKsDP5YO8VIQk++q1G
coHsHUXSi2O3F61pVo3sN0n2aVqkWlG4L5V+K3EKwaH7UBnNNpFEO+RfkLl9LHz1zAKv78TSIFk2
RWNu1K48FnOYepzSeuNpzV6U1SVpu5eh6bdTECSrKWVhPDlhvzBRczddmJ9Z92hK/uLG45YA+pqT
oqvtzzBdLsTu9eqvf+jfzGIEbtM/DUSkrv30M3degT5rh2YYkIxV5bQLkSO8YnXddrrIjbo/C3Pv
5t7fXF+6/BEsNweONuEzT2iNUtMv0ycSFIOhg47Z1b58TEqgsTznAEm16Ad0qClmcXJ0OxzjyJ9F
YbtyDbErCXjygcQLGU6dG8Wo5KKhsg2mYjMF2RFpTUBCyykW08zPJokUNOQWU7xkkyi1+vOU3QDb
/dQ61aYrwv00ZSCGiQ3vtmrNbY38Jvi4RewQhSXDi+eaJ1+fCl8Ny75yUeTxUSbq4zTvhlx0YUoK
kWpgmch1U6yrMDkOeC6XUXfxCHqIJ7JifAErsIL4f7TD/8/emS1JjWzb9otUpsYluR6PpOib7IAE
XmSQgPq+19efoYBdSVG1N7btvtyHY5gF0aciQnK5rzXnmOIMqGYzdOmlMFiPE/U+ZfMpp6ntrsdw
aKSf1s9sLOo7bJLvkkW91D2/S/oZ189lhs/d81oEqBv0FBvdYvRtsuM60bEn9dSx27esXBfh93V2
7RpfmsF76oEcsYNEFj2+oRvtdlHE6VZcqyX/tpZD5EAOETPzL2VN/iSKKK1Dcj9+axBrd2N+sQSz
jnlZXnJ1Q8t6LRF4eH2UeLouHUflOq1bzOLTotJTGOe7MApINxFEOULQcJfM2bYsdxP0+LOKcFaq
lyqjEgvXoZ/ST/1sX9eqtUa9bq02zTWJfLNA+9j7rL1e1g/tGMxYUu0e/fdRxUrWJP3jeoaPOTbG
wbyGwXy/3q70+USoR0y5qCEsvqCcPEzWJWpTd4wW+FpEcZQBKF+oEPt19F0rayXrRdENd9q4uS1i
5/6NnMcXcrafFoozWq8+Kcd11O0pkqtBAgpp3GlL8omgyItW9Cw2o0+CNIpGMRmhqb4iLvHmIDG3
KRop03y/Vtrygidw9Baq+Z5T+GnNq1eZXVbRU1JbKP94r2x+JzKBoiralIG+0dLlZYg41TGbGIr8
qAzJMXKoIzrNVrdQFthEnoXbtdbWdRnlxXoTlntmt0d0WafbDk/TY51GxpyGp5Hvk9FLUBUQRbFZ
V+NZZV8dEqaoIXp6Ph7Wk08hOlaQhAy1g1+EL6pCXX/d4dbqa8JJtcKXvcrKjs6U04KgvNDaw7ts
ocMTLZxJawb/ZdgNNVVnhuO1TrhUwdf/PGppvzby19kXq02U3KppMYiov8zys9lIal2Y+MTt+YXU
90f8/Qgq3lLnouDREzu2LkZln58pY9KjGd2UA2mtPa87Vhs5JGx1rAE6hxJxOWaPWWrehu3bG9j6
5zphgtvE3xCRviRSoaUz0R2Pn5zU8ZEohm6GAvZMPWjctA+pggiIaDBvihX9KAbOOUVD7jrpOa6D
S2tv1FXuGX1/n2N+3IW6Smu5YsosSego4/faWkWy8Mq5k5U3W02vP1WNE/lhUqmuTVGjKamFdiW1
TdUgRepasEb3rKh3J73EOR9RCe+f4AC8w0YQDcM3tTGIIOQAX8eXaDEOZZIg2lO9dVS3RHfa6AxO
65jzFCrqVa2RWDXRJ1UyCxnGd4Y6PU6J2HdVCgbgOOCqWc/hWYwixmi3JarAGsPyOgSC8Sceh23m
+Gtt5wkX1kBfI0vU+/Xd1mlSqK9L4/iY3imNvSnpCax7RWqL6/omDvX+hvLyWhnA0eGm4AvWlYZo
hzdaau3Ncn7BsYUYa3mXz0VM8Wm7bypmQWX/qJ7j2lZ9bR53Q4r6Cg55WLffsq5/Y1jT/XpAd7D4
vk/9/6u++/9LS/0vnfp/18D//7DvriHb+ulA/Vvb/X+yT58/5agTv3fx11b995f8aLhL8QeHLV1z
jl1qxre++o+Gu5R/CKpZLKIp5VGBXZftP1ruhvmHqlLdcyTTBcuyVwnsj5a7of6h63TJHRMRi6ka
jvbftN21X+e8vI1ETbuKAgzmJr+WDhKNbNXWwNLS5Z2z1SW+FmNxTlhOy30VbrW8KvZtHapkuea5
O2V27BHlkf5mSvaPm2E7aDXZGkTP+i9j26K1QPIW7Oh1RVAS9j3Jqb3/bLfqFzrhPjE0Ok1trIt9
Km2vI8Laj4jX2v/00/1TcfXXQgrfBmIBwxBkRsG/vc3gflptSoFB2RmMYK82ovIDQEqbWVP0gxJ4
tLkO41i+T62A4AHnfTY3ihuVME20XHeXomA6ZQyorGJswr/ZLCHWmuLPNUfHtA3ShpFaIEI37NvS
5acNm9LWrDERBHt7oE2RQw+kSFLfkUopz7ltskCcxOSXUaQcm4Wh1p7pMU9rPp1btyxfhsEibheb
yw7513GoiI4nA5plnA08CVRki8t7bzo5wGVdnOc/LzhdNj7utNRn4QCeGqOQ1zvRdLfUhGvFyvwc
1GtwTNDQfYmRuIazkiJ2U78qtbSO4sEMH2sz7D1nghZuoS5QllE5hFrxzaFi7QmDbOM6SDZt1+7t
OsOORuyYpRoRJJ+0Y77Qfhlox5iEanl87OKiJssTjMKAGdNLgLLBQEK3nbqNHSIsHbudtLPSJ5jq
FKYHOgllPAxAiDCd1kp9tZMvGCTQA4zRKUszh34mMguj5oxR6NTQwwF4c99bm9Y5qQrkXV0vQA0I
eiUOsBDTZqGKh7SMU2QnUYFfvs1I0JJiq9ukTWUHGWn7bFVopnjOazU/KJUFWiJyvnbrD1JEoHTj
59yEoz11fe4v4YDsOAl9XG4IqFtBb8hAgdDJ3Tggn63n+GuRKyhcbWuTO/U3m6JUidWwRiaaiEBn
vV0/JE9FVn8ebagf7QDkk/xJv0HBgxJ4dpcKcd80OH4bmrNnosz17AbQfw42UVn5wP0yI1IQW6PR
75eg2TNvD10kP5zXLGuna8mBIOZkFw7N6FbR7FP2foswf3GVue438IyyIxmjn6mGbgP7Xlvsj6Af
lW1lGrqrRMGzM4HhrIg/hFSnPnRTd4Wa8FUTsyDLyUhYSRAa3RqcstRxiPzC/qCROqvlE3Vo0n4S
9XOIYthLkadQdVSjPOUAmNQdtqivU4mup+oyt20dbVfkdkoAUJZtiVH08qCYkH9o7ZbCm3Ev8mLx
Mxzlmpyj3dQ0lZvk1sscaqY3JxpGynn8llnE4aXaHKDdAZ6HEy/w277Od0RHdFsjDm2fnq15gQF2
NtMxwEncgmKn3bl3MuNY9obpR3RooCZzIRTbxOi4XiU/6+eLnCWgXydx5d4eUMz68xxnmMHonvFt
RneQA8xtE1bd8XYXAlud1J719u0CVfpbcr6zn55yu5+ZxI9XvL72dt/rzdu1BhUyvm+kCm0MkFIf
4gWwk3gOA9ADt/vQzRTH2zWhL/ZGzNmzHhX43jqlLo5jLMqWmCVefHuiNoLzKRsbGN368O2idDRA
yber7DIO5fdeAeSkaIV3e+H3O79f3p4VO6l0l9EQ31/U/PlOt0cXqydww7299KctmQlq2weztula
iNwCgOH3LXzdNkQFMsU4uG7C7d75tvG3t7dv996uAh9jcxlCcK9AcxO0+l0zcb72BmC9ljgAWBHa
55GsalcXHDyhCYOqCetTF4VyOyTBPUEhTPrUYDOHjY8NYzxGqAti0X7Je7IO5uSdZennIregfaKg
WtUi5CB+66YR1XOZe46pZC5pz90mm/t8byztgi5nQlPFwO5qOFKvWdPsAzV8FIqlb0zazu5gJ4+J
wWLTMu6CVHX2c9096KFkXUv/NMucDW1litxtI3xYloVrEnCx0ygQR8UcnIviI8Xey1TJ1O/WAHDG
79ENnOprN4BopI6wL4x49AK9mbzYBC4VqdqTU6jxrhwqosSC6LhE2UEM8/IGIg5pK+0LC5TNEgt9
05B8QZG/TBme6wdCfSRJA+3kk2bKmtWoCMFzEtNXbZIVY4yA/oxdx9Y1QK1xwnAAPoZ1i4oINSdz
biJ3Mp7lBhynzvC73Cmm9rXm+MU8f8fKoPRjJBfb7ktqh9bZiq1qhc4mvh5N/abv1pOWU3q9JRBc
sIqUbd9va7ecVNZtGNlxysSzn5bT2xk6nGsUerMdFClcTnDtFJn3QOT3oz4HPqswcxv3X5ox/yqW
5fOgNm9NpSkelcHGy6g4CNI41YVjXN0V9JCJ4WttT4WafhLfmO85btDNbtnRnxrQLyAWHD61E3F9
doOUxbDjckO4b+qqjX4ix5XBWD1OLUdYY6be0BE1OiwaZ9Jcc9eoaErJrMUCFiPZvVRpaOnwlMlj
ir7FJV2IWjuZTf1Fk9UIrUpuqvoO4M772KHKo9tJdLDr/pjb/cYm6eHZ6j+hOdZp4Zs5del62iul
8qT1RrMbRL4zNIJRCipN2Ki/WtOke1Vc15sZip6nrAvrsjppFklYUiyeKJfrAkXZXczWNXVkFuOE
oEfFHeWo7AF6bWxbgrQ1moezqZ+B6eyYYuzVhVhPduw7S49m+n7MNwWwxr1esk7UoScM0yacI7Kp
ulS5L5nN0IL5utjsXmkQLtQHFjiR40cYgYtPhOTshtFDFucvHOIHkAgPMfyZjV1Bvm9yH7DM26Ar
EmZzzRuL6giLaCqkcuoe86BPXKXRPzW454yoyDdKJRHbyOi9ESP/ZrnnqcUybZzqLlkyJBJDeSJ1
YM3g9lKnlrga9ewcN+G9GtESNpfHwTIe53x4Pwakathymk5RQGIF2HlPt+6Z+R1SgDHeMiGERWnn
WkjNGk3Q0Kt7TrmL8c2RKfuWfppKg3oFnkDyqaodjdaPU42qPnKqF1GkiL3sGkz7ipyqY85iafw0
OmQcOcNg+HRb7YtlVHdT0gLBMevI7SdnA7lKcacDqoejnst7adc4WrFPTWhlmTh9mILxgsb+HSK7
xaXN6YKfrOVAsjeqTzJw+aJnCeSO4FlteAOuGWNAHAmGyQzGleI82oFkdIkiw4vCfjPZJifhZm59
s9T3lT08k6VsejJM3MQADDMQM+am9ZZUsdIlaelsWSCUQz+E1ryPpvlsdRNALUU9FxmWomXoT83y
qC+RviFPJHTDoPpYGQC6eizTSRciGhbGG3s5yXiVTAUEcarZmzmxvspJpUHqpUrwVgH/DjAdJvUE
KaZ8Ch3CSoNkPuPS/1KM+XMJ+t0FbOac5n4Vl8Hj843Qya52lgnVLeYph8VmGZu4mFlNrY/c7vv+
sJZZzKWseZOW1Zuak8w+G/T3t2cFFWv+ilxyb+b0f1WYxOx0ld2m0yU1dUgN2yTNi+tSOPNZn4SL
YX/Gk2NSqVJwM9RkmKaWky/+YtFTomDgl1gafJukVVetqdAITDmBVL/Ze5gr89mgFA7Qt3hsRHDI
q9a+GJ1uo6RlpoctZ9raPe2PKkNLvHBKC1TS7TTlTWzbfMJ1S5C2LhuLuG5GVZuvb1BxYRqUHgko
96veNPmevoXdUtxNRsnFhP4LEtinMULFrZMJzQ+PwSiVU3DpcetdBn7vhf/L0uZTd/nFqfSvBCRH
nqJMHxWMY5kOcRQ+xjnpJnnI1RLJaGztikJcCjP1a33przJPY8LZqm/gV+9S25iOSxfewT+GWgA8
76oR6GoHWXb5rCagwPSlPKildQAm1x+hIYOs0NprOKkPYM3Vg523+ZlGnB9JpeW1GAWj9Ues8jzZ
hllER10vS29uNVIVsCN5lTkcZso+IZBSukQWzaDaOXR11V/Tdiyu09rWCdJrm0T1Xpvrz3EZHg0R
dCcHZQ9VxuUx6Mf5KsAkIwKsj2GefossttFJd0Y78Gdy9qx0pWaNZnrRhnmdgpvPCNhJoW4hg+q1
X3b2B2nyq2TNVLH2m4crpPnDkKp7zkto62Vxl6VYNgvmwuh1i8Bf6BVw7lc2tTbPft6W9cmZo0PR
yZGIGy6ISvk6yhb9u8qObqEqdebcNfcJdEnf6pi5CDudPTUIuivEjc9OOI37OJDpGZqVn2dqdQj0
5YssJ8h0ny0clACDj7eLYb2mlPaseberba8tNJnXe42wl5ykWNFF9bESFV/Iei2JrBKI9J+3b3eK
qqky93Y1uj3OQv7H8//xzlY4fmospVvQhfK6iG/baueaIh7XYj1p/v3N21Oa9Xm3a6+vvb3s9ebt
2utbSTEzVmXEYNz+0O0NGL/BEJAxqKjNUVERBt6uvV782/skBkMmjf/wupqBn/Tx1A8EGK7Xt7L1
hCTo19uEwrTf/9z393r9U7Hu/OuZIjrlwSAOyHw7FWX17eU/PR6K3tE2t3tTuts/tuh2+/Z+fd9/
bOSsb5gqdej31r+ZgtzTN7erGZE2Wai/zRZ6GXqQ3EVKkTHxNLJny8x3XRlqd6PSOi5gkxY6V5Ud
khD2TZGCFSxsGfg17pxNiv0jSsKHmBg5t1nYq/usJ5ErL/1GlDSqehvaWJejYZaQaSRN5q0S4ZG+
3RxCDUuDEuWsWmmDkuINZLJFRaOaYrcYLKUzkx6FyEasDpbVI+JqtMPqajnbIBIXtXmyZ7ouItn3
Q5OdkyjOzlWEKE8FVoWb3vKWsR0OslHvEttZlb7mTD2dzcNvqIMSdTCCLuV5Ho5vWYgv56FQlvPt
moQbu1VKhzPt+oC2XhQG7WUmD4e2jn88LVy05Wyg0dqmmha6hbGrK7ZkMT/EubXKvWn+L0TubVrk
DG5lBL7sFm2jdqD6DEs/DlkQnrv1QqN20Sbh2mymoxWNwvKzq1CUi85K5RgWtXHSw/uMExvfEW/I
cp7Ty1JOZ0bT6WyG+ZtaN23GZZ7RhMp4TpURUFka6ps2s6gD2bBibJlRYZjid7beVJdFyoy5W7C6
KooXcu10oM7EpjuAHGUkTvmikpU1dPugZo25ZBZtDCfJd9YUfwrqqdx2Sfy+cax4F8pSPauIy863
a7cLY5xBE5rq4unZ2pwz4y21HwUc8RkBrF76t2dVpKRsqczQBZOOearzwjphftoXjbT9WbNfHJbz
Z9tsmmMRdhtlvdWvewrrC+qUwho4U/3rvsimtDK1bjuMjxVcOhyPuTjfdqzbNfoONLNMvXR7TUc8
RbhOP/bU//PFODtjB6QnSZ4XR+jQTxHcEPJurw/dHrdAaIFk3DdRxqSPnAxqtuMmVMvlYFasKFdF
LgC7xrVNxWaqJYMzBAflfLuWhVKyAIuLDTDNS5yfAba0+7iH2+sD6y42WVY/L71+bNburQ4uykWA
k56hC6Uk13QfGmPnCKjbt3tDZW58y8ip8JQyOdt/PvP29NuFLXHgoJ1yzHTbz2l3BKMGPW/mTByv
P1aUk5Ur1++wW3f624WGqxJmpEZsQluxEDTJUo/GHxdKHA4lMyBuf7+qKAkZvRYr3B5DzO2Bfn1J
mfT9X554e+j2brfHbzdtNcYolhra9z/z+sDrX73d93qTjACa5D1T3tf7Xv9oZbT5ce6fjUR2JQ78
OP1p06vQYgkgnO1P2/f6F183r75teTZQOSNqy8TbwYcd2bkckai71+e9/tnXTflla29P+WUzbk++
PW/o4pesry8NcSQw/fA4TAbGJbNKCQawz3KMej9fW7kC9+I92QFYuSrjPSps5QqBsvBCKj8bZumx
l8rIJGgz3Y52u1wB+J9orL2ojVJ5S+pwNCCQ8Qsz045lptMARNMUApDeM6sHGwkXOXlubXWXUbPY
6E36ojPP3UChdBikWOmKUkLi4egUIfXYCt/zuraMPspiF5e4MOTSys04TstRxLq6y7uKPVjXdqKX
H4JiVi/wKt9HrGt2VDdYjhpT7HFTB5WC185umQ6aTiLh69yHyxxelqAgAXSWz0P0CV/Wtmom7Q4V
et4MzV5phodiYJwl67r3ZhZP3iIH1AJF+oGgoIxV0TKeRU0haeyNl160L2mficNa6cBkhPKim5Jr
J4YPbSDvc2RwW7JJwyhtT4n2zDrNPGW4GxZ+ow3jebAJSo2SqhzLU02YptJHzlNgqjokdMSCSi5p
AEy1H8zhiXk/vi6r2i5By9LJEZ9NsrMgfo6HgkPwUS9Tkwp6lHtd2KQ7RyUCtRpJK224qyi7kWrw
RAxnG++W3ko9vVU/j3X7sVNJMhG4AcpFGNu4er8kZviUt+luJdhs2Uku48jpvxTJ/UBk+RbXz50y
BNdhpqDDoSyO2X6ZRMoSTEHZYTUPqtNtoKUi3RwUtOVZMJ7MZSHK4k7prHaXqMGxdIR1nuS8gG7S
sTXlfXXtPiaBJc/jMFdvOifGfzWJQzkkwu3hr2IR7U3SmrTEw1Fo3cHvBxybi8IV+HWGoTIftSSE
oNlZ7lBal1EZtUugBvT7c+OYFcXkZ0EEqDEev+pFOO+4MDbMs+f91I39htpZ6tow9HdBriuonrFO
DGaoHJiQwCqPlA3+T1J2c7UD86BoWwDItUuNjPSoOQKxO/YHq8ipcvToSsy+0onQSr6JSMJ6EKUD
Wa1fK20GRT50STPKUUcZRniDCrKbbPzMqs9NJmvZpNLUD3UuD6lGi/rWePq/pu9vzNZIqFcz/p+E
vr91fZ8/tSyLQzLhfm78/njZj86vpll/oDCjTQsC1jBNQQ/3R+cXqekftmEZulxd0/9q+gqHpq8u
cDi89oN/NH2F+QeENeRq2KxtIYi//a+avn/tJgpp0mZFXERXWltDOH71CSzlspp2egtRqxn7BRC7
Q9uFhy5Uidfq82KTkyOKAYWRzdHSncWAU6hquS1HgqvaCuyz0zj7BHvzBZvjt5++yX9owup/lcnd
tg5p3urw4LDmC/pFnxeak8jsqBMPlsbQtZTikjmIUTpJ4HWcaQ+lCB7BU1OG5NTuzyVmUXS9+GvD
Vnh2LmPWAUS9BsSXRdJMzsHSO646o/EzNLKM+iDe5jmxdgtzNaMMPv9m89dW9Wur9sfmA2xQpbTw
iJi/2EOasEvHptTEw0LIyocGn9G1XpIaDDaIiWoRuh9qkXMfqW5vjB/mUO3uO00/5RaJMkYk4rNO
Q+3GyrDLjKJZuulkp711Vu1MqUi/AJAJUwj1+TC0j7qttycMOW4Z5AkBHaQc50r28JvPtH7lf/1M
9qpeUJEyOOyDv34mncZX4SSZ8cCOXuyalpj5obHDrTqGh14vepdwXfOcsn9sq1RKjLY1BEOiGM+T
CBBjyfotoJX6ZNOHdZJauwr5Bgh0z1IuFY9W1rACwuY+OUyp//Om3wQMf9t0jh2BwgKVxa88uqIq
6HjDHnrQKumplpI8zhq+PdQ/WR5jsguH6FQs1D/jGWlyn00fq9aj1rE1TWXYJ7HmbMAkxICMFlJN
ezJsxnRE+BsNHue3+KQk+oXqbYyngfUp5t3oTirGpitH9RQJp/Vtu509DPzOMSjtbMu+0WM5iGg7
SxLDDa2dNl2uA0qJF2o6YwThmODiHTFy5d427syQoJtMlOF+gacLWoy1boBkuFcc7VBDSY0jy7nc
LtLEtwcr35n0QmC2qZd5qskHjQmQ1MinEAFaxBFG4kcHNZMraUQPStlfEgWZA0MFDlE1gH+SaMmW
wt5wd7s24gIFgJxST1PaR0PXCQivg0OpOaCddd8ZRwyhVvoGLFLjNaRWEBIpOndOmvowtaSrjEr1
ZbYm55DH7XtOo6O7UNd6iLSKdU7b/EbCof/TrmoZyOTgVGioZ36x35ChYPSTHekPit6fB7uXbiab
Zhesjfp18sVkD7uEkIdybt9GsWls0py2chmWobfogXaJymrXO4qnpayxiTx7GBU/TFd9g8MEZGmc
i2MWzm+sWzdX0K+7qYX43LLlStj4lfRHyLidTGZD6pypeAzc0WOYWhhw0tyHHy63NeQHfviQmYEt
IdxGLeqL9Kl1PpE8pp8s6qwSsB2aZmEcWjiBCubzjVHT856jPv6NK+Omkf5lcw0NDpxtwQtRmWL8
1ZYxOA5plOmkPeSBrO9VijJyTj/GYwZpruxh6hW1T1I6iQPUUJYiPWth8jZOZfcb75OxWjP+tiGO
aiPaZ2v+Zn0KZrvj1MSv1BfDU51q4tw84zay0GiQxa4q/bt8+JAic39ajf7I8sjFHXX97vZVzm23
jecxuzZFJ0BAoWz2FDXRD1VNiFHTaqYfJ8qZHwelZ1Hshym3D3o8PA6r35OUyiOIHmdLZZ7OpF2r
Z0UpZlSp2XtIUspvcED/tIsYAFKYUmDCMP42kumC+k+tBupDO8Uvol/XglJFetQYtp8l5uPcpt+s
Uj4oSp1sqmDKPtITvmgz+X96TF+0Srp+N0tggZGtnyiuqwN+sGm3kMJOyEARuv956LX+fiLHhwjM
5fYP3tz62/0kWtIq4l9IN9TJmu8kuACSmhikd4vdv1RzZ99JE79InbHyxsvKtNZWS7hhCQgBQ/f7
1LynIa9tRDm9mGSMnbUoTX1Tlh/hJA8eJ+CRIdRID5Ge3I0LjjPdGoyDFM9WF8q9GhnNMS1JFSj4
C+gcDJTElvBpc0Tbhooc6BU7J4NnJta04uAOy5OtT4+pqstzB/R8IxOgbMoECzwdtgUrO1zuw4Gz
grxLpgWZfqHfw5Yzv5F/4kEg0x6U3j4aCQIr8hqfNCeElDgpDSCPUhxN1mE3RnFgGSv5t9lgNpJn
vTGG7X/+3n8Ri60zENumL8TXgILNYUD56/eeZGHQr+i1B8fBuunZy/A4k4txWmzUA5ZiTY+KQ5Bq
zPziPM8LFdJxPljlTCNRyZt9ropg2yNFWiQL50K59r0Bck5MtZeo4UBFEJWuLOdTFb7th9ajkels
q7qnKApXitY2c8NiFk9hYTnoIpI7/PXWGykJhCr00wLc7yJLRL71TDdRT8V2GdN9ReTb01BDzHM6
2gtRj6md8yCxbTa2PTN16M40/W/2UO2ver/v35QBb0iogu/L/NVTrEx6P1iB0B6mqngWdUhYSh+9
TzN2xLaGZyUthZCYsam9ICar1Jwxkvc5wmoxVac5yADcVjPGBnv+jSDyBvT+eVyzVLKTV8uziuhP
Iin962+Yd6EOu31uH6jylSfaQi2RvWbhOunboFbkubGp5CmsZ5UqbnyNstcuwGTkSqtSvNvuS+MT
fMLcmDTSFOMCg6h0435Qz3PgXBa9VDysHtmO2qKyhakSb+npogHpI2R+xj7siTcZjefR4ryojMgN
oM6LfWp3nyjNo5uHgwwFfpdnZg1htqA8mVW7uV4cLBB0YAS6PrNdd36DBa66CrhyMpyQi5B2HzsR
4mnMcIVITTrBDoZRJF3+SJKPoWnzFUxTks79Oe43VcbQzNyjZK6uv0tzWE+DNOgNV9SPnXBsPLxv
odeGOinEJdIOMlhpeRZx9rvx1/mFbQwAa5X2OjaKXYFp2PrVJ7hIwCvoHsMHNDLkNyjLsBUK8V9m
EdleqZxNs/4SBxPeqWWWB6rRR8coojfdojQHGnVoZ+zPUP7Tqzn3Qri6vSBPqGqmjRptRruRkTd2
xJeboWi9xPqctSFrm2RAUYRr9lq2Kzg1Te9V7UPX1dpjGkxvu8FSL315nzhUDgYl9PnC1F2UNC9x
b+2Q7KqTK00TLNugW095pwCgIp9KT/QB6MNmGkBgQ9tgcVTG/aWY+UiD0JirJiFKz1CFKa4mpz5B
ozhlEGyyzF+gJJIq6+zxBHiJbKpjRd3CteRc7NSmUv18ErrXQiWgF5FO5+/X9P5hysXRDiZjE4Is
P2txu1HTKb0za1ASJW16A7H8jrqcX4U9JgtTBRMjJ20fpvqjs4zBw+wZVn8uLIR3XZ08a6Pd7BO9
PE6NU26WlBSDhu6xl2dLu0Ot4Wa1HWPOkY5bJ+Ax7aS1d7ytgZoZAFY3BizGaM66qTnBkS7n2p2Y
9F7r7P3cEPPVA+v3FnRlG2uiOVIrcF8rLd+gb2iJA9o3wTg9BLIKPS3pk+ssywR9k2NtjCl/WfqU
RIMm4nOS1z6J/qyYbE3mYUJu7gxMp56akvo5GDgAkHeust6uxFsqUUwNX7EAZid1bK/5QIqdJYPJ
x4BMI17pH8TI3sPPm9GDtr9oiRLsmmhWLstYe2agDtdkcIz7oUsg1SyfCllECAcy62EuZpdzBghY
ad2TOEkwJGwn0IX41PPYbzR2iEQoW6Vqy32dWtnWLNsvgkLtAa4nSs1Bqm+arjyULWQvfrbYU2R5
ZGKs7WGhQ3xs02usTAts9iV3VeitVDCt+4pDZQ8AtruQe9mUwc4porMs+69SKyW1hDa5ZNpMVraF
0yIK2vYazHGL2M3xl7xvDlKT+Qnb64ZyRo2Bn/OtU1NMXlq8WkHVXvrYxl4i5PRgt9ZqilIoAPKx
LPB9dzID453LqNrGcVRsSxOFuT0i6hjn3vKHgFVYuBxQ3pDukX0rMw4wdO7OXiMi1mGbA6ZcZdhO
l9mARNSbtMJiHSE/sho0Wg5UEV8xrFNnDf1ubBxkqykQXpxB7Z3IqCovmP422H8zMnop/JYm0vII
N+kk1ekdDSN2DLzHlAYU+TwpfP5h2Vet06GEEGCKu069n5d5vE8OpB0k2FH5ktoE/Eafo7DNYcJ7
aRSH5CgGx64U5jmPrE8YheONaS/7uJusOw0QzC4rcbUGpmJ6IdnwHvz2ihK78zIj0MkG4yM6cGU3
JC0oa7TJmWuz528msjGOxhIy1kbdVxvg09VZL+xKxcKM2mzL2s4mpjtId8OUfZnzMLxfurE7KHpw
T7Xeg2Ul3pA8c2maILzElqG5PRhlbL/Nu7xO9ScLLVOkzMs1Vnc2tQcXhHzqKuy2n+Nl+TIHir3D
1wO7COfSeak0ciMZKTWtmU6V+TaqWAul8Pi8XGiucBb7/jaXCZMY1L0SX8FmXjHoRfuwyoNdiNzL
pZTB/G6oqba3pBNG7VAeAYx4NXbU+76cPtZW9z2pTqRiE5i4Dgdjef+/7J3ZbuPalmW/iAn2DZBI
IEWqlyz3DscLYUfDntzsufn1Ncg4eX3uQSXqB+qFkGRJtiVyN2vNOaZFJMauqB0o7H2N1mRwqufR
vInU2TB8aTfGqTjoRXpodSuiJtKGuGiHwCAaDA06sj9tmJpDPCi/4k4zjn0T3htVBXzN680XPKNo
j9CSTW6IDDOxGsKo2NKd/naT3Tv395NOijy72fo0JH19Ylsk/tzVW0hAyz63Prmpd2NUnneml4iT
Vbqzup1R353+3Fdjm0Cm1vU9YVenWp/+OmBmvupO6+wmGuOnvraavx0a76Qmwjo6q+hgYpTdOq7+
M1wECyYUvI3tABDOLAdrwHIAWS5x0job1KrDodYSv2a6O8XjMOx1vaCHr8htIYePPw/HySW29Wwv
urLHAMyhMMLu1CP3pGKy5IsssoHCDBGCs5JNpokoa6nAUloPMQxhxBMcujz+YRdjsyNmECkCWX5b
vVLJhijzl8iMXhq7b/bugIzOK4sclJpRnui0LEL92AsMYnHOTsnFMjd4R8Usn/SYgbrQCzzo46ns
J+s4tF3FP5n9dfjH3XlMy2BWUNM4XptuR/B5wNTLV3yUJYuDsDqth9kZxJ9b691GKuZhaFMfJAb0
sOXAXCxO6931VjQaZb5Z76f0uxtNaZGLlje6Uk8kWERHRCSR7+SOsgdnJVG+SpqPuhfQw5n3lV09
ayZ1UMIS2mDI5L2apE2guN25qStl62i/VEEvZEzTjYEJkT3tANDAtWH/1iDzzKgOg8m01W1Xj2qQ
j8Dzx3SJCnvuAJruIifMtugdP0av3c9jQuSICZWrHzI7CEexc2zQVrEIfRpatE1J7oBJT3IoXGE+
KOoVp7FRfyue8uHpGVpeZ2mGscMFznAkj3fbdNFhajMziAaMqyxxLm4myyP5TEcCfUkwMrUaUcZH
qSQ7vN190M3oIdvFfgIMGsUcvlz26rmv5cqTbSVZEKP73COIt4JCcwZfGu2Z0tChzF1OiFUaniwy
+Gw5MH0dvahp9+tD6SJOX5+33lof+3run9f+rz/+egcrpjjYDUrs//N3Fkg7MDP869eIGsm1J8G1
rH/X+vRsfY5eD/leKx1a/pKXfL05fsqlF1X/aloBS2L9AaDjdEaoh6txnNnrre+w/uTrdet7r3ez
iMYUamoiTSWZ0ZiQFxzjLk25QirXMrj62CC5VfczTcO9MtGOZZ02B7pHbDLe/qQ/rYdZ1xu/T1XD
t9KOAV9qO10O6HcAhfkT0ClSjDK2l5ajnlU7c4PMG9hxmDrFMKH/iNOEZHU1tk7lUFunbLRS+AwY
ZXdKFz+N7iKIXX+8Hnr2QSfX8eha1sL0PfTrpr/+hFnQOsk0PTcpiZvr89aH1sN6t7AAIiiWFbTL
m6yPW7n71y2RI5ohhcgLvl7ASn5RHNB5KHBIHawQrLVLDmSRdfPJapg8EUG1OgZhxXcJFz6k36Ix
fLKIUNhSfqpOIT6CGYEDNzH6tLPfCpcYwvWB9TDaqlC3acQytxIswvra8IJQYwZYD141/HVrvRvT
wmdCMPE6fD3H/dezvx5bX7c++x9vM0VtvvVal9FnVBdfvQMLBc0Ml0RmGgQWsWZ/Rl2d7HR6ACyA
iqk4fR1KOCN/f1Ba1t9//I+76+u6xUby9Q4ou13pf93/v72E5QASTkL1grin1vHn2UWBc/nPzdmY
+Cu+XtkmGaF0TDl4cRjl9RDiVPI/f/zX075+qZLwOX7dXW/943lrN+zrsb/94+tP/vGS0auh7RlX
zxD3DeXTDkX18slNvWMsCpflYxLh3HZP6nIzLLKiOKyfjMiwwh9m1dm0i/Ji/c6+vtH1rodCGNF5
lXP8c3t9+Oup6631i06qIZopsiwvGAZNkT4S8nlPNNphUHXW/ePsIbbBTFGzEe+X8aeRo4UIaDkD
pllP22/TMh5669BhN+yOtHpk44OOzirL4pi1LJ7KxYi0HhpAJxhJ/nU/pE3uK4hPNkKzxdaZLXYY
y1svbxovM6qlaxF1iRCoWoEeQ2l2iYreYf1U1++lYeG7I7/gWbCrO4bLCkZfvuC5g/zYbdcP8B8f
//rY374isZ6mfz71r5thJjhtEsSKbh/9cJSELpaVVEAjQSnMvUtqZu2UD+TdYXlUxoAshOmxyjIM
c4Idl+rukAi7uyQVDonmIRStpYdpZiMGGGw4W2Am7X7wCMipWEpuUn1urrQgrlOt12/WvWKHSLrK
h1CziL7w5DFSsQXMVRRt+lj7xCWLf7xSn61xSI56d9dnanP2CvOhRh94oNDymcDMslAO47DbmgzB
zHl0iWAXbCu9tq9JHz/PDWEZMJWeU2gge7t2PysGq02PfX2TYMDbKglz/ZR43+um1O6qflzyzY3w
qErlnAPgO7e2+h0Eng3fKJ0Pnau9W1k0b+UInVEvFL+KOnHD0Lhr+hLnkBpOO/IVa1oS8iOZp++l
gksiSalAqSqbJzpMOmsDz941LeJhIJ64Go1qOnra9GOmAbwbC8Xbh1GLi6IFAxK0pdk8pJF8tezK
OcrS+QlhFKNI23uH0EJm6KjeY11GySMipHovhvRlQF+2pTmcY5zHZ2TIyt2mxWh96AMFM0Obo30b
JceRi+EWofD38V4MoG6rq5eqb5Y0LabY0POTYsKsqTZI+rEYJk35QynV8jqIKWVqTA/UQe8ZkOqz
OdvxMU/yuzS1hyNaxQfTU4vnfogMlkXm56RL9bXJD+AWK8DDjoPAQ60CV5f73oZN3M1DegzdaEvo
K1NhWnun1qBmwPfxY3ZIKvGEBeGHeTCcst3CBS8q6pQgyGxfbUvNt2pCFk8FfaALJpDy1SWyVzGe
p7ZxP3IChrCQ9DrZD1EOyM8HfdRfMptBwdLa+l4HUYySXNvnreZd6soFHaFMrLPDeVtXw22QfX2A
MAakO24OVq+i57T6B72bKKEYWKRQpGTnCFEhp1rKRo+JTnHBQ5thdEQJGdIdiojBzfd990DEeRb0
g+leCKl6jQZHO5pVckRKn6MVpIYIOMINmjArfHeQ1nkale/9Ic/MBzll3iWPMYepRTycE+1TURSU
UQPtBNmizTPnzkM8V1tHw7b23v0A7Up3FYYLcedRxEZS5WLP86LkLvW0V/o3rGDZoe802Chr0slU
c2LJEZRF0ZRnrXGeYlL4LsUHsSXaa+ehxJGPMinDBy0xvxu1CQpuCq1TJeWVFl5xZzmrqEwdjg1W
M19W7SveQOtJJ7sq15v00iKQQ17qEdgY21epFGPQj/SRPLULZprrz66SwwdKp21ZZNjx2up1JGfk
iDfriChC3SfGdBlMSf8iGY6Cvoldlc150GZvq+spfx0f8KYJMfnncn5BPN08ZxPAYn3Bfu0ivCYP
bpH4TUVgdmLllIrpimo5afM91o90Bj9EMp66p2kz+Sw2ow38KvXioq+HWUT/oC6RnHmJDToXpJPO
vIp32woMpCfnbvbepgETFMIr7JVA7AJ1pkYoVax+RmgaZxZek18WenrQagNih+OHMGZ8q0i/yZG/
nN0+NMGm+6ZUo7PR0ShfFaf8JbvyWyycHU8pd4YecnarvTjXU98/Ij0gtwoBIFikPghnYdBtUTp6
8Z9ePmt3pXCJG8nao3SUdzSyyMkEcjwZY2czbLAd+QxFpXB/6Gr17E3tc4evaRcJ51BZ8zUtxLdK
ae5sq5lIJqDX6k3vapcRrLPkQaZeEwZL+1EzfqnpcdS85kP7phMkeMVvvW2ao3B67TmR3xMi9NCs
md9HHdVvnw6PHUhrK0ubw5TTN7EqqrlFHAzsZZ9bOtQbOg3NsZCPZNeoW0A/tm/a5fw0DlQYjZIv
wEAy57BrxaCivEB9ODjORc9T/Tk2XBjjiJ2tWu83dB4cuLkYy4nSVM8yUo9VjN3Rkm8zqT9bEbXd
nTWU6bYCkbT1nCd1NJtLVKIUn+IJtMDg7pWQHaBUnIjkbBKebLxYZTJeiAJTrqg8za4XT3rrUtLC
aBb3YxHgu+ovxfxZjZLIcsp1vT4+sZSztyPdgykf5TejBSZPlHhrpPGTR37DXovT+lS3jYAwM8Yv
ihHinVUphM1wpyS24IdB/oD303wqrV0Hop4RVmactFQjS7bRQNYdZ8KrO0QjNaBMPMiOOY3wIeH3
S6OPC6I59PPD0GHUXh8Jjag5EyX1K0u9/GCbmMllZe/VqbxgDVQOc8saSp+TOGhDLhhRpftE8HvM
dBDXKJ363WiNXBd9kVEaztIXic6QqCZIl26R3kBbgOiaCzoeXsNhwhpVWBCckpwwZpz9ra1jrmZi
cGzRBqKTP22ru5OVRjKRTD5wezjHqFyG7YJatCxNrm8WlSy9Gm+XY4rze4nooe8OM2uoe8fu9icD
jedxctGCq5CKmHpN5SnPYAKZ5m8AyOOrANieqTbW5zBPHtscm2mbRHsIVfN97BHZFEsSAodSxZRs
qKfuQXFoAtq1uQN4kKC/jdjKmw7MgjKi3o0ctaMqqtsEjtnjC6UVTl8FyX1jGX5lRObJJeeWtdL4
QXEeyW/KFt6tRw8smod4aNbhCGXTXTM+ROKdXzkfRz6FndTmb7HdmBupxgLHHpRvav7SD01KpiGf
jC9K56WrQHapitUgXA4dCKLZW5R3+B1sEsviETRrgyMqMFR6uwJU4UZtgSezUv1mmvnLMJosXimx
emHdBTIZbdYD03NmlTriMhN18xihlaX6mdr8EaliOH5CjuRoSHdPWZjiSlSdVPuD5p12pzr9ng/S
KIrx3ShbbWtb0a+ooTNX0Wd6mCaFZWUXXxzvfooGO9DL/AmIfR2QVj8ErcbwzxKGs0LON202QKmy
Vx47p73NmgUtg5DuhF0zFeQ5eQ7t/hpFoeXXlpz3syTOOwQbl3o/k3rK9+rA5dohINqmDhbDDGIa
sQtbXKDOm2r+ZlWXH3B5OWi0S06XXvyimfNo9br601ASCsme/cbsJbYZWSOaia5K5M5LPBfzRxzB
/+3TueT8qFkzDpl7NjO72Qi9VvZARWMk5aN3bKMTU6j6qtblpyPE1kva8RQmACWkOSuU2cL+Mkex
dxF2cdNsh3U96pFtkvfJoc3YaTSspS9sxXsvcx6Udll5hfmhD/tsn2nuw1yXzaFbyiUqJnR6a6La
YWcQu3GygxinEmVhMFhxMSKASDM2yllqv3tR/t2NYdxYuV1fRm0IkJFHZ7WTWBKzUT10GZyvMTLu
3bJw761y3IcOFYx8JMpeRgdK2dRVzPm9xhd7rhkMWtoxgQYVN6gMjcIIbPZT3RuPKZoZP7ds8giU
ltWyneVHmlW8eqJhl7PYj3NY8aqnXxAlUC82J3WTvggHdm+nEgPYOdiaZ8+9F5MnT5muvk8F2WS5
xoRCRFRZTgOUAdb0LRMfttrpZ21pt0nuxGgzVhdOeK4z7x4V6E3XKLZodXnMZifzcUYFSWE593Va
vQstOye9UPaqpsOTnB3sK3Tf9u3In8OyKkUT0Q3HWCseU6kMR6D2WTAp7m8WPMZZaQgQaDxzPkKU
P9rMbTfd9o4N+Kt9PwBexPr8Ybc0YEylT14sNbsVJlD8KWTZZKPRTpqarMMOSX9FSqFEUwbCDupt
TGiOm323hHR+kRD8YVbvycLuslP1lvfGO9QJ7+Z44q30Mu3UgWqA+9VK1pvgi+vUsg6K1p+rbBQ4
X5H6wbSA91ezA2ZiQW45FHdosU7x8p6F1eU+5lfQEM9DjgNcwR8BeMDF8WfR+lLdx4zxF1oDSv2q
A7wi0c4hLiz2qhj0vYaDc4va9je1cXIoSz6syuHra0lBELY8zJH2Xo3hleVRe3INe9+k0XynJqgN
CMvAbuNExXuNG/Vex9W90epaYJitZlzbhr0RRhNuXYU6vtFvKg23UCi7e9m5PRZyRPPmE0mAJmhD
WNpTpFXwI4eHPLU3WWUnVy8EpyZQTe1yTZwinPG40d14v8ozoyTH6KbEOUGYiGRjvaXJAat5mjBs
V/EAWGFZjGfKdPc5GPRv+jTarPKSIq58F7YVaXPtD82tfJMG9WVwx4PqtvOxt3HK8ilIWsAEyxpx
EqznODLZAPeeOI7J+BsZ4j7Wal6bmXT7adZsJp12dTKxplRN/P852IduDpDhqCyOIFPaqEftsNAe
4030GrvKhS5NhYUXyzBCTZci5D2C6BSQFPP9esgQu17rQr6NmdMfWPkVl7mwDoWLxZF+fuGbKUqk
3O382JTFge3Nc+tWLCy+QdJAKunh+whJz9mZ6EawnLAHWdtOlT6QTBEa1zSsX/8qDeSKcYwy5Vzx
4ISJqqLLLpGbzpgyLiX7kU3KxjnImGwOGS5zOv4HBoP+XLfZQ51l2jkC+7/DhH6WBgEcoWopV9Mb
Zz+sdTvQJjipo/zF/ro9KNL61KcyD1KljA9jXAGKUNi4A2Wkwece3Sz2EOSqP6tZjGiDCOVWTas9
98Tv0a0QBzGA64hbpV1aK2Gg6h0qXbPfGqVJXaiiBm82uedDyITo4hX1kRIwDoSOu7HAZWFUUj0p
pMcxuxGm05bVAEcJgCQ74mZTcHH5lG3yc1kRrCCL+d7OCyVYhDZ9Q++mTHDGah4wAvQJqK+27dAf
aEQYb1b1UwXATOL3eOnYjR1Zh79xzrSgaR87qhoPWebdAWggIZpIUtxV6nQvoXV2HdZLTlPSRiLT
fLA85Ux9YdOaJODknbEro8I42HAuGaPdeDcLjyVC2Be+TuX1pKcKoPC8ZT2PrGsXlQX5wGby1lJT
vFrkuPtWhJeTAleyzWPH28dSzXx0mONecVhnClS/Z95MmiGXmKzlwW5t1G4NRnZlKZDkXftTJEMI
hCW616PhFieh9zp1GhLlUtXOzLsdVCNAscSnXFSEgafS1FiS5mZxgKlmbA0nRydnATkJs/qugLG/
7zIj9RUpIFYYKWQwubGVTn80ZfqrGumxRi2JMFlo9STZZt7BolHml532W2lVg7D1AtdRU9/GcWwD
O0lOM2epPzVuD+Sb9nm2NLfjMNfulOKQtVV8gUWJGT6EdUJ/aDpVjjfex3N6sqnPKPF4G1v7RQgF
5gQZIPDouqD31CPiDnntUm8hQUX91YnyG2lkqm8vG5KottK7Yu7xIcY7Z8j0n+PgbIrC05eAI/1l
ZEj0OiJ6h6aj8Ts4d3Wr19+9Ytg1Zo5zzIvYj+tPtaUkhyxERaF7BtYtoy8eepsVSTdEu1AR4bby
iKSUrgD1nZf3yC8N8pS5GnIRb1mMtZu0s9OtQ+3BR62TBmgply3D2CcNLc9WR0DnDFd9IhikrPSt
E9rhoREhYGTGNBTf5cwZKdmtL4uSVNPSUyTYI9C+pNMumkMdI76cE8SOwhifDUvyH9Lmp2GA33hK
8WLAXA6nuN2RDBuYeo9Pqdd6OhhYGNrOTOjfqR8eKyirbviMM/FtAFl76i09fdQMmiFi65qEm6yW
BJdgWl81c5vrFdv+EEWfJjZO2oyPEcPFHd7r34XUQYWxJXczEC9tTFimHBBctn3JuD8vKUhs9Xz6
KMpuyJNTlLaZ75RjenHlDV9Zyb4RiJYda/PebV+UtPRwKiXKkRY8mes06TddqHcnt6Jn3xamc8o6
yTIt6/VdVyUaDSdzxxVdIpTkQm3o5YXKTS8XxkRjbqNU7c8qtCiLyDw3v4+6KT6KZZgdpQk+yokF
eKL6KcsdFxH41aCFf0DnXdDwNXd/6mtq+5h6rKgb4cmbnNkuNAr4X4ikb1I0QDV1DPRmLtqbMd4z
GyUXpXW+rSWY3AF6jXldO2TvRoWX0ZkRBFV+x+U2mxNNxEEN2ijr90rzi+zbnHLqaN6Xw/DTKuyz
h8cNcLKKUh8vue9M1pPVlgoZVhayiVqyOqi8h8HT5DETDXtWYwqpkorf/NsPRp28FGWkQx61Pd/A
iLwphcXiaKCKMi4SjjhUv3ca+edulKnIbjvCvI2Jcycu7Zveq6dEmrtpbpK9QMQdwGCdccGHgIsc
7OG04OiDGyJ/1LX8xR2SR2+KzGMUJdMWDxsiT3UodqpXmbuqsO6m1unPgiaCemdWoTxZwvjVI7G4
aIVFXEMKaddDPZGoDaebZ49+WigTfAZmOCB3hI4lDtScXsuwYS4LjAGNYyusa5wNxTnNwttYqjvX
qayPUVwhu7gXo6COVKS4T6x0/pkpBE0BBuR8aub62CegbrS++rWK4cPJ/SyF3b5tqFXB97HccK/y
T25jLvibPcKy01+saRp/zwQoSHZMiOPM4TBonyy4kls369T9mim/Gm51P4B9vJCGauzSCnlqxtXs
U232i7FvrtXoYnrXykfqtroPJMkJWE294FlNYMcpqAcSy70gOHqHwt6c6wiPRO+YybbJQ500RugF
ElLjqXAnWh8N+KrQ9iX5riRSVudw6FU62x69fS+KnyUtCaS66EPKSvOBKVsBquL+0KraZc6FeQ2R
RU8L7UY+yTwWR4sk6B1lJctfS49pVGMX7+71bKJKD5d/Z3bpt5rN8CW1ldchpP/iovmEuCFubbKI
Fz0l0A26p+WoRafRexRO6pzXQ66YnHNt8bim6WaZ+Qv4bopwGPXcZlTKD5nesUquLmVmT29Z4qA7
jbclOISbUWbeszC9p5wLgXhJb2u3CwPOyijGgchQt1nc3VDCtTdduHtiJHPG+K3qUnZVMNk4Xv67
9gYVlNPMRNaKq5EVQMG7tjvKuWFBUsXdyULzr2XKhVjs/CWZ0uyh+dTbel9CQ3hhdtYupYyTTVPv
TUVPn1SU9dtCk7RsgBpcPa3xAUK3+6nNXUQczQyOgsFCax7ZoigHdRR4ZBMUhjH9D9VtkoP6c4qV
+FwPjPaZoTyVHff03gpkp3lXWWQA3RIHyX0DbETTvyd17261ouGKcmtS/VyqvMmkA4nRkEWUE1SI
khpWrANB1Gufgk1ykClueyvWwgMKEeRCslhSVFyAU3ZZkrLT2YES1k9qCwR+1OJdFxvOY+nIvdGh
1atc7a4os+8dMIiNHET7WGYO1bWxQnbap2dRWe4xLSkUagkYgVqJ98Tgqbe4rF75CMTWnFmCS0O7
N2L+fTAcrOXLooCrkdp+XzqkjbIi3qPRbaAr70SMh92rod/JXPlURrjzpUvUtVM1JTnfr6CZpkMc
QhnoSnugsJpcwzKL/YhYlkvuRvBLpr64a7JPryI+19UJn2M03RjIV3D8RFeRdeO21I10Z2mkFJV2
UgXWhIkDX6/xzQLKQ6njLatIXiFk/NkQnbhrI8Ytx1wom40WxJM3PzQTGeLh9LukKb8dYnYXlHzk
vQ1l4zZlEOmc8lujivZENkyNNE9FRpOAOlLDsrv2pYBvYrF/0CFHjoN1xXRkXW0v+1FEdX6sXKnc
aPY/eTmtD8p1zd1EkKsaboArNU/MOd5G1oVzbvVt2IL+UnBpHgbvkbp39qQov3PZVXt6hoNvLlud
UWSXicrINVdzlDhRwtmWJvHFzoxbalbVzdMcOE3ty587+sB5gSTbh2LvnG2zdM6KgWBVKUeiHk2T
D5nN2XOij5wkEJIuRgc3feilWHBOzmE1XOgjKyi9ZUdJq6jau0Sbzik27HqgZaVHSnUZZfrWj1Ty
VE29r2hYtTE81XyqFd8RWkMlSicZjtUT/wKq31Q5OG3H95sy3rtWh8DWdvZ6Mve+o8qQPTrFuymd
7q2IHWcUPjSxNt34C1ihu3KXj3q+JZt22qL53Vd8WT5rGi1AHQrfbK4/5iIddlOPhANQoL0zm+w9
WsYTxwlLv+6Uh6gdUvTpcjqgYyRKaHCAYxFUwab6IQdtf6VvoOzrEWhTvbQdRcu0P3po9kzYZeWy
Yi1ZFiOJSTeiZ3Kg2OVi0pce0b1kHAxtBUrWpvjEPFxrLZosp9ymYbskQgJiEcjmhgG/Gf8TmsRu
2Ls9Bblo0l6HBbFZjz8oYGYHacp4F46F62uicTYmDMuNoXfGRYzaWahzemOfLNgKJADUYoteRCkq
zKIRBdfOWjK+uoFKNzXWg+WM8tlMzfQBQiEFZYJIVUc+ja3FM9TERVcGhEksy7MEqM+sXyguYDRK
FVoklXSDsOnR5WChkVqsPzsG/ykS3sIkZLgwKPOSAPXLNjKTMGBnuCtB91KICzIlsb8beBQde/Kd
3ugYmHr3rC2DZ+Go/UHle1Nq3W+EhISAuiNo0qSB+udQvyvOA2o+XLTAECaMQRsU1N6FJhZ5nzWw
AeoZvj1R6m27FIQqcgt6mvadcLskmNlwXeBAvIX29ymyu1e+rJdkdEf6FaDOLKNHXWBP7DvV2MSq
r7+AoPo0wZ7ckeenF17L/pkNkAg91h928TjHGJKnZk8ii3jXHQIoiuSp0Mdyq/R2dz9XxdGsU7+y
4txfO3NZzqUutNE9dBqkSVNPABTVunanm+nZkc+9iQBdVrnHAJnLGxwHBFr2+G65Bv+kB3KyMg4K
O6VLbn4qyHH3UR8FNCWgYrW9E9DBjHzi+OJzV6mMHFoWvhbguNwY90ipAaMs63ncJk1CNQRKDcoF
MwpaUvyA5lKC7cZzL4fx/jlCrHS2yBIo0leWTjX5ATDbSGlWt709H9zQoFWi2MZRL4sXpNLTGQzM
eJZ0iqbWMk79mNXXBsHK3nPnT8eIyrOqG8V5vVVZojyPmfYa1Y3YhUY1nyIYkaf11jQbOEMJwurT
vL06CoVtG6NtZ6ETaLRQ+rqObMxNIpTTffU4Yh+ik8zXXA4xssTUUzeVU+JXyGbtWTZR49cONvYm
cs3NCl5uaN+v9rKS9urTnP5AiHWrzdB+b9mvxJ72LqYlZilPxNkZa8zvI3k5tuKcDaCv2FcoBrbV
fNWHbnww0u/IEq2nzsz2pvQGBGbkexfnSrR9oFW67mfd7yopvsWs/Pe0H6jqol5nUp6dHWvbEy0z
1l9Fckqi6ZupFgxzsTsF4J/ZRBbpx6qPmCIwE+GY1MTKwjNEKY26HHYcymsX5GM8PJOOoV+UmJGS
MtRHzx+SotXboKb4rXVLkLfFZdyo9qJX6c6Dab4W2vSIPM8jaaH6kSZzsddCJZC6pZ2s2bqaoVvB
1cS9S75CkCbAqAgHOje0i85eCAiPkJ5gFNh4zYpVtwGJOBBedaJn/BLhez+xTIICTJeb6imzQ+fM
m1UnOzT6XSIk1JBFnlwqrqAdmHd+3hetL/DRbdF3u7u2oHqSjIbiyzKmlyye+9wl5sNllCjVEOM5
3Sk/LSWM7Z7UyXaiYN6QzklXpwsXajgw8aIfaO1V1gNowBx9KhirKxrI8MVoaxRFjPa+Z6NIIVuM
2mgpP5CG1wfVOkUQA6+Uslj268o2aVX9xc2dX0WNLop5c1/QeSn6llRV201wXVLTnS1IHKWsDgir
xsOIBKEkP6Krh4MxqupBKT4xulT7oUpuMQXZDc6S9tC2MMaJ7snINP0xHggGI8Nm7B8rvbkReQc+
GBZwMMKt3AGWsIlxAdoZZzCuY+afWz1019TEtlxU3wpKagAuTYfxRYiNLhzyfUJ2eQ6iCelBoz94
eYfvxXam3RR5E4q+Ir9OZf9jSjXqkmF2NKTzUmu0SGonAwBqprjFO+JiO2FRUKVdyUpaD2zX065s
UB6aUGtOwmreI0NdooKL+w5Wl5GM0bV1tXtJojSF2hygYFUAGgRn2pHjRT+M/hP7v0XzON4ppqMe
m7l9XP0Enak9I/Akv7NjXWSaZBg21XCYS/u1M52crbUjcakoP62RmaKIs3qrSM/DbjNi06Pr5Nu5
ZlzKrvuImro7J4NcBKTWH+Pz/yei/D+IKJpn4p3834Eo/90kc1X+ewzG+pL/gaGowE1WQ6qLL1XH
c/kFQ9GIyNCoClqkULge7vd/EVEMByIKfngaKZQE/z0GQ/sP8CkuSW2ksFoeIa3/9Z//FtHZ/uP+
3yM7NbAc/+Yjt1QPFKahea6rq5pmmsY/qB20C9p2Ikzr4hqkcSXEApzWw+p/0RJ9Pukgef1SRIOP
UAtAI4qE0+p8+HNruZvM+VvZ2dFu7GCbbuSSHR16jKDrLS4lSKLxHzj6Sk1fuebrYVzEj+tjf4jk
64NKTQXJ0+OjOqUUVyv5HP8Rby5yXrXUouabqs8XPe7C3eph+DpobYs3ab1fzB43B7N4W0Hu/SK2
XYHnsdMh97L/0NFr/GcRURfBag9ZD3rdTTMg4sUz8nVTz70fSaYTNd2WGYir5cfDgOj7zzPTopSz
n2cpHbcBlYO90ibXT8zFYXHIzGibugshcn3s/7B3Jt2NcmmX/S81JxftBQY1AfVyI3cRtics2xFB
D5e++fW1wW+mI+PLpmpeExkBQrIauPd5ztnnczMGgHODAlSld1ZgVpkwSGCnkqevu1kWYeUoFIJE
uTKnZYu6dE4tgtKWRXJv0Ziui+sNbAwGr2NlUqEpuC7PZR/52CeL09eNJpZ/PySyhbSn5e23Znyr
BJ7Ym07DDhMtslK7R5qwdUDMZoDThUaq67J63eFrr6HWv1lcsuj1Ecs2VdX9tIR7MyNuTuuS9o+l
GJA2IrB/3qzGY6BtDYPYVmXUSNfC0pK2kjdp3XG9r/fJUm/62vR19N+Oif5neRTp8F425drmj2dH
3PT3g64vaT3G5zOti1+vc31gLtF8LVYjJV3YkI72uaSYrX4yrCw3/HVx3bzeVDNNdBMC/teqdSlf
DrAuWZgoD4B7Pvf4Wv/1AFSHOUr3fa5oGDuLRQzfhChjGMQty+vqrxt7+a58bl9X/sv7vx1qXYzR
K+9Sy3j8esi69HmcPw/x2/P+j0VkFfR2y+Ofz/DbkTIxCYxfOoqIr3/gt+3/4cX/9oDfFr9e9G8P
/Zfb1z3/fGl/7hmLBIkyE1cb7bWvO7jFvr7e69K/Xff5u/hzc5yREPvHSgXv0ecvigD5bvb/eAb8
pkwwFPQrOMdrZBA6p7Svx3zt/cdh1w1ivqOTbx2dxVcFRZax6LKkFZxKvu7+sQ6IFDx9sez4PxbX
XddN69J6sx5oPeTXXVAQnAHX+5jSONy6SJAli//52dcd15v1aZhvPSrdkO3WVXpKW+d5XeyTiOpm
0szaXh3svQFA+QRuTJ6m2aX8mywj6XXleoPRFej+56Z1r3VtG6Pep9FbwSGtkgFZnpL053XTrCZi
flgXVYit5e1vh9FFqHojIpBNjpYp8z6PpRimh32mJpE0jWEGTpl27Sp1zDxpfI9r8wWtJdB5Wpe0
0HU6ht17mpmJX7fjuO2xhxL+nJNmscXqQktUFjqd0vhM/IWkRkTSGWX6jlhqO/ww5h7sBpcggEta
7gc1rPLfXuXnvzGZ4PinuI62q1MBwF5x6pfz/Hr3365rFlvDb7ssj1gf+/mIf3H30+3wx6H/Lw5j
OFa3h0DBpJmndNeL7fpMn4vr2vUwzmrrWp/g376SXI1PESEd+99fDZbPndSne7leyVafg7sYS9al
1UDyte7Pfb42f+3zte7TI/F1/18d9tMDtD766xD/b0+zHvbrWb4Os65zk/QlT/GHTASRYxLhukrp
AaXQsrSuW+9yBb9oCR7Pr/V91BBmue7yubhuStbr6vqYP4643s3XK+S6+XPP9UHI6P567s/tX/c/
jxmZzKAVCzSCRs3PLpUbC0DjWVNfo1HJSSPMr+CB9YwuJqKcumFBbeH6NxiRQmpuNqVDp26m5Ajp
S6AnjOQ7oth540wuSFW0yVsR0ScL4aDs6zy/aly3PPSttnel2vtp6rwaJtNyskHT5lUozlFLZX4c
AHQR/qlHvmnfT4VBOoOqIMJrqo9k7mFPMsIgt/rGESEU1irYN3J0TmmdaV4WV4+qrZj7qGyes1j5
SHJQoJNGxbKcSR8dVAdRB4Gc1ndICORoxRBaLdQOVhoBWyVlJaNb3GdF74l22jZV9EGVNmBILA5G
Q4KyRQs0QkiZS3IRMY4PO5oGB5lWl0CJf6WLWIsZB7o3Ia6YIkRUQcivbACDTJQDPAvL3xkvCYYJ
YZ8yXf2eG2hFQYxcAaMi9WuRbQr7oR9KbPPwCqPaoL+KlDl3FRqZ7USQyhDfCw3FoQiz1HsDGADi
vysjPkkVyGkZJ1fxMD8vUfBguVHEDy9q8wBM7lKZeOirQ5mr+Vbay3nOivZwmCDSTv2SHaouoCKs
gB2RqPjoKXfemQgrK3zHJx1hum+AlvQ7WEblsPQAWixReQl8bYqMO934kcFvOOVB1D9lNgq4NJru
81ZcoY15sSxIEB0U3G66C/PwlOjynMjxl8w1xM5VHXgWHhQ+Cwn1rUWEl0WQFYIiio/txNZ0qqF8
pKeh5aRaqUaxM5uGmobbkCqgU3Wv3I+EXDmq/ICQJiPfuKIKN5aLIyOy9Zc+It+jzn254PsqE/+O
lC0lJHVvhpa9NZiHo3hMrFjuuph/SxBSOg7OS7FgmvpOznfds/Ogjh04DthbmEyUnwoJThC3dlmk
fkOLUe7rAO1LGBV+MxsXgyJRWexCCyP56CLSaCFE+lqPKkdSBzaLuliAfZVXgKSNkGscq4TckJhe
yAZjlL2Jqn6jxHTcggCllkWlx3DbF9rzvyR08o1RtZ2Xp7e92qJymBrr1tLOyNj61A1upIGI2QkD
f3IpO43yhyLCYDe42S7Lqbbgxur8ttNww8lfRWVerC6AgSj5OmzpuTY0ymK5d1MUleTQWYR4+aJJ
6LID7cZRIt1NHsTxpsFWwBvHzMYUhPo4GJyXiJ8l4ZVKjEYD3cRL6yXDSzuPdwJs7rYBF4jdipCx
5RGTJOE4UmERlc2lCEJJ9EN2QFN7bnEW5fw+mjQnwcMkyDZJ7jpG+56kUncWRJlvAoQRqdrlF1c3
T1U5aWcdP6/P/xNuzVD7GGERbCm0ZEidJnkZC3GckJ4e0IGpG+kY/jhm3Z3kV+Vj1u+52qN0t7Q4
v0wxnwRplthjJ+dpRsCzVXEMIjwMluD6UNtXlvmod2N1VeEMro3IOczzKZ9jQL4TjQBfKy0mZAyh
qzRsrlUHdFZk7Ucju4wD0z9IbBNaEzAQaKl20F8O/ZCWx9GcaV012oI3xs3gtLs56d/Mumy8cUBs
Q6rNDLGnLncE0OWtXm8tICqdFY47PS2IZerkE2AB27OIjb4KKnpE7vRqMBgBUVJwPpWgAJySs1vN
AeK+trYhKPPGrHaac075Nh6tevY6q99MFqcEq5aAprvsOxgC3xgAkkte2cYwm2sU76YnegLg1YgE
s7nQEKNr43Pb9jl26eEg+XCxvUQ/Cd78WZTRdQwgRCTjQ1AQzxNIa08/HK9kZe+kBr+9VWChjWX7
WOoKX4oAUomqZNG+NcipNaBa0XA5FrED+10Zp8uQYJI3YtAf5Nl5UZSluxZ3sidLMwISIncIdTq0
HvMeAf22qsabwBDP5HZp6DNL9FRu7qFJfdlMhX5f2fIbvz7coHVH39BV6Tlyr3VJsB9M5qNpDC18
Ds+JXpHBh3RKnYreH/PwCSBOv++MN60keGbASOZraDg9Ck8PMHVS0JaR408tAU4JqmBNEVdgXh81
JG8cvr9SrVd0NcVe6tEBhNgS/0e/XqvzByPIZw/KNRwr9C5QlbO9cFvrIZM+XUu0q7eiqpTzwA+M
XxqRCRS9vcUfU02yQ5zknvGq6whjHGcbijt0Nhox3PwmB0g19FUU6DjWxenam2pM601l890bUsCT
YZMe6TrXGKJ9Lo1qwOmubdNXJgioTQh+dFvX3ZXo1j1LSDKuUkK2Wnpe9GnMY60mm06fmgu6qe20
dOvS0Npwtku8eZrMc1wubY8x23ShrfrDQgQ3iec2aIMupreu70Yfhcl+6oNvs5hQ047ut0lXZxIs
FulmR1F1Ct5qtMu9jmZgSFEUoNH4STK9ssEwE/v8UiByMxPwQqk/FGOska8V19vMPusiUknbw/zU
4t9HXoBaGyoAJk+hv1QOMWZuTXXexqjkgYRyDjitJFP48oWKWn6ce0ZEnYh3iiWexn7aCS1/IkgL
IaBTHMhatD27yaAuuvNV5Zgts/XmsejMGmjurPuuEd2kTjlA5LZSD7BI4DdOsYQHhuhUk9v6Xm31
8Qb2/g6sZnsq+W3YaTBgJwSS3fZvfRdvw4DI1Jg4V+STZFuHOjq7VD1VRLcBJNdPQxpPRCLQ4GmS
+Bt43exEC/TG7sx3sx93SNvCk+pEyzfDpaOn1rt5EjclKrK9GUMUFdNVsLzTUutvysJmsiQ58w0t
DdxFrODUDvzC+IfU4gRxKAOFJgZB0oL/JrxT1h55WXSFe2ikSfHoUCDqOB+fROjuoJEM10USE/pm
6d2W3HncbKrYhobUEQ2VDw0jh6oS9aZt24trVLUX9gZCU13eWkL/Rg7QGQoTCmPAKgYOCDvBZoSJ
ExPDQ5dqV+zEx2bcjRa0jDkPr2K9f5dwz00VOH4BmM63LftU90F1penRvTlmPd9RGg9J9CMdvwli
jCZ9/JUN+MsrW9E93J7HZkkDNEyUJomZd9tcNLU//jImTiBqlZU0e8wnxwWlZqjRTdADDETJrXkV
wkuvoNWH3EmJ/TgtgiP9eFBj5ZWUc0FcrNnQffER+5WejQiwi4h96ZDP84w+QtbEj4mV3ZgonI4V
XZC5NI3DQmDINTe4FkVy75j9R0e2sZlq+L8d3rgoi3dJp9SMfNBhR0JQ8RXnSgIHmeIj3L5N2KCz
p/neunPBeB4wVTLidUEb5GIg3jN98HWsfWVl3DbacurMClja47ihO/VRqGR1iMjnHadNEjqPzNgk
07p92cj9RIeWiUt+P5oFcKkCT5mh3usoamirFA9W1/1AtkD0HBRFaUfPWYIU1hkj/Uoxq60a690h
ysftXKEBK6MkOpM1fYPCcxpnBb+X9lzTO/c4GYptksorroMMt4TD2y0Tvytpq8QMFKSJtck0GnNf
4XzBaUQUSzWQk6K+9u30qlj9LjS6FptjeZ+7TrzP2jzANxQeumyeNqq+RP3R7vS6OIEa0eu3iagv
JI+0GAKVIyrB5Fom/Y0V/6gdHZ+XLr4bhe0jJ5Xk3G1HTOX+nPycFnFe29cMjlwr2jrWzHeU7A/F
NqmYZCjOW6GgOUBejXy121SDxo8v9nolThmZ3Gn6ImsKdKThHAObBpXuAHx4QhvbI7dz24LHwqGO
hbFT8by0Xbi363k7hNN1UEcq+vDse9ThEC/qmQhR5j+E4EgsZmcUD6nPz4vRgYa+Kxsod4wYE5o0
euum+FENS7EpguGX3hLdAtPkCI71lwifKMdjImumX0M+Gt+sqOpwsmEmGFzoeINGzzQpm+5abBJN
dw+hGZyVJrySiDy3bqeizlOuc3d4d2G+XlM52gERICpsbK6J+av8eg6PIVXhAzX6NxBupBK1sCF7
9YiSad7bbvcTlfxExME2UuOPXk+BmZmo8ws3BktBNkGUtT/qPHB3FQGFzmR5MbBrMJNcFKTtfggl
35TAYBRoyJbd7E3UnQ5dRoIQwjunTr+VEDYGzXki0d71eibJi3P1sQ4qPtXuSQtHDhaQG2ir6U2v
NlecpYFDwUBx6mSb6eU3nHFvEUJ/EsHQnPQZ8uzCk2k838B7b0ACadGh1019X7t8ZIp2V7dEQaqJ
FVwkUcqXKjibimsr3rpqGHFfj1l6/blOsxE7zeWQH78eFepBhFdwJONjOdK6oZ+Nt3a2x03VYhWM
5oememgyc7gM2rBv7Ro0EY5Ub5iBkQwCrkyshE+K7EMF+vx8SqrO3vZ9O3pjjKaCXxUlgpteG8O7
drmZMuRMKLcKDGN2OFiX9YZy5IyRCNo4wpe/1hViqvbI4PnJ/2NdNzsJSbSxvq8wkEDjCW7z5abj
yyjt6sKPAuwMYKbdmOskOy83lGblwZls0HnL3QZV4CWpoRIOXfO56mt9I8zvMcPf07rKQZhzyeQ4
b/KhgbX4j0PivNax9ME7W3f5bQMocYPhy9caS4eeHk9lcVyfeN0QRFDD3NbYMDmV0P7+/qriVC3O
lpge1lVWLuMbG3nWEEbJHbXCkpg5sPlafDdU468xhkiO0O9anZLsCpOSeVlvHHIOfKSQ1u5rXTb1
oFIbAykRKfKKJym7XBlKd0otnPMoFazPx3axoJ0D0GqKgEAWhRPxoWaITzDtOPvP+zUWul1NDA6W
02V7JC3AymK8JI1zO7ucQ/q5GvjtdObFdVPUf/E5XO4YTG8+b5havXRQGE+TmXGELJwbYsINLg7/
2G/Eo3wgGQ25wrIOSrI4h3l8yWXe3chy2nx+o8j5XrzZredmeXNbMvq6MxUnvNOT8kEG4QgQgO/c
eiOqEoeBU0iUzqxb99Wcot2AdFTxffGodZ0+6dlGKeEUdCOKCTV0Sfwy3AtJekABje41DGr3sq7X
7bxHUZ0g5HNU/o9lt6CbsLrr0fW6B7NAeGOaQdmG7185xe1BCV1xqWRpX2QRVVsEMOgGRgB+6wat
TZqjKpcE7WW/dQOKdhAoWeUbSdoqDPyjFsUIjumeOHpidK2rr32jqiLTN23sPQBIct0nEKazEsDQ
Lyy88CYKXwMVIJrqtgp2ZG90flNV8V233JiLhpiaUuFFI37HtTf+/1UE/0VFwPnYAGT872UEWJvK
3xNV/nrAXyICR/2bhaVYVXXGKwTQG2S0/JWo4iwaAltnK40NXTUWYD0Izjb63//L1P7m2pYuyK2w
BX8sMOV/xaoYzt/A+aqEXRu6AD1OeMQfqoH/pCIw/5l3jg6H2BJHt9AxoEkgyOUP3nkwKGEfFZZ1
LCJSrB1zug1gR5AL1OBaCq13A35r4rw7PYUdd0l1cM100zfOc+U6BTofs/fbIQy2tdkfK0Rcsma7
ayTzLnX6C7l7lq8NI85OG65n4VQMTdGjalCyJY5aJMdUIucAdJ6RI5hiiHeck5uy1VOUgRpwJvUl
TdVoaxdkvzGbKskVmqNDrukkHzT6SWs6/b+kb/yR5bK+JbrKe867ohsCMfs/Y6zdzkErRIHjOOMI
PIRw6NF0KzcZSdv7UlH2otBxTzV4sJD/3ahhdNDn9FXRcDSQxLSpJ/7TVoJy61yUVkmIPJiCd8Nc
QMfFunN6hbBPVzxPgBL+S7SAxsf3z6IQ0zEMa5GmWEK1HWEaS9TLbwD7INIzKbq4OgZh8JxXgYHo
Nb/LR8FMqXXL/TRrt8XwvYgxgk8Lx7myq+FITfQ7uuZhr9UhztUwE/4wcMqysYbhOTmAcIYnnGhe
wpxQp47HtOu9l+gO0JxVXMlDCEr4mhoro01HoS4HVqfp812s0cMrsBTBQ288GSDMBzC0leV4nvpw
kXdcp4PZc8ZynvU+fLJla/qYqY4AV4A+CroCSXwWzgWbF7NNSfx5DE+clIs+mA9Kr9PGDlzk9bMA
0LXFWACxAb1YGhNhOZvvOJ8r0jT7j4nmGbNyP+dxPpE6zNIoSIaQejTBeE+0P3RoD/5CI3OSAIxV
RiUUh+2B7sZ3pm7s11R4llHUYzeRVYs9U1c+2g7xGaoU65b528HWbZJkeyaHbRDlwHHUK1z1uCIi
krQsFV+hKR4LHXhePebSbzmIghTYZ8Z+Z+bFBy4TxkfDQn0uMqp32ls6PQIlML10NN+c6Ei+BW2F
quWiD6hAlSa8z44Ced6csYqR7Ju8zLPYIiyOvLKGuNyYSKXjnJKdORs7dXGiW7O+t4vibU4nxyeq
FKnJXMEyqp+Rx/FZDqSEV1w8gSZhpjBBYtQkqZIb5uctNRcrEZkfZ45xC/SAgpcOEUe7Cqequ0uV
B8dw0kNW61sS6bx8JvuNLMBTbrfvizvRikhJa2f0yiAvFZGPHBJuA/jnggnufBc6BQQ8Ob3k/VON
ot3PquKbnMzXum3e7ayC9Nw9286IqaUtflDiuNOjGpN5HN9C71F5H/vvopIvM053M8CZYZNUPysz
UsxuYzEjkTMI4FE1n+043o6lfl1hz/XLRIeQCZcqraHLSJxEyP5zvj9d6pdYIJhoTEc1qnYzQvGU
lJmp7/YRyZdRSfFLSXxnHI5NWn/Y+p3h9qfOzZ8aLchIthzfFM3aVh1jNSPZzjUfC9GEBDkRK4g4
aAzLymNw+xqhMdgoUXe0UBNRm6T/pZrfndR+zNL4ZBIvmchI3UZjQsMnCdVDYWJayafbPi7vE9G8
lXrzEmU9HQ0I2PySaGZ3r61zAN7B09kC3bhzaDSt82gRaFRXEbW7ASdW8bgMGTGOvjeO84twktc6
m3DrGm8A7ygHoBbe4P73m9G9xL31nPB5akl0S1XtnEJjQ3b7NJI+XPXhhYibj8DiHyjMN3Ma6v0i
iA+K4N5J5HXiAsRXUfCC1LjPzHrbmqChmSsi1wwoK8x5v89D7WfBLw/z28gkDKwJRPKdUFFKJYB6
+Q3FqUdaa+3hL/TQumKJtst7u8126JU5RkvlthcTnYLMuC0LsSk7hVlCfzfZziUe07tETDeuoYCY
cDfEK9Fstbpwa2eIb2kHlsDLpzg1kJiVWGFLpglBd0zqqIHX8a5b+RVK2Qd3gpsgpvFJZkKnB2oR
tj6ol8/nBaKJDJ5g1z48hHPylqX2Zvl9Tw3GlZqfUp3HRyIDt0aibrWJEF4zfOnpYHhzP/7MsN14
VbCUCnBGtNolIKNj2ZC49nM6UMsf3XeUJvehyDbNUBtEwsPTdZxXZzRIjj2jjLUbF5Nw1T/Pxwk/
CrVGl+DcYOFejdvYVX2m7g02N3hEqhR75r2NZwv6Y3FE27ET0WMwWBo5Ut1R1zllRi2uzUYLd5o5
3MJNJlxb+25YWzOps01q2zfCLr+Hbn1OY+sZjnGCqMTEpPmG9SjeVPF4NccFTCy33hZd6FPccTaw
ihGqd+jcu9Z+bGrm1QCwfDSF0KdcR+CksR3CEaiSSuMbvolDloE3GwudmEfTuM1k/S2Ixouwe8x5
hf1Na2i8ps0PzDeV53bGD3oeFE5ADy9U5DqIc6/P+3rdNLnVvTTBGLhU52m0eHlkvOojjQwJyD+p
yfV0Z5olJly2MadjgtXWg0asIL7pf424bLBVwqfI34U6qqcR0O8hpunrDmiBMJ3Wu9Lo5U6frNuw
NQXEgPxYZt3jiCuKfva01Gq2zaTxP6faB7leuMKCcgN32/HQ/7+kY2NsqP68SSX4XkcdXuCO2hdx
9Iih1b1hUikK1OvcJqtdhzfr9WCY/W6C/eNO5jX1PFDKzkNijRsAds85LXkUKm60eU1k/Aa/AF+E
Zbwh18YlTrKMokMhMseOBil15LS2yTrTc+CRfBUxpFyYtcPCMELBLJ0zC9EnUdzWFzPGH0sD0rPj
gIYwbcfbSIcK78B3p0IZ42pswh8z/P1q7OnndnDmly+80lBEtTUaVsADVctFNC7Kn7FK/TjT6J+D
NN4SFr8PNZd8v4qPpzWghlgQzeLwqg+ONqVbr87ti2rSQnXN4cccG61XwSFk+vcU1U2BLzKkN4L1
sLPtx0FwBQ2dk972N8yMKBKeRAkKOFB4tZy3grl9y4SY96RkOdc7K0uuhwATPxJfzsW58BT9amjN
hwyah92m7cvy1rUBAJHl8xjgVDD1/TEr/IjzSH0ebHrEeNQggNvfQy1/yG3gPV1LUm+pPVODgStt
Avwysx99ge1aMtpuY6ukVUx6faZchq5/JZiaUiJpQ0NQPAmavgAdyJyrqvIbZvjNYGQ3aPOPdAfu
FX24TSS9uzh9ZPh5UrrxMSAnDGgjctZgdo8a5i8ehWvPelr/Oy6PPvg9L4chflye1gDWoafuA2bI
n00y8p0f7W/Sju96/kNh0jlKTaw0N1R1bhW35oWbwwarkB1k9FNqJ96Nrptduv6dPonELd01e8DT
aKeNrZCLyqIZjm0+2Ufg/sx9h/zOWAR2nOo1MtZppT+RI/IyVzY8s0E7EBRD4T0DK6BbNIKKARMu
wO7TSP2CppGSHBTByMelHSqFWSNDi7emzNtzCcUhs3UdJiIQQzLIgJHpxkkjSXhb59nG6np5lZrZ
o9bi8kx0ZjAwgj+cNtHOVDaxM84D5tj8Sac76wHjz0g+cB5JxyK9cW74GLvWD1L1AZxFUZBGHVjJ
voN9deVCDWJc0h1Ql/yMQ0g3xUz3xAGQ46XDEF9N+qxv4J0NoDHoKeZBfTNOnXoP/YgLYRjfVXmq
7FNXocRTEPHRY9vwJSY99AEgjimrZ43fBLVBA1tom1HXqFFLmsHZsDQJIKaYFhqSXpnpXZgbkQX5
tZ1XD1Fk40ubs3bTR9EZQKKyXwjjmDVzusGzKMmniLJDG+uoAIFdUChtoJ23w6KTXm7URWH5dXdd
0iZxJmkbYtWycSBeBlsmEWrrxs8HGJesnkdGRkgAvw6xLoFS7AFkKBfKQ/KE0MjdTJXKtd3YR+Es
jsRS0e3uabAiwSzBgujhxFiZL8x6s2oq1wOtd+VIrFWCa7JaZHBjvzCe18VUDZhfBNIPHedlXCDF
wJhQCSA12doQXo5S1455jcLIsAlYjsfCPNogoDwmcERitcWDbQKyTabg0bQkb8ty+OUw69L6FJ9q
7HUl/eziRK9iBLHHiSlU0io/TKKJEVFhFByr4SpuQvvY28O2ykMoY4lWHN1aVc+B29HPo5gE03OZ
MRmW3BtKc3Bicz7zlYlua0WLbkcn0jC/I7CpqobEc1lpfqg1yU0UhNl2HPSaHBoXJkgAYHHkojAG
rX5vh2GGLxEkCSMYRnNZ1W/DYaIzCxhloymmdQe/OD7pOTzI0ESBNdm99O2cLN8YGE1eEtRSBmSo
4gxD4JLCrUrBQoq+fGU8Uh7N0I2voKp+ayElMEosaBzpALDy6lptjfmi5AweHEJaI1RoBFVLCwkZ
z99YY0gcsvVCfeFjplNxzHNGqU0doHTcZU0mj7C9pGcq0ryPYJC4Uwfj1ZrjK9Fwfigkl4o2x0wO
mzl7nbkgOYlBfKLs4RUs51kCy4xtFdZ3uWnWZx0WKpqo+sHU9PF6mJlMqfnU7DCEaWdBqQNIX3ir
ARL2dFByzPEJduuD5K4F2gKJpyPy0y7eMXjPqeKiwuUC1ih5gV2RkVhShc0TrEMCtxSX0aWNZgw9
VPZs2xQnAwMQaJqMuzLuw8dhLn4ZFefvAaKjNtZw+gEwnfAzvuDkGvf2YM/XfEUc6LptwWQ8DA8E
UjDGtJ3zsBj8eq9yLZJBW7rwTLmfqcIw3VvAIKboLykUyH3ahe9W2VLRLM33jITJcxr06XYUDcjJ
NibHO2jjG8XA+kyxtd50ujhNczU9KgL6Q1r0nC0z/d5yXecxVJriqPRAgUoydpnVi8s4IVBzUjn3
tKQYsRaJo1/J5aZXzcs0WL2PQzHdWnOrP8W2uKRyyOlOj9fNpEiqywGgCC07OEbbnMNxQDiWYV+A
FD9TTyU1tuiS+1rDTRpn4hDR/4iYmuBTKBD01nj/Bmk+x4I+DsyJHnyl4RyjMYTggOlwS2Z4Q4/2
OWA0AjBGJWLSStxjRta1mUNPlRVVWjOHEyKy0acZdQmHFO9b0wHPoy90yBqdmNBHDaETY3RxLcoo
vNV1u/FCuj37sQ9PsVkUuygPfrR9Ku+1UQXZ1tv7CZWgB+eQN0ybX3oSRg9xS9SAWhLPlC6klfJs
8c2tGzzDqvFEyuAJhZBxtAeYJ3ZUfA9mLb23iYPQgro5D5IpqErakbT5QtDhIYY8D88hVRmqxRpg
3JaG3Y01Ui9xxHgXT2g0kWc1iN1S66DOCxTBIjGibQgOQmGjnAMot70zgXQiCSrsup9J1pIzPDov
QW58611GMuBW9nKBntZ8c6MqzE9aWG7mbjaOGlgf2UcLYnRmcGSCA4HN8kqMWX9fheFWgf1TQ3y5
SyaJ9CaHg1aQWlEiIIsWhG6hnKUz8d8ZeYLc7NusEnPh4sPZxygWqJZSemntkYKCh4WoPZtoU85e
GRf1nYVCK2ZIo+ErgWkmpga6RIcnOBoL0muV6ZbxdLID0uAcA2U/p517q0K241qdKdvQnm6CdNZP
NSAqvjY6XLHWFTeWGDjL1MW0V8luNwk4f7KU4bntNfW6/g6gKH7soPKmVDkuAf0KfWTAmKvWvRoa
dKHCzCSYTNtWeF1Tm9F5W+OO7JAUbHIDNMJIxsKmGZ0fYZ5PxIx01Zkkmo1tzTtdQh2mVrqToUNp
TZhPNNHbQ2/1izUfqDmN8oNUMYfWbXFVp0+1nlzbParAkCyw08LKbOU5L8mombPmjLNRvaNm6eFz
IGlPTqSvQOp03RMiSfe0LsXxlay4JCsVTGKvXhbH+oopcMDVMVJOYZ8chqnPD7Topy0AE/S39eha
fqbAOJ7IqgXDK5VTFlW/CkVDKqsq+imhXuxpqosTLZ3QkUK0MU6fi7EcDSoKVXYCveYUgxrc6llm
bGZnahl/8FvrWhiES2yT6S7SqzzJt5lFGk/UmJvIBqjMDGMBULJqvZkaaGMdpY60pSUKWQCzW2/r
/V+LaUmIsLqoDXJLPU3LzbqkW+PMPLAd/rrfTlm8UZMMjt2C8zcRAcJRZqlgHs4IH7HYCUSwwXyH
wKplA/pQxy9HiIT1MnCpFseXngiXJDbYLeu6YB26fG0WXPtxnqWvnOYFYmPX/u2x6wHWm68H/HFX
xX+awbNIoAyEzEG/HlJhit2EhQou4R8vZt2qOSoP+W1Rk5RsrSgE57C84t+2fN0Hy0icTFNl/p//
wbrPH0/hOiRAjGFEgPLy3FEVCA/90pJH9fcn+OMR/+ooX7vAZb/Frq4Sxs33kRMh0gkkOsDOyYH1
FYETEWYbIbHL5srET6IPq58Epg1iMrJARcukjht7iXCheIqGar3vLCtHuvwIwbJyS+IMkzfirfoN
OWZcRSeYwoXzKGCg+vryDeB39eFS8tla5VSqEP0wddHWYMPq6Qpq3AuOnj24GC7zYKz2ipFH0zkD
ZEx4gmtRApDlKTHV17GYj3U//Ihygt3QtKPDve50SWqKjUOsD7hAThYdeXshlPCdijPG6Vb/ZGKy
9+pUPqAA/kW4861rVZuQZmSphW+iTKE+9CQyJuIXlLGmjy8gw3G+ECm3kQLRdBM+97FEImmB3siN
d9EAsKLg03pqrbx12uIisslBnOVBqcaPNM/hGEhkPihSyaMPHZ69na6NUvkVCAbArvYAceUpSYfH
CIXhttOdy9pBKIKYCm82fBiDtQlLZkZCl99r86czUsm1nP6WxN4DGSa9SgVIrYdkE5HJRkKrHxnj
2Y7Sc66Ee8IzXhewAEUvXzaGryNIta3/w96ZLMetbFn2X2qOa47O4RjUoBCIngz27QQmUSL6vsfX
10LovsyXrywrLWtcA9EYEqloADiOn7P32klAgRjxbKPfUf8lPV7wvkTGHhZPGlr6cQ1Ghn6bMjMt
bOvOsPtX4P0E0j8gF3xFZ/eIkCT1Ssvad7H2q8Xm57ttfGfU05PSl5e0HKaDbuHZJ3XopmvaQ6U1
p4zaLcVhfqq6AEauOz9WIYCfIfiGHU1ZVKfIYkc2yKuUsiWuuA7NDFFeR92Z4TVygsZrrAWNBep2
FCYvk6lCD4jsTp0biq1NlSrXd+lDuGt2rMOaBLiT8j/U6seufpnTGfENW1MGaakyP2dt3NVTcEQ2
eqnt8eAO7m1XAF1CHEt5fhEqebZ0UBJO6T4h/EjmWwTKkBGH21rZBxnPvtt9DmNr0d7UvqCM3KSD
nu7L0HqtktfKSN6IOEVuF/TmHjXVGRFxviUkPaF6jR+VYawI6upnSd6p5wK8GlhICF+BHz33JrFV
NWIFzp7RG40a2DfuYZ8oTm0deW36iiFEbqLNtyp7OgDp8VKlVqsChXy4bmQA+KzRC78aDaXdYgzl
pj2YGcoTmH6MHFLsAEvCB1iNsOLdmb0gO3UATe5mfnS1WICQVr+cPruzHHi7xhSkEEZzTsbgwWiC
yoMZhYKRChZY7bx17OAlLp19IdpXNmVH9hLSyweOnSXc0gst9BTIQ/xqstEFNMu5jLLfJUGzUfoE
6uRbjaLeDiUBZ2kWe+aCmS5wjU8IlNKz2slfUuRo5MC0pA8Vm8WRJKYINJsO/XvjrcwQcpW5QyMo
i5lItJIUiKkmt3sq00MKOB/jBCwDhLgogs6jw+fmhuk7Np9jj9qIRtEqAkrQbmig6orPjJvcDnQq
yjeZs2mBcKBf1j9wV2OiLbla5oq4+I77K2DxZ054VhoZcWo13eClvUK3ScuuzugyNAs3xxJDm4Wk
aDMJM9rEoLFKYiFpMZR+PKIt7hZIOI0RXnJGBdzNHIcKIbwxR2+WbuETuGJss5A7dzYWNIo/Wto9
57ZMYZQireHdAo8v09ZlfDtuG5W+r/zgrZnDeTOb+inInGIDCvOOZF/aTdp7PqEUXkauK8Ifodd+
GqUb8Hr5IPVkYP5l5xd2K0y1gqfBmj9b2/1q6IdwNPRPtQ+bCTJVDgd6mX53zCGbNH2MyRhzxkKR
shG+rANppl1kt3ZRt4clvm/GOt5K+Bkeip1hlSlPm2C1IejpMnkOIQ+beUyOpoIEDEAM9Vm3vv3O
iX1VU6k3pk0nDwlHHbBjttgPTqbkCWHIE+R63xH3sR1k/WXUUQsbaw63tTi2DNKaLOcUNCxmftb3
oNgN1/bZHrS7aW3Yd+sVWfTHIiMs2EDrsykCkOCu9mVEyU2alV/N2k/HdA3ViVbh+VYB37OhDIFd
1uK9Iw/u1FXHwJi/aq6ghrazpuuvQ0zrppvjDyBisGzg0xcm7o7mgqbPN+HIeSknnaB1KuR3Sstg
V1WMDujIQLfGXG4vxYGdU7PBCS4woasSaGeEVtCiB4uQ0v6ICYf3k/TLzCBf2Rk6SUna0IYk5Iel
UV8pa2il2S8O0OB84WowdONOy4dp2+vWj64loJvru9l0La8pK/nQNRPeNGTIJM37jSxa11PAh7ja
+fSBnCAyRch2PRTWM4O1ahOg7GahgnQP77XZYah6VFyWXl51+C2gspUE5eDQQLPfETmi/W6yOqNv
wGSnt7WJmyjElnyqX9PsLsPuQ4bDaJCOsIE6adz2fY1ernK2aX8RAnpJ1a+B1D0iIkjsVkKRVC8U
B0YWHq5Sk/+vyvkvVDmO4yJs+M9FOZirit9fXfzVd/+szfnza39Lcxz9Lwd2B4wOZB6mgfzl36Q5
jvmXY9iOECaSF0QWEpXFP6Q5xl+4OXWQ1aZlOM6VCvK3NMcSf7lqFfOYq54GLoj+35HmKOdf+B6W
IjbDNQSqHK6PVUH0H6UctsGKKukW4VkSB4AZJGSE9Y0Vo/mOlsLd2F333mnfaWNyMg9c9JgomLBR
FREOQA9x1RnHGnmpKG3eaAHdiY67IOvKKSyq4DzU31OfwTm3GP9p8hKXmBdEfMyEVqCuX2+wIL64
/7g8HILJy0prT4RUDKqQEqdYXmKXnRnZFhc90h4qbsbM6pwfMEleHEIWYNsQcByOCFgbZkT3YouB
svMNFBq4ZHCG4lxhipPfjCNcLf0HvVAy5crUF9NLoJZkY8TWA9XXQFZnQ3mpLcVzs0TfUSOhLSY/
+9G9a2V0OzbBzdRBfCDhKtUhDVYd5pm+l5QGiBqWqHrGUPSI7v+jzZr9LCY2rF2Pi815tczovnfS
74EdPlqI6p3l5ZssMDQwJR8z4qwHiSmWZtONUfA5pXD+vdBp3i02EnG0M3NjHwTtNsHOAARoK3Rr
r4jOHtzknf00I6wRqtbSorwvfpl1QpKOIhWSjy1Yx8Emv5IENDhZpNnPU4U7GQo/Od8iyZ88KTmq
VnqAnumlUU74ds1rIHDKRCJMDJdV+KExelMk1Ra/ytGa5CcBD19Bw+/huKq8jDKMDfI5LhBiRQGh
CPJ6puCnZQvwqePXTSy4ZmmUCTQm4VHWMl4Nag+LQ4JiZRr0HsBqQtjyrkc7aLVfFghzutrriB2H
wKTeIMGTjZpMiqore2jD+mQz8QN4u4klI+sU8eLRJlhiHFAIWVi3SM+49AVTaRMrRF83rW8SYkfI
UvhCaTB5gUNhAjbzmyxwd5slxaEkLBo6FO6ciiwQ1dqQaFerXOm8NR2sL/iUXwHMWjov7nPiNBA3
QxwINIZp7jkE+XitSJJNhC4JcCxiMt2Z7zW6zkbzpaex9mi0QHizVYvQk/RkYsN0JZh0mkGLSHeN
48TcPU+jos9rtrzW0aaPHzjHCIzo9WIJXJcAjGjAwqBbm0V8Vw6jPX02H/KBa6YRLmPQ8A3eziWN
Ob46H5CwH4YYay37n4e6Kygz5yDzrRx6d13wNqtdmOBom4NqOhrZ1wQTtKoKNq7Y1lxk0l74KEY2
XSCHYFrl6LKBdfWZ+zvooFDmjwy+tjpNrcwS38B5yQM01guvTo8ZjVIvt4Ehz+n35KJ4YNSvvMYo
39hiRDhbKHi4EsQbWr0T5+jkDbpW+AQqWSOniEMNvMlzjlVYMJXExPSul0youpImgqip75q2eR8T
Ccr/mKPrwVjNJaZx0ZG1sK+r/CYwOR1i89lxsYcNVXoI9eW0pD/TGu6vgmRPIeVhZfoWevhtgTvF
M4A19RkLNWIP/V5FyFOUw0WDemAiG6WBppMfa2tCkZUH5850Uuj2/LtUyU+UlszuJld5Yx28k3GP
qI1D6FjOs9FAblPEBfAvtMxcuv/kzqR+JllPTba4RPoyzrFHMkad9t1JeV7pwExlrYVtNt/QObmk
0kkIArsvaIdvcpBiu5oELOT/+U+NhWyTdPWRaoNfcnKXmnqTGa1NZlUtPLShXkW49Q4X+2OvkHkD
OwYYRkDVxqjQJ48NZahrrNdsX0GwjJ3LlLBYlk3zg3L428AmgPoNQUhUT35A4VOmq94D/J1i57/v
QvN+lT83kWlszZo35EavLWSNbYrAj2LWxDW+xtP2ZetDdGbT0Vk7TH0FNwOirfggPDtXt2FwFjGY
Yzc2n6DobKdOsyCrW56lp0zyk/TbLPNgw8at3A2RfRk1juBg2WjRQ3Y6Q1HQSMZTK3r7AM6XPHTb
Y0KUMxAte3RBgnmn7zoly1s+YkIP+y1hysV+DBAFIinfDjqwRDJ6ys1oufc6iZpIQbScQ6EFxY1R
BV8pzJpQR3UUVcmvvsiezJGjldrvY0efkMCYZVdWjbuni/GTVhLvubWfB26+G2migCXVc75WtqbF
6bKuJWFrPMwA+vzQ7R6dLHoSTf9r6qeXRmYGLviOxUKifEp/Xc/yySV0J4qYTwxeJ/ejNeKXamdg
I055F7NbhpnBcguV9Vibim7xesOyIw7JovFCS62FB9jWhN67JlxEO/6JkuRumrsfTl98R1a+T5b+
o6w5DXQ9+wWlNd7kJt7J0Mj30EztbTxYx6BFcapczfYyAdSZkeKZBtjenuz9SrGc0TRpIY5RfJKX
ZXSIzwbTlEAAEAEk8DoKtpTtKM1xawSL+C1k96oWsiiibH5YzBypUlF/xD0+qSrkZgS6k6V80mlB
yNXqOYDKBdZ/0VpQEEtBCoST5D/EmL5hqzzppC3FE/dJhOqVEL8hyaCgC6ZPTLt0B6wspE/2w1ql
xUzq7fEj6krGlw3jnEAHAt5MKP1GyWLjpvLo9vy203XFTm+LAx4D4Tdju9GIi6SRpXfbvmLxGR3t
uWVw4jUqZBfZGw+Avq4qx92yLpByTVcaWu7EAgjgJhvI5EM4FSbIVgbexNgjRk6iMdzPSELIkDAd
jmsmuh2dPJNGBrdDLh7TK6k4yKvhh2Oso5q+H2IWRC3Unpe5e6fDnaJgoMdGeKLX2NaD0EgNB+G6
c3vulJF5a3flWr9RNmh29aSNvJfIvTWRE7K6ZcKPalHckMcVllp0WUuXmA2IAzrNQ2p+mRfxfj1z
XJPQGuU2pAOxFy809p+ojzxaf+7OKiQxRQvG1EZr78YheIuTVedqM7K+AK9LOZGsYmNPTudPUXBv
LGPkd4nD8Qf8nOgkTDBUxOVc/FajXhMpL6EwiuBH19s25qFoGwGR8JDO1A4pmpRKqUaZJdOdzV7U
KTsktNWQ7DrdeuQjB7wkZUfq2vT3l3qG392MA/LvucHX2iA9HtyTqbe4xiv9QAX+EdUg69KQWBPg
m2txPJ4aiJrbsczeMrE2Mtv1f3u0I+dHSCtxp6oKSRMdHf0UwiY6/XksWsZRxUDr1cBUc4rK7I4I
HWAVpnhSK7cM+GcLlgl4C0TfTq2ZXr2Oc8pq+pPdi/5UxUl/uj68fsHu25+C3Qzh9iStn6Oe0pDW
nPYkcYqhGYQ51zNSX9W6zGln5uAt3WlXNa7XJDpyYOLcXaNRpITvpBpX7jRCVTJ09TwCqBRL24tS
XF8WrF4w+ky39rmBldPqSM4t1tdyTS0mXOvFbiA+1Nd/AMpHwkTcaFTeYXdaOoD484oMHNbjGYZc
ScFyjNd9dN+k56i4zMhpgZOHmG1nPbxxZAdFlYEf6H9ctjnGvqDLcLqRV2lGpjyprJcn1zK3kbTA
Umud1xTFU2D/llMRPIHEoABzh6+ybIabyBHDzfKQRZIhrJmCaQJ1zbO8yOizUqE8EX3hxeGQHTOw
VNu64YRRLQkt3RBo+ub6LYG7lDgy+74+iitoKH3vLJ6+QOHM5XhK9GZiJsV3GUSEwgnPDmCAc1LG
hJgYzkehLdguOVkx28p3R8h2VxrkjoxRap6kMNFw//tjtIHo4IvoV97Nxgn0nYPC/fotcU+IJfDD
Ivd1GJNVeBK0QOZoOdwztrPYp8zBnjspPO65QSztoBHlzsQktGm7rY+MMWY7RWxksZkUMVWDyrTz
9Uu7/vOfh2OFCDIIdrLsnC0bFZKKkE7j40VUZoxAAIUjhzPNdvaGDkVAStQJeQwRtFvDXrEUNOwW
Ad5Hufa5zgv557vAgjUClsr0rn93/ZG+Zg7YLiddJtb2+jfm+ksw+rl4mwqHfitudRNU/JgMv0kw
OVeTaD7SJih8ZQt5GQPGfyRGD+exHtd0WO2G7hs4L2t8irtWu3S5fS5GZqW1OWZnFF/6M+oCF2A0
WW/Xh/YSXRiqINIZqc2qURjPWZzoN+0C03wcMlgEUA93matCv4vN8bPC6upMTvqQ2nhHmnT6yEHG
vla9a2+zggIhLWzKc2TGZs+nHTny+Z/6C/dlNodl8R94nOtu/M9fH3/9z/9hr7t1S5o0kSUni3LN
f7GNZK5mLFbZ9AcS6Yq9gSWGvSrzT8W4Wz33DVUNRmgfyCvoupi71//L81tM9gzYo44p/qVbgPDT
mN2uIlHDmV7spb40DsUkG0EzTn9R7BstEW6Ie08B+Tb/9+dePSX/x1t3pC6Ndc7gqn95aop/DXoA
wrdsZp+4bhjb3n2eMnC2oUUz0BIHEbXh5vqs/7/39V/0vnCRYSL7z3tf/6tJfxTtj/afG19/fucf
njT3L2nhc3IMl7BLEGs0nv72pLnWXxxGV3Ik0eor28UP9nfjy5R/2QJnkdJdLEZkdPFb//CkmX8J
XeenOe1pzCnjv+VJo5vL+/nnE0rX+e8otOii6bZt2ZJX8c8mphrntlUZvXW0M+JBzNyC/I3FBUnr
a2Y58bGHRb9F1Atwb+e0lO66PEq3+XAm8ld6gHSHEBuukvlH62YRcUGqQcfLKqBjdnYx3bJXjo/m
0k9bw4zlKULkSSJHT+DVNjGYDCcBGsChR707J9Pe1RLAX+hIw1QxBAZ5ZaPO8iOFmkvLiU7IELPt
DMNMt/FquEr1n+vIIMEkLoqYIW8ukOg44DJy3WTiXDrfsLHlU0sc1UgAgYGb9i6zAyRHxL0WPQ1r
dFyInCZhc3tnm6EjdpNCiq0zR/dW4RpszAB+5J/HpooIKVvkWdVq9vt6xLy3WJdclct9wpKJ3pRI
kPYhkmN3oykKWuEg1ChLEtTK7ITZITnGKGXvF1uDYe6yBzGS6c5eozgULoakT7auyHW4EBJkCPNu
5ELl78J2fgeOmbGfKN/dmdIqHwtGsst5XnDfRGUhNoIOmHfRB4S/JYWSGxhnpNm3LV4oGLomJqf5
Ff/fUw7UgEFK9OYubEmnLrV2c44yW5oYwZfxO8imu64J7jOylXxEomC7BnzH8VDJDf3DQ9rH1nlt
NNm1cMnRtFqGS5B8mLSz+9TfgjKNt13BhCJIg10QxrtGynoXAIPIa63cWe4g9iTM3dq62qmauFFX
nYbSrMmAYSKHAifwzGYKQeIrRENFLYHcRTMgOfe5InKWiQ/BxfGKmZBVcljG4rMU6WPZNlgxqs9G
McCoMVBdAo15Z9tdk1Cb+Di77cWgWQYu0NpIyfYTd9In+TxuXYUvbYJLayGgpPhKyD7uo+kRNn2B
JfhAoBmgZHv6jNRqyZT6ZszRk6MzwRQfHmdJkdxJ9S4au99lDZK/ztV/aaRwQUwL3Oq5yRRCu4yx
GG2RH9aUfFiKeSGCasLS7fKHM6DCQQ5XgNkiwTXWNOeQh8YtQtAUOlpAHyDxaTGkW4OAJLZf4IAg
F3+IKv69GE3OnRzQi1lZuxGCDpv3PCPsNSF71SN3lT5JHv4YjNA+psG9loTT1s3n94Rmo5HL/Wx0
/ljbiKja0H3Eo02G6W8KAvHYTvbXEGfWPi3CQ1K0v4IIEliazZG/0HBuR/WUReg9X8uE1lnBq/Z6
xcZuzZqZennfpGS1lxudbamvOTX1V5qQLzB2WLPL0g+iL8CGWN4sxfpRdZvaMD+B3CTbIRhxJbpy
p1erc4FmR2MHHNSu9MbisZQ49nCGyD2InteoT/xCkm6N6OsQGdlrJayPMnM2UdOdMTB4bkW0hWCn
Mt7ynsjJudVj9ZhwxdGXvLGZ6AeNgw3QprNYuDqpUgMMlQw3lZGaGDq045DB5tNcOGdkmdd9cpgs
rIlTq2ONgmsaifzLGOgb4Tu5r51ObZE5IeCMhrVdfBu6tFrygnljXq+OjCHtoSaN35rJdFPLwPX1
gqoYuLPWJCelWZ9tFkUXq2mOwUctJ+xrdJxPSBZAAsY9sU8EPuid/Q0USnlGNgXn8FFVAXDroNae
LOOELfJXhjp0l7O52sZ5xqXTISQNrWgr6EZi0x+OsK+gZDZ0ldzwHd1DceIewGlu0ZZkV21v8OB/
jMX8OE3MFbgoxyOxOd6f3FJFaxLdH31kTlD6irehQd7PTC+PyPMyODgRmaL5ssJaB53JghUz+4un
z3Fm/y1AxUFm+WnFt43d/AKQgyQSwtDiVAWS7yzfNeTm7TlqE7agXd4nd2ZaZ7s5pWcmw5a87oBM
IEVeBi4klxCq5oTiB4JJSs+kwUJw0y3zRrL6HFIcjV72q6RU3YRj6ZWhujdi7NDkEyJOSUlsqTOH
GUY/bDXpqnM/ho9GV2rwWTQ0IYGxETYUTO0WaxfkASDfmxhlQFjp8uTQYGQM32b7yebMKKebPGhv
I8XmZSF43FdZg03DTLR9N89b+PkWJ3RELlhUIhYYo3DX1fkrBj7BzWzadFEbb81ghJU3SGSeS2L4
JdPsGRnuzsgN7cekZ8YBQBa3WICXRLIUd8NUfaBaUpihussEvpLd6/SuwdYkmftd64oWjy2y6XKV
AAkUHlAAMXrppLrH6V1D2umZxYBFuYCQQLDT3gbdSLg8K56LpXVK98ncuFtEtZ2fmfarKsPXGj30
tmaGA8MxD32Et4ixg7LaxbMiOri/YNMz92OWhjiNEH8ZYfqjiseXpGzQniI4t1zFlh8WhZFuB3M8
FGHSH7C+WbsONhDnDACSfvKsqb4rhoUZtntC91n7BFIhC9a4I8r4FCjzgOrURMcRH8gEjskSdF8H
GTEnw5prY9WT7l5YJpCRarihvcpL7UOO7IL1xzCZNUcsu07AXXWwCaIcoHtxBxroS7+CSit9GZCq
Uy38YIU3nTFNrtPCOxXp/JQWxp3seI0aCwkSm1g70Aj0B61rSIruvCwN5oc5l58wU9cW2nhcYt09
2+HoT6WLchHGX9BwIRPFs9fZ6t8GibyJ57y7adFxd6I8VHTC/TGuMZD5eWKci8BBzVNZ3665jvTm
HYzk9iWqm1MV0svN2HNMo1v6PZZDv9eiO2MZslsdan7IxWdP5m2wmAc97hEtUzWpkg807l3kysFv
t3vLE0RMjc2YgcYhHR5zE0xZftSxc2w1hjf2XT9z4qV6/SkF/UeN5pwOu8tD2TFi4qtwGuc0WPs0
3huccBi6yGp0sYRzIfqZ6N8HrSRCNav2ss+kv9AE6D7n0spvRKDuS6q3c7aaA8bJCs/INj/1ZE0b
YYLClZs+J5qGz2K9a/dhgKxVCPeU8AE6gTVsnZBxkpm374tmin1kVbcOiWD85DPAj2gn8t9GjR8+
mW0yP9tjMGY/0PxhJqi4kyJYEqxHLFZt3CYHktOPynIfDIMBk51RCcbW/DbHZo0vF1APsW5s/2s6
gIXAtc0VBjS3M3CtMg4Lej1AxqVSMrz0kDy76biMdrzF94fkqQyOylniTbmgFV/Y2pEMo9GoV8fJ
5Kins8Ypis4FJ5Lpu0Pc31TtEvtkc8E5iFLDR+x1wDdLSJFZgQo2I+yu0UjAQbPLFnXhvjRt6efP
fkgHiTOSEzQjrNRAzbP0zwNtvU3QjuI2Q0UUJc5uKJLSt0Lj3XbqalvQ7VKqnf7UXGRx+TN84KNK
Ws7a4NRqSeXj/dBtrPe5kjdMn3GPSm6Bs8AYg1t72jYRQiHdAkRqm2h9+9Tyg2oLUuXOHQf0G93M
S6rFIxmUhy5oHqPYRDSz6IqAy8WvOQhN2x173Xxre5wUelJVu6TA243ii1IC97o21A6xN+5wyDp7
bwOW8CUHcwNzwd3OZpgdpUUq5MJAOObKTsgXNaZmuHUW5xOHzM8+CGu/KcKfBMhtjSFoETapYj+t
TM8km85zHzKKZ8uxyY3hW8dAxMwNnpFDKwI4sSOJUYrWsg3r0qqVwcn5MZSjeRm/R7P6MTNYqkvz
NjckQ+GMln7Um+81yMI+7SzfWpPHshhk60TTsY4VMFVklYbXNkm1a8fKORo4ZtgM9cIfo+WR7tLk
Zzkae9MpT3Y7PadD1ftTBTbQ7iz6tZMy2XXAX2sEyQ3SSR/Rf0kckcnT4gwogTq6xxhqaiCvhEYJ
AZBiLTfRPqWOC1sAhfQkSY4ojs4v5YRbW/S4RbWC66RBK4/ZTdKhL/NfC+onzx4qVIRKndm5iud5
PMLx9ZqyaHZx2X5RK31S6RUTBOayZMjnSuXbqXC2zdxjHpqYphqhTrMvDJjYlMA24TuikUPmh78J
m4MX5LiTBdsW34lnSAfimOi9vO0BsmHMCb4WOZY7WNWMpAtzW9B03LTtLuuUtnYFibxjvD44O4Xb
YTNH0Wq67O5o4KJZGxRLHBO1tNTOKRfgsTGNu4g2+iZMujcmnKhbh+Qzb0dGKBpZoQvNqxwlNSYo
5sBtPxI467kP/ZzcapHbH+nZc3oosM/9GKOoWw5NZX5nZvaExZyxpX6rIlhkgzvITVIyW0/FXdju
BDiQvRW0N4Ws2MY0ptqCtjsOc3MTxMFRS4kFJWX+NXRWgHA/lnuC7YTHPXRhF4Y85CyNuyGklggF
ORvFJDdhI2CAYoYPbe3LLPeio5Qt2sHagvWFhsWJvLOCwGcGsWcA/zMZkSDSCyCivuQOZ5vUJGx2
QEg6EcY1EZ6sLeZyoFsR3eYSr1NdI2DDX4VeLNI9IpuaTQpRXLV1ju+TkbaVKzSsJk1i5Vyi1tkl
OkHyzEanTTW7H7FlvOki6J5grj0KMt/htzAGAfybACJBZgcVG/5myJa9mNmb1I8WmecbdxnIJmCc
7ofozQxR/dDTVdsdp+5OtlRZyYKJ3KLjnpXps+sMN0yUmwNTn2fNjXDiN/NulYX14jlJTK+dpoKP
FB9rpEM97OPUy0kQ37iqfp1nuvozFi/QOPZPrbVfKlyOfmu8u6gQAUHA61jLKFP3yVUttigEY6gG
5byrU+kPmTwR4oavi9A8L7KtnZnq42YoP2jCBlBWxLAzxs8xjspzyVIQA9nZJ5HxpCBnZcKqnhk3
DsKA7SrBDjbiXrTKwX/Ucc9L/ckGCuOGLSk1yVcRRm+Jqu0b+jy3izYrj/vlpH8TtPAZ9sFJoey3
SDveM/9EgYr208hNYxPoZOCCTGPYxTUcYUTTeY0e+nLM+MCJaUEExxA89EqgnbMbYjAr1KDJxREj
491vPACuXxJD5om+J9k4ZZg6jqQtajhnyAsFzjAO/tI5u0JOZHeGCcDj8gIOI3gINFitztScUsOE
JahrntarW5r7W3ZvGmkP8ERtpR6zoAkORBDBKmFXqWrB9nTuxwPByH6ZdTedZTO56+lRkcm3c7C7
G2PtHJW5vOXOrtTSACUMi0sZ6Lcp3OZDR8UjEz3xhxEmYRMCRm8UPqm1LgkD9k3Y+W51G5J9p2ad
9VS8VoP70qCRgVPzKmu17ExpfI2Yjj2JGHi26ptRUTn0aFhvJV0t2whvYa0x2WaJiplliIH4yzBP
nqYIulsR0ZbZJFn4lK0hQtiyCZCjNdThF+J0EsZjscTvqSHaRz1CYZ8U44/F3o9tUh0Rrb1Lc9rc
Mnt4ipfoeaEpzhFlAYstmDZDiKmbMdjy59vr4yT/hdS4PGpxlxxqeCxVQwLS9YsuFfZy19pfH10j
S2q96PbKYvAoYBTlmDuCqHBPRrZou6AXIE8E/t68PxLCrh+DNVnKRpa2cDbx7ZipPdZ8qi49ZiVL
+8N1M6kay91l4WTi8WyHh1XQMdfjd2ECPI504OShEd23jvHat/AfKjUUxL5SOgyAXDtW5K9RI1PX
7n+OmFLrzJXruLg4t3y3Eb1E/ZqNE712GuB5P7Ew1RmfZ9h8SWc6SuIvD4nds6KtNBgWCLKTUXrr
Rnq3Xq6oeNN5qz0JJ7I8IcZ7M3ButVFSQ85pj5SpOqJYowmkx2zpBHEE3fwYaOVEcbIdRNY9ajZ6
YlGBCTXlraXyUzpmn3IcL2WojX6pCWYi4cVwzk1svYxAerC4YxmBx4wGllO7UjlxkqQjCPEZ6yzt
AF8FZwiz+1kZjwxaDL9zqg9uD0REdKc6SSCEJcuC3M2+CbCre1JLrX1T6S4GY3VJO/nhVsZ7BRK2
rqqWbhC4WkgD3ljCgc7FxpJ6v8czi3RsQEoBMp8GWMXoSPqwp2Nx37vNLexRNF8EXtOfDTDl6lBD
6vbizMI82BmRmNqWkuxhsDUMDd2K13OGdwJdN46J4WfMc1IDYIMyPMKCYe6aItqkDiR7T9UL8rws
PdNOuMBau8EWVO/sgcnc6AKTmJh2+gIb9Mn4ty/mGs9jrj9y/TtkGwgNzAmGxJrJM074HA2lfVV5
ZpzkEt5hZA7310c4El7aXP2MB7omdQvYd8kKxPTrxSJXt5AllMEi026ug9QyZgjZnRDL4xVyMdZn
I2OkqX6/JtqM1yAdakjc+Su1trVwGVxfuTbBLogX9n7Lap+/vtRuIJ6VTVGk9nFo7sMh/Syt5aFJ
KPnVmstz/fInMOffH6/IGJJ2ouP1JV6/zMXE5/bnejYOFu30Y8nOqDMTd0faQmOg/U7cFITAMEln
Rx7CLeIZUg7jtZnDbrM+durtejGaDh0tYlgO1vrer/8lU+h//O/rc5tpTIM0VDkgY54E52G+v75j
Gx3M38k+18dF5DY7x5gfbbP/6Q6g0SPaJ2PL0bX7Zh9ENeQXq5/G07RYlFPsx4Q38orYjIUjfsPu
OMYp7txy4EWur/S6ilwflg3WMxz34aZZD9T1pTdm9l5zt+IWgzzAJX2il4N1YN7SHYqg3CqH5Re9
IWWj0T8QZmHtsJKQZjfhjwT4tKb94A4vdnXhPjKpWEN8LBLaymFPDcaakLtudYiShbYUnIE5n7S9
KWFG4MUQyK8w7uoNCq1hisat26TjSSAcRarkSD9fZkhOEZlYRM3wPGR0s5fJFp2F4x86BBuLFSoj
gxk9+YYbmotzdVgrjOv6m0ZEr7pFe+lIIuEQEu9tYTOnHRbVpyDhy/W765frGSdi7XsREyEUAATX
zgoNZiWyw59L5Xq9rF+MNVCMOh3LUIvDrq/WWLRkzb1y+WVPhS3OtVW9UMYrnqEtQB33JoUeUA+i
Eaq5jthh2L/zsDdOeWZfFJ2C/83eeSxJjmRL9ovQAm7ALJ3z4CRjA8nIzALnMLCvn2OIep3V1U+6
ZfazgThBeLjDHQaze1WP7vRJ9qdlY4mm3DpIpFcCH+vJqmrITsLCjpj4SCvKoA2pdzPaqIzElqk6
iysV+BLs0xG+3MiFbWN0rHqWk3HZVOr3vNyKYq05dGhNtEbFBzo+vIuwRha5bGb10/ghXaBfX57X
ULldpfuC4607Lt+DqZyjX98I1RwPbJzWOywF3fizHvzpwlJvviDhQPASJs0+1OeXEXn6Bq/z3aR5
MGLVpkZvLDVz2rVt9Ko7LOlGb/rzOaPR9tgBvaMYS+eSBWa/mjVCACsWTDkViYvrUenKYpcmOTsA
Nccq7ELWUc8Z+XBp3eCPwQZMZ9Xa3m7IU9fTHp/zEOKxCfOmR+bhIxiqivzWQyJHlN0eEM/sjL4B
aqQFToTrjBqEM5K3M6TqU8GWoHr1RG2BCm7DJMlUb1pv6HEBy1byV928RiPLUq3nrmbPwKEll0dL
Xjphn3sEXemcX6WPLZKhv7gG0x+lNIiLN1tqSBTcVnM0pce4SQ7oRvRd0rF6HobJRsTXmsaVIdO8
9g1h06ZHQ8FOs0uU1vNB1lq6NvsMRQ9aPeFp3+pQsJpCB6SVZLoHBVR2CfpZ+cAedJ/OuTHmH9VE
tcfRs3epgqmdih+DMXg/4ia/z1WsxEQu+17WzLH1S+xVxKm48cVwSLuRQF9X5oQF34XWwfIkwkZs
TQ1WFZU0/XsjRqADljcbILgvZi/cXeT5DxRuIZ0BxMvOuTGtSzl3zEGI9ZQxlzoiAzbOZJonxJ4m
UyFu2Qn8G8N0D7pOCrk1e2AZ1UaQRb32ifkAi/RrnHAsRU6+xQ/VQrcN0a7YlnFabtXq7nLr9xMR
ecSnMSAALaVjul6eIH2c2V/lwIz55wssr7LsbBvxa0t9HXmY5p5623RPZpkA5Fpu+sLQCImPNpnm
oN8iGUXt8HvTDKX4uls0LqVJ4CVk6FhM0UZxIjZXBzSmriTUyU/4ejzSOE0Q5QjCmgBSODNCoGvY
Ems9BJHVfVJcUSE8RrrOhz28jehcTZwxPg45LgV8L+3JCS3tpHPhPOIiWA3IoE65RohMnQ0wycJ0
OBsT2IhkgPECBn1tBMAzTca1TkvLncMogOnW+OFEOqd3+0b+NgoZCmxu926VNacXJHmEgs9xyhoX
H+jbkHrBGsT1iuN4oNwqb7i6fmaVHaxG5KZra6hovTVbs83dpYZ5stLsgyyFZBqoY1BJ612gEJqS
h+t1vbU4ZFnT/vAFPW+v2/qj9Zz47/ZEYTx2iLXr7OmFS7a5En6ntL9UusrmSXg0vjxsWRh/WWfn
CJxwe9RR/Ez2COGonQdSUXowE/O3rE0wbCDfweLERdZCyhTB5myxdHUO5bYiufdadCYZYUh1Gj33
+QcJO1iv9DtrggGIOf2uNDW4V3nwEnTqZC+36EXhrBfV0ShGqkM1k4UZgXCCUboRRXXzKGsbDRL2
IOhPuK+7syrLqlk/Fqw/hFbR/BIHt07urckGpCC4lEIW+OTKMODWvsu08UQf/34sx/2QRO/1RI/N
z547Gqf8sDhjsPQPOEwEprogxjM6l/wCGCn3CPtdKNeku1hBcjfzYj3VxWLE1VJ28b6tSirGQBKw
f7T2WTAohqC3TKfAUz3d8hSufPbcIr/b9BZQcwZAzmClD+IENuuO4u2sX+sg+NZBZ0zielvW+XH0
Ro5P/L2iEyDyaFcW9S0r6eZo9xoO8oA+ietnD3Ww6SThZ11Q3FwoX0aMJWH0f/aiuNVBQkuhj78j
3NiOEiWs1XNFewg8L12nrbXFYUGskWGdAXqtNWLeciKkBmRxkpqB1+8NSn4YeVe2X20d27xQCCTc
xtOBoxF7MzD9tPQtXYgL5XOb7JLsD83sD3HLt+o0P8ZqvnoFhMAhPLdm+Nq4xpPhXgLh/GysW6r8
ldT/nkbIGyxu0mM9+sl50txx4+C9QkVsGWfOduO83Fo20grN8+QxluZRguaL2KFJMGVLsVvvECG8
mU5QrgCUFlT6o4jOerTK1RBAzwG88CD1vdcSJVUffCXuhPHfEErMae82/qAmZ9xvWzFvYihi2Jk7
H1OMHNe4FVdysGvWcIy8Q5ha3yLmHqtMaQBZzm0stc6kVsGX2VEtPTVqY0YDZalqSjg722YLpuAm
wW7iL65PMiybk+Gzjo1d8jKWLOVlI4R4aPO5AelP6XgF3L08TZ5VzQA4P91ZT9ZZziJGqBVH30PG
D8S0j6pAyQnKVbZkei5PjneEJBH/olYvhtqMywwNiWC3zik1r/M6QXoC2CJJOFfIOsM8aRtcDgvO
4VTJJzVX54unQYeA0ln3BfZghmB/jbYffbI/x/FqGPWCji4yy1BtcpY8J/0DRMhw6mZwsAWfpNDU
JW/ZSeUzHCKUjiSrcaiRKp5YrLXAENTNMamC49hsjRQ8Jry6N5PYIeJzYxWli8GXae3X7JFmkC1R
ZWiZsOR5DJnsmTKnFK9mqFYLjbS3SwJAf98vDOeoD2G39+GTZavf/z5Rb4TGHp1uxhbolqc8teHi
Kp7FEve8PLbcWjaaWV5KTn3mR/iBmKqIA2ClbZDN3yy77Vi5Fq9Ob8QEAUiDEhxFJoJ0aNKVVoDB
Qr7rbUxJuFfNQqa/rtIQUwqUp1BYM9YOhyaQa3A1Uptw5oQNcXAU1IYJj2aDoHmLLzo5dMsnbIk4
J8NjQI7dAgghlI8ylpHEu7iyXjKNYXE7ZljzDVGCBmt0xmnZE9yn5tqsvVhuxG64bVtGVG7yYKb0
yEPnP/1/sV7Rxd30X8R6DnCs/yTWW3/PMBQ2RfwvOfRff/WnXI/u1D9osuEB9V0ba6kt/inXM0z7
H7buYO/yXcNmSYAy8y8+Vcju4N11rnWWqUN+/x+5nvkPx7I8m1Kk52Hi+H/zqZp/I44D6ISRTpkO
/71ukR6jbKx/IY4TMwl8SMrxVgyWvwXgydA12jDAqnEfVlH/UtpjcZR27MGCdZiqILJAL0LGYBzI
pz4o8+dcz36Q5XvpGbWZWhS32MWAF9HONwsIIr52CrD2x5oH5qnJeoCV9qH1q5fB88a7IpnGO7/z
3N1fvoj7f1f0Okpl+BdZq/pgQB+YvAlYyx60/X/9YHYxVakfyf4WMkffDz66kc7+gW/CoR0dFheY
9tHGQA6yLxrq6VK23qUZRgAMkf2ri+bq7I/9XelW49U0cMpbElG/Z/buFbTLVh8aeS/iyF4DME0P
xki5u/GC7Bp4wU9y7eKDPqItUuJokZcNoO223wZJ1Z+Jwev2rl78QWThAIPRM1cTbiytAOQe0kE9
W3JIzinG+fUoWnBkUxpuKX8HZysayCrVPPiEvfVCNY4yvbCjc7R1Ci08Yu7Vnty5sqBL4zgLwd38
l2Pq8lv9t2PqCvTRpu8Ialp/kwpjXo48F37yLcQPs+tlFO/8nq5c2InwGUrb2qnm6aTNsLrJ94v3
RZV8dOXw07PDdh/7tXluO3Tf8Dfv+p60oK7sJH3i3lyBom7Gxnni6p8+GmEDCME1X3zaKNB/AbRm
XU+5DA52X/UFuDl9G9oeVqSBujes2uGZpnUIKp4ZCRNXJnyId/ZZxLxSmHl5s0cj2teIUQDy+Zga
Sy+7Q6VBR7nvkk1NPM9qMgfj2RIcS3/Gnejmr1OIVkfk8Gu4il5To1Tk8JOoCHmKp7lDHuY8prDr
D0nU5a8maXyOrC8W3brlavl7gwdpPE1TEn9pqH+M/yf8Vf4vv3Hj309eYVs6dmzhcg5b5t+UtoIO
PxK9rL0VzifZVeXZw06uGBLaocHFg4zGjM9Y+Nzr2NvxPiW12g3AO2Jh6eCsodhybrKzWe9CDrYi
jevrhsm7/vqfz0X3bz8bYQhhoLD3CeNQG/Wz+ssY4+hjaFdtWNx0U2tPSepcCzd3tk6EygYCrv9f
/h2C5X/9mar/5+O4F7bHrFl4fzv1KWfDQWyi8rZpFXZTM37VXUpRQcNgZzSGfZu6lHkP7uSnmhNq
paMOdn1Znn0YS6G09UfxSEhc+NpZes7EQ/mJxWeCSi+DRPQKVIb6IOW1fRkwf2r9SVzLOWfSZ+Jh
afXAvf6X4/c3RbXO0YMk4Jg2JgVXXU3+9QACMoijsMjjm2NbH6wrI9hL/PhHz2gYroggCN0UdbFw
+m2LuuxiMRKdm1mau8StH+PYDDc9ORydMu9ZE6NhWxn3yya1/V80bMTRijkFoQHgjcbIfR7nolu3
UbMz6W1eeoNPh5512A0SYXNQD6faU8jxvDdOiGQMXDW1vWsbkd10gccomBPxBpKLgLQIc1BAxyqR
QKO7DJR/3q1Df24ZAqp2F1aDR6hgOtIxydZG52NcAu/JpLeycMXKP7qWbD6toZkUcEFFjxQbF49w
Quh46YzSE2xeUEJrruyuuP3n4+78+w/JwxiBccglh5YLiTr//vLD1V3J1NkJkOt56y4YTRTozvDg
OXijI42Bt2fSNjTegDxn+pkaXvLLyo0N+UfD9zoVBl0b272LtEQ/poPW7ztTBI9IaDFOq337dj1a
2vRTyvRGEueR4lHykajEApjfIPqjabqvM6RzjZMxEiFL/W4bAczI6tGuwQ1SKECi0s+Cdeh0n1QU
AucUX5Rj+9oxLIynwVRibLOmQj17/XrGfHjQHL3eFfZoH+LC3Wpwrg/jzKrVdovshrBz1QfNtz4d
qzvKGs2rLR4asx3f8Ox3V0h4//kAm9SE/n6uwntnRHCRGZGl4wgmOn89xFQ/Yr1BH3btyCVe10Zm
nFndGWe9pSACi83YZ7PrHZYnls3oBYFGFC77NJo21bvff2MEtG/minrVP1/mL7s4IjHgjas//P1q
fQvnoBdTtfl63eXpAM04mYq/95xdTVsTYGurahVuK/Xy2tDkRwo3u7/84fLE179c3iDWgWCHUPP1
6zEETryD3/988lO+DHAJAIQiCtT/22f6vfefr2soqzLRU8t7+Odb/MubVU98vadln69/Kqv8DjuB
0ZB94XQeaZxqt2UHXGQEXy43l2eWzbQc/uWmzSmb1reIa/ye8tu8pRx/0azgHBskBTqstlt57VWC
YE+5aovQJdh1CI7WIJOAkTrzH1Ry0t3UvcBC+6Mv6frK1Lok9vyHPnYIHab4Gdf192xEbhKl42cF
WWGTSBKQB+pA63GkAKtXL3ANb0lrEiTbYjSbm+LNjJmuQkq9FlInwZbkD7T1Zy745CqqhMWk0Lbg
wFBPqPTFaslhrJkmpIF5M1VG4zQ+DCqzMcT3HNPF7AZXUqaL8T13gQbZj+q5R+ajGUBJ8PTxaSgY
RqVKhow9QR4GWZEqM5KmuLXN4xOK0nWrUiVZkd3c+GdN2GSfkjoZWwtHgVRZt7k3CKZEFTZtMQoL
qiewAHK3mzZCavuc02ADxh7Vo1U+RpbkguT20LdAymcfXt6oYjEqnhjtkbMkZarMzAS8Vb+kaHoA
zHLXW4PCo0KZErWpMjdblb7p28b7vORxWsSZiFuI+OOsdTpux3IC0O/LQ6NivovGvDh1WPNw+p4G
+ipSyZ9GNv5M8DSbNtDC0jUfk7C5+nXnId7PH+fQ5gATJFqrRFF6OFoRPONVCDYEL65LokcL2f8Q
aM8alUnaqXTSkR7knWV/pB2EJ5Vf2k3VAhbELkpMq+YWe9oCxrlEe2waiDVIQW0U8hByeUQ6Klfs
cyrJSyV8leRUIlTJY+A4QH6Zk/FHXGePuSi0K6if7aTyVyuCWEND04+TqNuNNvIDIxN3WAfdJZel
XBW9cxwVqNim69mE3cFIHC7vEUnhzrR3iTU+SjrnjOoFjAlE4bQVEhPxRETMm0yY3eQMxal4MVS2
7Iz3g1wA5GIj5TmzlVsxEy3pWToENpKPGhVSmyN5BZs3/iHIr83GV9tJfrol4ddIDCnaJY8FlaaL
54gTnhRaB9DMdjWpuInZf2Jiv1B6J+kifuy4zq96cnQL8nR7KusqXheELCKFYTJXdnbAe3vuMud1
pMhyB3oZbbJEidz2980S28tKbybHN4KItZalS7QvlGVNhf1iL+phvlC0FiQB9yoSmAyabZ8UzxZZ
wXDcQ4BjxD9InSDhTkUKTyO+GhUQA6Qy+znbJGNAyiUApFvPlQpjV+HENSnFMu/SlT3ol5DySdVo
2V4n0dgxoXy5ZBwbXmQSqOeFpwGFcpGIz14L7xiwMrol6esk0Q1gepoOBRkBUzAVW7SBJ7wuBCur
iGWqIw/IZAH44YOKgu851uaNxWRjF6KXZLVOl35CFeSG061/Fkl2B3CCYjb2/mkoAqKVqK21nqRd
NCY32drmOkccs0qc9rlGnb0zZuOiCUqUI8hvwqarw8z8cuX65QuTrV2S+C/grJMdcrSLobf5sTPr
b/yGaJEj1zpY1FEpyiHABjCJ5LV2vmkex28kwX1bVSmEDDJUUHMg6RjTi+fCJcb4YwDcsJ8wjEJZ
xdh7UCqvNUleKOh979fQ1qTPOm2x0WIBqTj6dCA3YzimWum4hHF72qsWk3A7ueFbT143SzEkdTMY
CpsMDRK9R/Tq616FfE9jtklU7Lc+TfbZUVHgGauiObGTh4z2bq/iwlvsRAn54RJRPF8AkeKuChev
cJSsAhU4PgMDGFUEOcjrj7TvhxUHsnUJKc+6twgJDxGtABVUjDkWgWbjk2w+OfdlrYLOgxaldaXC
z1UMeuQ+dLPpba2JRWNHUnqjItN9stMnPVOpTLq1tynECxWw3oNHIG6drC66Jc5TjDg+ZDzEy0OD
wFYh7bidnpADMwPtCHBnXXQg26fYG84HiuCLqaLe4ek9O6Z3EQHf8EwavLfEwquAeJLUnsxakPzR
0V4wS2Lke+s7J1i/z2T8kjJwrqeGyPnUrPdwGM+zCqOvBmLpiRre5/gFRhVYP6no+kaF2DeCNPtU
f1Q0sG8FPWkKyOgu/cRAquK+N/V4ixg6q3zeSxQKOyHQtJdAhiTh0qs4ymigIbHHoqztRyrIZKSM
031JzYGQZv84WAYzaMt6MrQsooBTMgIAFN+AbHiWmgWd2NDqTa4RXu53/rkLKmdPYeJeJONT0s8H
kq2ueh/8goP+y5BEUxkgWB3Ak2vDGN91mrwrI6JdF6tkl7iir5SM8lojpNrYg0QhLNGVOcWb26Ba
mvmRE1WIgpfsExIA6mOUX1r0IAww1D/tH0jfDtMUGO+mo/XYGO3h3Ie+dkM+TViY2mPZLHfTuQjv
MIiP5wBd7nb5M/X3Bgfmh4fnEV/lrD129AMOFarifZiGyTPE4j+W12iH6YpoRL7VtR3t7BwZ7ICu
lP694oCq1yi8hx7l76ebpPGmdIzoNnZle8mkhczLb7RvfU6TQL0pMYNYEVzDH0xtLHFHZPle5uim
kqjQsSVl3+l3NT/NnNCCuO3eNRvtJ7KC8kLZZbhqejRufF3mHxqQjGVXDj1gqDSkPBL1E6u3AdXb
PMN2h3iz+nq1npZim/0wBalHmJH0O73wuhMZsT1Nfmm9IAZ5d9T/RUR/BX0VvZNd0m5HEhAvg+yc
a5hyySBXafoAiL4dDLf+OQq6PJOs5RNTnjMYG7JpAaoc+t4wHnRJYsGym26/WXZlf04tQjULzPvd
FI7GyWm7ejfoTfwqTO912dPB25rkkfkmQ48wKzHa55yY6RtGEA25p+H32gfZxJuyxsnlhXGzIoAm
efIbBBLmhIpXdK72YNemgR6dzwJ7BmFr0X7igsFuMntA8OHonlyUNLueVh0reO95OUBGVt9zuarf
MofeGefBcK7Turk5AqpxqZvN97LEC6leFQgzNsKydB4rmNMHt7T7QyHj+hFiGt+s2sVntutFXvBd
c2IY7oRwEEvmpmdNA1Nfe6XzGvjR07JrKMNHhL2UDWrd2zaVU54VKfvWWDmVfFfCyCSD5+tAevQb
irnoH41gbhFFRNXBGDr9MSiBXC6vNvT5upIeiVAhr+G0tJWlMVWXFrgcsp+REAw9L38M9ps2Z+b3
Poj0Td03+qXMyu5mUh382gGGf2PZ2WdC+PhG04Dw9RpIGlJc4KpOVvED60/WDMZn7mI9s+2hvE72
YF370og2y7/I8ZXxg9NdpLCZ183XwBXtdZAulPJkEp8e+tzlrTSS6mon/KtHAtAVd1K7yUv6o6K1
skvQH5a9mPI5647/dStHzbosO+h+4n2ftMfl/bhQkdbFFOu3NLO7i9861mZAnPK9R2L49YYiZCgl
fNnbVBnJRa/Joig6x/sQfFnLHtQhQOp4eX3H4Omco8lMth0JBR/t2H59ascf8jWLToOIslwBOkRF
YHkffMMR+PWxEQXGUPSL6B7if37O1dCkFvff3LhkV4793PH1mH7Q3qeh5cH1182tylr+Vkxyt3yW
wPKclVm6hzjRYtYGNfj7uPC3/Jgw0gJXWl6n0xyDfE83fQCkg3SLa+7OdbXkvQ/xUqjvKBopJSAj
Hx9aU4MJQ/r0zkEC/sb04LTsAWNHrmJOiYe5ruyjiZV9l2B8kKYg8RxpHPjq8XvspT7KmCk+40Mx
HzFio5dNx++cPDr1ADe48yJm+3pESUOoPyDR70Jd0nnJTCs4ANTodkSXDh8GaRfqD00nwcpEXePE
9TzbWvAjdq5XvCxPVqUHmniqQI04Hi5D1Cdfr5qk8yMsK/mcNK17dGpiGfB+T9/dgckNUKmOxt0O
d2t59DO9fjEp8C1vX3e7ATlObl2LMBjvjIzsrOVt9j1YKkekT7K1rFNcegkcJd5+EcFWbLvhWzWV
zE5Qeh2G0TFfZ2EflreI5wmzYTgZlwQ+yb0T0rNe/tLFm6eUHd4DbGXz3E+M1V9PEGNqZjJ6B2Vr
7IlMnfe676bvemxvlpdE8TdtiLmicKA3wUM34U3yXRZpmtf691VhkIDW1sZ91cbWZe4GyI/qs49V
dKTMM7+WhcP6zBixQeBj/VaRtmTIab6nzSFJKsPMPVaNeYoTO3+SSKK+3hXCKeQQJcF/qEeu0KT6
r0PdRvMtDUXx0s/E2HbgsHfmKNPviHKWdyuxmW0JSHKOwAThDZgBNWKzfPw6Oq2E8hxWLWN5IG5O
hIlg+XeNIV8GCqNPwhiy04jr+esLBDJjcqH/8ADj7SyYfDRHSvfFa2KWp3xIzVBgIPUTk+EQ3C0/
O7rm9oeZ7HUz+kH+nPYYkpQCo8hsMLUa713gQaiqMlS4ABeOTeKS4YsBJLec+krUC1OTwsLXbZfi
WqUgzj2B4bbue66q8tFHgHdMBELhAcwBuiljP+g2GhBfZmtmft5d0s2E8zT2tcR0r3uVTwC7SvGY
P90p1TD92mCvB5e+ejvY4ODdaUP75UN4Fe0ZI8auPHjlS+n5xxi10SoPaotkKw+LKWtApKLiKiAL
rUNb0oqPabzNZv+kZfYHZYxDlnjOqzQJtDXNvj9ItzN3keAchbeFPBVJHBCotD4Htai+NiFajJWg
nqS+tOKEUOx/MrRGpUOVKGubsY72Xhzkp2WX5fG/77c8uGwsJcb/uivtaB8W83n5s+UFlsfhxPE/
lpu/H2QY99elgFkkcWGwdlLBC2mPFMJGX9SDsyU2pAVxTxsdi4eWbfu0eC0Ehvs4ZgUUaR2kJa97
jaN3hPhgtVRIRqNCKXAlEB2hNqnUmetWREdOBQpaAw8iPe+Yg6trG8ebsR1yiHaZ+110+nTUfKM7
lU3WrSD8VNteZpKLwJhsyTcQhMV87dArsViKCP2Uq81yKz3rFKcO1mg+pUAInDZqT53+q9Q0PlCk
xM/LhkBKQObAR+nGmDuc0yiI82kLn+udwLDyDHoNFREqCYFxBk7bXS6siwjJ11sOD2dZC4kBE10J
hQkhPguGpO5flg9HdbQ64eHI9UqVHMv51NmfaceraqxUdoWIX4wegFTbds96Eo3rJa5tSXGrDV2f
IVcal9gotd3y2PJs0TJFdy30nXJKN+jC15HAigTfccNEIUS6sl7eWITQbFMqTyvRP3ziOdFCvrQ9
07HnFmfuymq1e1id/bY0+5uNeSmXLC2Fr7ClyHJ+I9hIlyantwBrGECpOAXw+DdUr5AzqN/H16s7
KrxjuZ+jNl8noyNR1XVHI0gOLS3Dw2zIYhsyVNFigfI307XeuA4lhyTOUK7OQlu7fdKu+655kHYh
93pEIzWR2bg3W3FxtQnJV5yKQAVR0RABebybm+E1tuOdKGvvUJK9dmKxaHdOfIp0lCVYElED9SNF
SEiAa8cbydBWSplKiS8M6O9bI4Kfpo3Bj6FtfyYiyMkzAsLW1dbN7otq35TuXTajsDfH4XVRjC/K
8FaFzS23GjpnlPi1odh1EebjLnXJWm+s1zn23WuQIf6V4l4r6+g8mzCei6TyjpI/vbZD35MS4Nu7
ptZYp2O53sL5Q6OELXsfiObQSnfAkWe6yGXTae8Yvb+1ekPetJikVvQpr50j53OXWNm5aO3qcZ5q
iIZT6F4dt7R2iaVlcKQjZ00TUuwCYtBOPW7aUzB2KzJamFuMAUtjLg2EO2jWHjVBcedJZwe0C5BE
ysy6quOVPj2H9hDcp6WfbK2MHBd0uPOjhq6LBAmrOjWSmm0aJfHJmOhwJA6kyGwwjMPiv4hs/4rI
XeyAlzCcLA4QWZfZvrXSc6I0VssGRee93xLVN5XmxVMDWJQw3P3epJpBGFuJXE4X2o8wjV/AYXVr
JmDBSSvlq0sqXpuONBsoiAhM2Sdd45QX/YfjpcZuGs37SMm/hGK/4k48RBYLnW3NzJ/zukdPpfBz
PTl1+8EqLwtj7vcGPBq6bowWKy0vP4OIxIeinBBTud7X+x+UPGrsIVJK4rm+FPWLrH7BEsbi1S/7
8dhygp66LrmLi8zZZSZBOctDCzlwuQW+Gh2GcF5nZXLIxhHNa2hYLS4ONuZkaVtdjO9hSk+cas19
bsQ6Z2JYbTLIj5SDWwXOWX7nAhMqo6HmT/1JeQ+6cNaPg5dOZycfLyke1JVuBkyOlG4fX5X82ix3
dTQsGQoFntEpn7vlUB4HqsdfvMXcIgMjIHKSS0gUnGa1qaAGbnMISiuDrPN1MZe3stefF59EFPAW
lg38tD9vBf+8xYvB5q3p5adJh3hNya+WW/YIW/L33eWWTvB9nrjV4bcNwFKugBSbT2ibCVZOhGTL
Jq8ZxwJmbF93l8e8FKhOEoX2WqvRywUWHtYI9fEq8gRCYMt9kSHIXfAI08pTf5oqkVpkzeXayesR
pTyeshljmjCq6mz4XgZrNCfcia4bpVGPsd1E7EYwuqhMCErlq93PFGps/SHoMD/kAS6uwUCy2k2M
F6HqwWodUtasUY1SrojLxmW2Dg+CONDlQEgl/YMfSpVS/SqWT5I2nEMBy3VdOxSWB1oxTr+D903O
Th9u6skYDlKNU8uwBamVwgc1QxohwT3lNRJIZ4uU9GgYTw5pTwBMyIKZ/YGQFKV1S5I8PKaYolgi
MWjnglPNLPT8z/uKPk9oTXY0gRdvdKpqazu30DX61UkCDs2sgGuxcrR00sRIm4mQtL5APi8uw8WI
sgwHy62/PRa6/BD9rqbjyu9CAmXdVqgNrslMYl0WNdjIyrS40Cv08evjFtAiODXEvRLdmOsd3V0W
Y2ZpP6dFWu/0MfHuRtfcSZa53+nBQNDwbYfCdDfzbaAhH2rtUtOTvsoRpM5M0BepOUQ+ijm9WKh4
TkHd7mLMmx9+bl5jWqzPudOMZ+ItUdg+RY4/PgJt9G8FGoPS0nqsWDQELcJUuRoRDuSG4FOnOJzu
hroCRtNBzAk8F3AXMqh625oDbZqsxwOJjADTQrnPUze6z4c0RyBu5t0mykNKyolargjnhuJleDCp
8G5x1gNlRoP4AFKOZRSWaiSe086cteI+bwqqxK51H3i48E2f1k0TozGl+PIOgAYhb61G62Q0yZLp
04uBTgyWiFXuXDNLL9DeZ7ozmA/7PPSfsz752ehBdV3uUYtnClgyqJCRl65b37HfxgIepyaMD2nD
vLVsA/WFmcdvkCi2y+Oi6ukiAMM4ulbavDZ5sy/LxHn0h/Jbg4MBBo9FTanu3IM5IYAxZ+e5wsHw
ZtPnP1Z4IzGOFe1bacwk8IQFTSH1rJfqIBgyHKAV3q42D8G3ZcQiHPWSa7PASP+GZfzEdN7/RGXL
92HNW4gf6V7Xu4hSzi7OBwhfcMST9m7ZWG0VI54YAQoRCUq5sjS+d1qDeCB3nvFUSxYGTDxaJ5vu
Je121h6vdad5r9YEAK+AK0UjRRKDHJn3obo1xTMmz3gsD41NGhet+vTUpvb0EGWNtjYdbNjTPMHf
mPqOQ02wIpSliWxPHZmbwuOKmREok1Nz1CPHPLRF9itvpL6SRVW9+n1KbyNuKbbZs7YBhhduPc/u
d8wbyB3jWvnZh09+2h/CytJfRy8+kRQRrRM3rJ8FCPNjQXDvGgUX9WT9BtHY4U3gQ0gMEGNA3WZk
f2N3xWaGQxuFMOEGKZdCv2sfmhqf4GiUwS8r7XIlZxXMIFt5HJq6eoVEe0BvTULUnCD6wu9JUhGO
WdN8jiOreyavMRN4feOpS47NKNu7gk/hiik/dBahi8uZHrueRYzCTkwNCAL+hm+NS13xmBWZvFpm
AzCHe4ZAtKfpNZ0bgTffCnFwBHN0d9DGzH4juHzfzGX+OfjU2YI+CW99Nn6rx2q60Bal9u1YMOk9
x3wAzmg+QBq4OAl19Fy3YWux6lubNT8yP8m6e7RPa4m0AltEM2ziwJ0eLGeujn1Ety2wUkK4EIsU
Ew1tM2DuGfSF9W5SrFxFo74WlRF9erBVNIgS9LXlN3RX7mZsW+cU+GH57PuULfCaf5AzCR4/8qoL
DSJJKjActCp14NY30/TDy9ytN0fzN98n9jeGt78JPUtuKr1sd5o9dU+d4rPjmIp/jCEJSZVwf2kJ
fP2d1oPsYXrmncqqg7tEgQsBZLjLvSg/odVfsBasi8Y3ww+tl9rRYxqIXAjMSDdfnKD+8+7yLB1O
mqQOU8WyDeonsMOXapzsd9tq530NYmWHr8T+v+ydyZLbypZlf6Us57gGRw+zyhqwb4LRMUIhaQKT
riT0fY+vz+UeV5d6qveqMudvIBgANkGKJNz9nL3X/lg308ehESjujPEHaUzL/RCRvDb42cOMGODs
JT4TXIsKsA1y6oGqZb4mE5heaTxTN6G8qzt/+jnteyQe0YsF9XdPl2Q+hLrnPi9Cl22Ysl5Z5jK+
FHvbDq0fRCd9LWkmvxXFPGwQ7+QPWSgV8X6hrfImpo8DSuzjGDc7tInJqxVPn/SUeBB+H94Xo/We
as+ov48kL41pgD1lKQ8UfwDQteS/kuvKZbnMKJHaKZBw0NOn2XWclwAu6zZhRrDXXHLHQ1cD6TYN
40OciU9ZHC5Ha2m7i7W4G1C/1YeKK3ueWK+D44zXnN98YVrdQ6yFBd4QTxz5Esm4La/cNnqaA5Xo
u9NsOfa5GrprWROoXpMHkpjLZ+JxIyBXBusabC/PrdaKTYPs/BAu1fDGYz6mDckyXc0Po6FVvK5x
LKznjvrW7Fcs0SDwvS3lBKGoXWNUcT6adPjz4jjVIA7Nut1n5ALsaivoKZhGB5NSksysiNe2M1qH
YiAlgPG1lDm09jYyqMuYQdY+0BVmwTiANrNSEjLKwnCvzUzUXFsWzilLIf9YNv6pjuDkI9WjZW9m
9iVJ9ehTFMJZWTLtayQ0enTJxNo1nLXNzBX5z3b6ZmFjwW9ugmjRLOLqm0Hct0n/YdKMYOWVuX2X
9O3nphHNNQsr/Duyvul4jf3F+4RRMty3QJVeRmFkZ7/LBfwFQni4mmbMfAvzlUDkL0klNlpUdsTC
OADdgOUfcfgRx50kyb5dKMx5Zd0dB2KQV0njszrrvGxPW4RBTA/nO6QyMhWkdPd0v8qL1fsQMy3t
kiDS3tIvrp6rxmx2uAmN9V+fYGcQ1hsaL05OtJ3np1Bn42SHGhm36RhlR6+U/yu6eSUT0TzqaVad
q4A+rhCQ+AZ7eo6WSbsXHe5ReWQ7AEEZU2CAFh0SkIXkRZpbG9uNzW/pUn4jZ8faAZ/3yEuF0Je1
7pcRSSwRMkzF1hhT6vtOpnXV9fLaTggvBPnon/zhtYiS+c4ZvRlBZatdTN3Kz/NMLo9W6WfsND83
Tbl3tf47nYzHMQkQFmomUwsSRc5aOd9lkUheY+LVzxryuVVUJP4D/AX/gV/ljPhbYJNEs/V9sjPY
CJG1HGhTJVeoZE3TeqcGz/Qp1LVra4Z8C9uWCqljLPdlkV4KG29FiwVnvQRdtEv7jOjfqAZ7IBfT
bd535yAzjuPY+tdMaAhg4vixxzUHCQlMKJcot/Tus5FlVSXfIfonDc8YE6x63Cbja44N+kLxwrtv
OzdnXTHYH5oo2hNfuaymQFRHmsbVZqkBR8UFj+3s2oeVkb+m+vgWs6j6AOScaIQR61RQV59k5/FL
HNVEviSjs53bmRlaTgOBd5NdrAqDe0d94aSNc7cH4v8nFd6HLouNJ6iH3i6lPLapWjAcvQdBzx5x
+XZOeyIFuP0AXv0UhzkJCvJngs0X/F1cE/c821/1KnfkEn58QmKfk/ycFPDLJMqjbPfdQIE3NYPX
EGcvg3YW/RnIGaUGch4B7LYkaKX0nkyzJmN3GIavHgMLnsxoS70oQx4k4NwOsn8faBvdWPpXLUi2
OMRihjroK/ZSggTj+reLijS5s1vzarl0WZxYWx4MDUrwiAj7EPpTsMvofdDCb7/kI02gvsl/UKOh
qyZcEq0AQuB5j59rr4o3mZWUB7JQx3VhcsFeHDs7W5IPiZ3NPWp6Vh5aT8BqG3vkYos2LqvYmMyD
FVmbyi2zN4CMlFio1xcd2aMUc/2vOoOFHoX5tXKTh8YlYMoaHP8hNsxuX7nRcJ5JTMIsHDp7AQrr
wejpZTnDp7ysQ5q3eXaeXLFv/Y4xLA4/2qE78oIDVN/aphRVe4kTc5vpOE7AZgzFowG9BApgSv9J
sBTibfOizNewWzr0DeFTlaRiy0vPthSwxDPeMv2ZH3ADgK+jM2pZLPzIDlJScfxrzVaL2xQw8wDY
w48CHGz6sGf8QBbVG83ZrLvmXMWM8mUzH0ME+HtmHMFK+CQI6gVhgCm3nBtvas6sle9xqh3noBtf
pya7kHZgHpmbFJvCMijzJZF5ZprF6NZ+ijocolNv12c91S5ZZKT3Xpp1jHBWdKHyBW+LyBTSFLO9
lRNLL6BfCT3XHoNwEcAS+CnjrnfempQeZdF/6MJdnMX5fUdsz71WL+KIBfZRncpTgZw2J92pyub7
ykhfQsA1LwMgLOSl/hvJT85TXL8N0x4ra/WcxKR9ak5t7IepbLeVlW69kjqJC8w3KvnBVAsG0qbY
hxpTndzeG7QrPpsOHd+ktD/jN6ufE+kbbvPc+SoBeGYZhtd0dg0wd9howvhz0g/AOmynkDyD6a1D
l5QUBMaRYpkdNc1qr6nNF5b2x8ED7eRgjQ0p/eVmjdqluPK/QVGq6aIzShhST752vVzump+nEBRk
MgXBATjJdIrj9G4emOeUjeeumcs0XzpkxYMOUdgmugFIx7Rg/OB/Ipn76Q3jybJK0FPQYHKnN+Ys
CCmB8fWWKfPi0ifWEMVmLAB/EuncHGwKGLJ2EF7UJp7AediFGDZ+2K0bq3Nf1CaltDsbzWqM8+lt
xIi7q5Mw2UvPfBgC59NHTT8FUZ9d2oDh2CpQwAj404D8Iv2UBiOI3ByCM5Wqx84MPmq2htmvHZha
cSlIepavXu9l98VnY+Zyl/TgXi0HajYZZg6ClExDtjVk+zn3YRzQ9nnpiDMTPiuBodZWjFIEtVYa
xBvNYq0e5wDC0hIGmPuYhEi3OxY0fkqAS9y3ZHtVTXU2CD4mG0NHQz5a5rFDtFd0QlzmlmUmlOGa
uYmW7BHZ2nwnWbdNY/bUO1Z3SQb/LnQmUGp9icgsp+GsIWpxXbTZXVXnJ53Ct9/yQ0sH82TBX7m4
Hj0qipj+s9d2ayLWPrem63/oS7c6ZUxH0IiWwYdlsovdBxb5Be6WrHhAYLIdXGO8i/ZCL8OHMKrT
V5us1EHo46U2ZDcwbwWsV8s9wiH8KJpIPKBjOWO4q49m7xTQ18SpwJRJQ6YOt/E8VRQrkvjrNJ+6
ZD96RvBSj/P4YpBOajTpN/pY3UWzw5YYNS2nvwcodQpIIcnzssTsk9QXd6TxqrejiTarpwWhdy6g
EWLd0nJuCHPuskNHhB8TDDZOm1IcM6czzqD8zk4BTDAHQhUNLWiVlzbt4VG3X6KuewgLK//iG56J
+AtBShNeK3PJ1kOflp+KKqSB49rfTdrsTuFXTERtZvG2v68LLznldikulKn0S06r5YIcD+9lo90R
77wtKEt9ImZt3tZdFJ/LMHjrqAkf6OBR7mP5Ts35MW6wMdVm/hJ0Rv9kgqK384IuPfPQXG/0Lz3E
9xXBa+LcCx1xG13To+25lIzq3PygewRSxbNG+Z/YjA+Gg1wAKER2HXNBqd5rv5FW9+pWyHQgWy8s
X9tqR1MbbPBIJ9kICCIavGvuVpcozbcUrWzSjSSaoJkPsc2VbkXRg9mbHpo7g6rOwzTA8Wu79s1p
yaNUp4DGelvge9XBrgi2JX/wOYv1YMuwmq67aqSqiczybjbsPy1KWuuy197yeplOAbD7x9gKp0dh
V+HOxwJI56ZHREQ3ObE9dP+Tnn1gxXePVQnEZtynB/ox7qpDeHmg+25S+Qidu8SoH1wkEJ0HNW3E
rvXcUc/A0ai9un23W1rIeVjTAF5qJrzfPj4jcK6eHZsfU6GVG0OzbEpbGU2RmeJkQVH14EnSIN5G
Y6Nl5auxZPz4FmjcOFO2lgV/PPPEqxPH9SEMMdCPokTLAImHrhhixCYOtmWwhBdohH9tQAj6Jzgx
ec51qvqSA80/qw1BRzKnuRooufjZBjk2ZYSyviL2F09uT660HkPmqcKMVJqGdSgCCBiDy+RZTzOJ
iE7TPSVyI6mJmoUCyQVw39FV3QhxjkY9/SQKpI3zLIatMy/i1DFbodRtJqg4gbl3DtnlZk5II71o
sc282l43U2U8xLCS1rj9usOgUTacR23ct/MEeZNKKgaewjsVYKl2Iq6vveN6GP1n7+yHUbJpk6WG
f10S2Za25V1MFPi1TV6I/8s2Ibj0/ZCPzQvSEBbyLRgLrWu/5Q4yE2uOlk01TtWJ6IiEFVabH1Cp
n3zyJZ/s4ksb5OFlBs2BGHTuH8aYH2agv5pD312CFOlVWhvaURPh87xoxOyVvfMyd/zeY4xi7+vq
IZqXNR1patRo4Lrms18Py6fJYQ1qB2ayU4cIRO6cckEjTolgpZdFdDImYT1U5lwjL11IALOrj2bb
mY/j+G0cRf+4tCFWhhI1UE8J9sJacpdi28ZONQNyzPx646EuIS0teEusadilo64fjbh/5IdGJ9/Q
h03Qoxd1msDdC/lVjUqylPFEnMahhss0yAa2BEhNajPdU/WpTx2t1RJDvAvhOSC0CurfPYxG4pRx
suegDNcIjc1PDticfDGdJ+CjHiKpY1mazjcrDNEV98n0PLr1HbMD/wC5DbltmSavtAP9+1jKyT2z
OdkNc2sP0t8zUcsotanppWZ0yilHNVj53SBBC2lW/b6YCRJdjOJbXIcseeL2HtY7IdthNBwFBZWT
C3nBtAz/Gd10shZpZB3UIWKvYeNizX1cPHE3VQWataEx16nHb8XU9AtqZrLIJmIjYKLpl1IfIA+P
Blf0hCFRmGF7nfpPgB/jZ8Nt2yvYub0WGp8KR9dfiTLFJacVf+2pc9oAZGXJzb3bacgnMV1dzcy/
UEYZPi0zJa5qHhA2iUbSQkAGhiWXDIEGCTNqTwsxnD9TGCWjsJmucQ3VeMhSDAAOguV+zJsHuzVi
GMCLSaDFYL9aHmLNWbJkeEs0xuKk/NJ33ivU9KeYn/qeLG7qi3r32C/YT2izsGzvAmchYXDyvkqX
rJG4KLQjoMSE18Epgvd6pBoXvFgt2mkDrr8bZdO9qWM2i+JWOgfK7IjJFpyFLoJTustMa7xLsoGw
p64n881O0MZXzschsaFdds630aXyK/oM5YuBAKsmT/iZEjIc76VIPyFcfAtpTp6LhacYWY0fnQ55
Qulr4RPXT+T2oAsRoMY2NUpaBVk9RVe10eYSvuHiuydjzOvN4pLDDZ84vlMbctnafR2ZX1QFN0Jn
KTSSzaq+/25wiTzW4WPH1etAsG5/SKi/0k8fvG3g0GY2NW1b0mlDXi1wQcY1UM1F5HuUWLitgpym
7tAN9LNSjQWeRWG7c7u9nmjUnyzN3jv0vg42Zd912tDGqyOfJRCdyYP3FQ+a/9RR4Fq3mQc1onTb
LZc0IGzkSJ9hr9iyPFxbo7FSzrh/xyP9f4gLBHPjHv7X8UhrdKrNl2/lr/FI74/5yVvQifi2yDTz
bROrLMHgN96C7v+h82N3kVfS9/N1/tJP3oIgA4nSAI/UfWls/4W34PyBNdHwISTY1O+F7v9PcsF5
Gb8ZHj0XXjFuR5cKqs0FU3pOf/WUkoumB9qinWnXInwMuYiPbUbo8t977+eqCQRKMhOOtxrVvrrX
/3XbFOCaY7kMmVM+y+351KHalALNAkxeYMij/0h5lHVBy8ICrHXHEge6XdpGOB3atp3WmAuJCJcn
8bj/tamQ02OEUHdqCmSa0v9enNS9sn+86y9Pd7vP7ZnU3oT+YdX04ycAAui+/v4zv/3VUSnIbjer
vd/u8/7KWs0FeepPMdKVn6+rEO2bzqppq2XdsXJB4LUByR54mEHcWNil11TjAf6os2rjOu0/HKeA
rE/qFtJruBzZIBbko9WpDEv0Sbyo/dsd1aHa3O75fnf5wF/+wD+7+bdzYVF6uzZ1iJkJV72jV8fb
M6k900dEqNcw5qQSbSLUZFnfRGnJ3/I0dc6gLEgvmUbau2atN3Vntfit+/5R3j7F3z5UdVioz58g
kmVDkZRIIKdiVGos8KN4DuoTKS/RilAUggkiOnUy+rc+lXkVrRtRwa6Vd1Tn1N7749RXGmOHuROd
uFff01mdUzfnTF5rM6I4KB8Lvc0DltfB+FJ/83Y/Y7Qend4dd+qG25dfHb4/qXyBJqE3QrtX6hMr
Nhx+UtRM34Uo8SiGY599UfGbc9hIlI6k6KhoTyWqUYeWlC9QcC7XsVTRUNiLmoPa7WiQlmFNPT/K
i03nFVTNPIm1kpu+RSSl8+kDk+/jg+vh+pTnFatU7elpsCc5R98rBGtQQaakHw446XZsNiXlPKf4
pJipakOKKlxOCZFVUFmYv38dgpR9W+bKw9DJPYg8XdPStg7vFFOULIgyvTgaEPG5B6U/U+KO0JXw
0l92zfhpstENMeOvN0TXcqvSUeVqV4mrRlLij3b+6IS+TVVKv6i3A+aIP6F2PbtHNZjlJJujysds
abhG/qC54dpNEueQWDNm/9vLd8HFbYya0pQjv7uK4KngsupQbRRwVu1hnLuAqfN2iufZuZXEly4g
IlcKu0tFjKXf3NJu538BDWD9DspVf03vtZnQJeiiAkzWLOEcMJ1xERQzeTej+xM5G8aSPotJEC8b
AZQwRQz3hMbeXVdxpa1m1i4L4HheK0sCGFdRwje0xAO/Vi9KfSaW1qz7AGCrOqU+sNtnFezoqBWn
LFi4yKcZgZeQzsCjyMNMvuY5IZ6mCSQuX8csGgfhUQm5pLjLn0haH60FfUE57JXUS92m9iwWqoaV
SdsnAiRNgrHUnj9hflop3VIdae1WmP03D2Uo4DOJ8DJTwNerRu6q44I8VuGl1e6dTzyYwHvVroLJ
qj2WaDFfpvBOSXCExMUiT534j5FaPYVWDlF2rpyRr7RNOJSS1M1SV6f2bofeAqgOFNwPdarvw0/e
MDnbqOz5Srgyhdcj82xnhsvlBsSNws7Yk8B0oNn6VlkZ1/u/36zHwpc3+/fxBB2eFZVWkX7y8x2+
v00FMXMkeazqhHGkaHRD5qp3eUPmVlZVn6xhwPbfBHuasfNat8htVe9cvV1XyZ3eRU/qRFnLxPnR
OChkbj8Bm+mNJN3+8n1V344ybX0AA6TQmK0c/N9/wfIL7EtneGSK/e2UZeX3zFQJLmw0rsBSlnjb
hMBi164NXlF9KqVXjzA8h0clkxylzBDjWPGuOkx0eCY4hDmmfyfXxQOZgWqs76X4S210D32mVtfD
jhUdUXOD6W8qo6s2rvzOO1Jkl7spttOcPgmY2emkzgXF/NklMZqqJaIytYHvA1m9RKU5Rjk8hcXu
mJQzOk44nU9qz/XQAZKj00zHxr1iYMbjVnjOGgJne6ryfOLrIMWZvtwME+VmXzKMQ10wfiuxnfqC
vx9bdQeS2EcmEIVi41CF/esL3sgPUm2W2eNkPQMiMRQueZH4bcNFdK5AyJ2m59mKjr7flTEjHv99
N+XZ7bADkbjF6t5vPbIysBuIk9qEoXhDHAp/o+THrktdqtq4Uot/O6cOy6XwERzJW9R91M23Q3XO
TMIIN5xzVkcWIzT1IPnU77vq7C/P877rgbVFNTYfsLFru6at7wwp0VbMRKOdwOu1T6XhDJueLtbG
EmTVYbUOWeegPhtJLKSSz/csk1NJaJXMgkTBVcOSJ9931e1cVB7w1SYESDUOeSF4EUZpQGhCjVep
dtVJtcHqwiRSbjTkFwwa8ut2e4w6HJ7MHjX27ZHqrDqcHTlmpcYyYGN3KqYm8jiWT3J7pijAa23E
NoAYJig4U+XNpZrPqF2qQQzG8mQi99Rhmo98CLfjf3ozwhf+jrqnehCiWebIt+dUD78dvt/8219L
bo+x/aTcd331/grU4355le93fH8Ot8YkEAaeAYeAQb+c5KDXjswE1HFgWAQFBtCo1Tm16eWtt8PF
Q+yq7qz2bo9Vh/1SR6fMXqkDK3QZWNWujnecZbB8Ks2Sw63afT97e57bn2JE1NdhBgRX3ar+nnrI
P7vzL894u/m3l6ge/Mvzy3ehzk0xVwovPhhy8BHyZ6s2y997vx1iFfPXMC5tFLbc2RiksUTywm8b
y8bNG9jzN3WKWBeGd4qQv97lt0N1x395DuM0uvo+1VfqfqaaL9z+nHrc+1/5p7f3sMrWtVMTsKJe
8d9vVL12dQ7vLRcptXu7j7q5MZOft9zuru5jC0I8B3Cq1WhS+cPCLp9YbdR/3ogbh7AcMeY7LXWu
VVWQPZT1wwZ9L5O8fBguNLHdXSsh6racCLlqyqeOb5v3k00hAkkGNhiY5LzwdrspH/n+lOpJ1LG6
+f2kOtZnhIOiWKD/uxpSa2zOBItT2hmprHcZsdy6ZnfEzcPn9JokRJAP/39bV9CdLeThTG7lsDdZ
y3gVU7tx57o9DBbogl40OtcrfktU9tEeq7nkIqfWRoTLeu01MpKMZtg26H3r5C865kq5F9U5aju5
Z8WDu2epDxIOqbeiob6TShMqdGsffSFJdfSP19pZGFz/czXFQytcn6IiY8qlqLKhHMTVSTxA2now
WmtFEfPZkCEJGeJkXO+Rd0IJNO8HhBmnSW56TE3HmHohMqrulMili9rLSaYjoUjsMUjr2JbYjG6w
nNrGFNuwtL8qbukg10G3jTrnMEPYmAL5+ui1MZ1aRCplC1nbaIE6ZxquN1EnH5fG87a5Go49ORKr
TYurn+LyG/153pb6n7DlvEr9x6g9tVE3ZOj9iZkJCjhieGreN0YWQab3doG6NnbqyqyCEUZ5fU7U
rjpLNvP9bJFeMY/RcIJy6TNpjnm/Ie2r3+8s5NVaPUzdovbsaFWZfBhlg8PhtqFB/uuhukGdi2tB
29qf7A21wQGZJYYEJ7EKPl8aIurc7Qa1N8n/Kn/y4RDL2bz6fNXebUMq31+fuTqnDjshiz634/e9
pX+KaHrs0vfVgnxCdYP6wqjHSURx51hityjPnxxYmRsSJPH3oaaGyEgt9lp5e63MR8Qj/XXXKCYK
JtBnH0uYHE3VnTIz3scx6rOBpapPIGt7mGR2A51I/uPhlzI5EhWrXnAG5Dwg5B9dt6TxV/V3akOr
b+12vUcY4oSLO5T2CrXpc+pQKxRjiAv66v0CXqvEk9s1jN7qtK3oYCJU9uZTRnAijdTxpCjFGHXw
/v192KuQkNux2lP3UfdWh1VAwMW/i7X/HTwu/Fmqq/+6WLv5nn0ZvzTffy3Wvj/mr2Kta1OrJZBe
OI6ty4Ks8Xexlptcz6WM4cCF4wbKqD+j7P0/PAKybHyElu2SjsaD2rLvov/8D9P7w7KEsHWej569
LOP+n//9DzjN9rfj/1X0OfyTomv/8z8g/P1jrdbCB+wI4Vm68HyPl/cb7zRNhigRi18fhrQkNpzJ
wiKGGl6Qx4wUw1KcY90MrTleEVcnBw9tcLYMpMVBDGQM5OgaVmFbJytb5OE60YhjSjCOlKJH2pK6
9RldYbbaERwF06XtwvNQgB/ySma06WBsxtLo0D82a2I57/oWE6cWfvYcOB2d3RFT6Dg9OFlm6SZ9
442ooy94zr1960pr/ZwfY1hOsWPZZ+Lkiki3MEl6Uo9Rfk9LCDJWayc7fDcJ/VB/OxTtR2uy78uK
tyUIjOuzz1QvvE1g9ftpqrvNPFOG8yP3w2zqIZq84J7OIK0XZFXbBhrnNmjoEy2BlLrZ+yC37WuZ
ZGc9bIgY6e1uDY1iOTtzCBCbxDAaNZdG2MF29vyVlzOF6/WFSwTUEKtNH40w/OwEmbh6MUKX1LtD
od+cCMkRa+yEPVQnUlalCSrCu0rmBhqnhLF+qmEULaH+aaGR6RWkYS6GfR1Ho9oyU06vQeh+iqsd
QjOzoXs2dm20bSzxfSnccZ241T2hyAIzo7/mGtdujHzWgXPHn3uUl6FmIMlukOrkYlrPMYpcZ9zm
PkxbxkFcId2O79CPdCzLtVnZ5Hsl3bXCMLFyBJ/9Tjc6erIhQVkTRmgbIFDk0M30wm8EYEWrIsix
rUfGUzPgIEj7du37aUQ4aQR/ayhXuwdCW+8xeI0b+o4/GPw2mXtaBt0kwLckaSVOVrmFdDxAmeu2
Tr1um/lsVzFiraT+JqTwxSY5YZPCZ1rbSf4Y8YdIgyMKEgFOB4+NwoTxBEx4NZsubI7+IgK/wHFQ
XIe4i9cxMR1rxsc1emmUKWkxrBCsHwF0PRleflfOqG30r02VP5IneiLGj45fAJogSfhQ0LZ/9p3g
OEN+APS2lOkxM01ko+nn2h6wr5fltUeI4hI78CEdgvVEc7aDTGVG0QZksMzC0Q69jlQ6lhil4IEy
88NkBtvAJf4hDXjnQ4+h1EZS0CLEqKgi7/LBYNSuF5CAeogOgnCjUKu2OZYlxOsVmhPijnN+46sK
llE5jtbOqd1DX2Fk97VxOiJ720C3Js0CndqeChg0qRqzR4W1nFyyF6SrZGl0XS0ZIz8S7xlV5rkl
6XZb+gJWmXbqQliCfeM6YESvfdOOD06T3+U6cT5LdcWX3D1j5kZQhxoMNdUHsyJMY4x/kPEe5Ojm
s9E+BN7iURDq6ofW8Q/JfCVcst1mk+iIWPJeSHx2M+B9BEWvYcfF+y6rSFX0q3IN4PIOday7DU2W
H0muF7z+Gjkps8s25VKTNkN8rL42mR082vf4OMiQMrV7l4vOrpLXNszCGiFMYbIJxNs8TuUu1Ifn
PHbxCTH2Dy66y342vBVO1IJQFbdpNoFDfpCljSg1nPqpZvJ+R0A92ZHkDq7qbg63kVk02yKurH1e
QsoTM1enIXv2aujgOVNleHftLkhNslP7btlZkf7gD4u/Q34w1n25DuLoWkb1gp+vuNIirldJl/+A
3EnW+4JVcI7En2580nLqMOM1IIp5IEdTZ35DVmToi0cX5OXGn8f7YX4yzOTcSXyVaUbOmmSTjRfo
fwK+w9NuYKQ1imscMgUZDMrGdh84Z+Ip3XMyDeJYOCjmvDwEZUutP0N0cq6MJd+NvAClhFWaWFyO
6bbTlm+4PDf4WHfmPH1IBJpFRyDDH2xvb4Zdd5j7+AmlFrklgkjTMvAYN9zGORsG/aeqD9HBksXB
hd8QU08JaCKMNWNdRhxTd1jK+GxRk1ynQeKv+bakd3YGVTeco2NGJEiZjjaS7nHiosN1lNL3siFG
BIFDQOZUbrY/UE5IjTrtSWbt2jnOWpvQOeNRg4N7Loa4WqeazH7P6vwcZb2+plMBm8xxEzxry32X
iOKgNSXZTbNOpG9OlsuSg1KZEOTXPpbAwnzz+yXZm5brn+ehrg4mNvcywduRFDOUvsZyNnFngZOU
r6KRG7VXLz8iN3FP6iDvxunAF+39VRZQQ0FByjQXUlAWYo4IW7KBJqjdOiaivPtg+8ATQsd8KXVc
A1ofHWaBp7OxjKdJLgOw1g/Svg3FCA+33CsAA58sbW5XXWKTpbIMP3LAmLtyrqkpweHJOBs42R57
Hu0wwyIKZbYekRTCyfKXi8oXCSkhHkUWrimskV2jLZd60s1/qwW+/3cmoIaNzO//NQN9/F4QmJ4N
dO++/DoL/euBP6eh1h8Anh3L9yxh6p7tw1Efv7fdf/6H5ul/2MIXKNMdw0FSICebPzUDxh+ccjxy
zkzBJNaGDv1zHur/4QrbcFzhCb6+lmf9T+ahgrnSbxNRtGGWKcUHXF8EaQ2/gd4zfppLzohzmLLq
OiYjEF7SYK155joYrSl/+rtQEw9FpmNM0cHke4bVYsXT1y2UgINfu9lzRQepxSgJXMhiGdc1Wwf9
5TZ3QnCJ9EZWTjZMxCK0T6NvtCToUt6foglkPikH0V0+ODAaGZDAUfLPDENGlOl5kuOBL94KNT6o
kUKOGZT5o53HMMJ6vjtZ97UcXcqviRxrGjnq2Aw/y+hHB8jmZKBnDp7sghlNW6cMHPAg97PL2rpN
wzffJCIJ0ml/IkuORHfcKOe+7V6T6DlOmmo/+6idugRrquF+wiHe7EXXEh4W/hhbB0aECLbRXK+z
ufLvrJKc6pQm0ErLslO2RDNh0GO8zweqlbVjtrt2iheGCSDmYUxWWpZY+iqAsbZZopSwWG1Kj67R
fDXn+EeELXqDXfvVcYd6uyT6wDgY+9TIvGM+4P+IHePiwmnB8uklx9hqL6l5GafOXaUWagLSnZDn
+RBonWXa9LSYIWESRu36fX1cgABsGz+lyhHNAAdgk5TOcIlDqzsL5yssGrzlg4VjTcpaXRCfUwJk
tgEbum+yMV3rmBE2w+SmO7NFtuoEsJ/mmiZ2BU3U76DfDgRnrNDNa3szid9IKPGZ6s2IdEOK5nEV
tVzzaN4ubvtCrsR5aMaFWiFVLiYNnp1Scev+DESJZot4vmlxHnrfzR/ImmKK5DDP1HSQSR0uxSXL
tCMgqQe7LN0DsRnGvY9wbyqtT67Iu4cgrFD8+dVZG/IN0hlx0HSc8ePCoFhq80vQQ+xqJ3Cy6cio
sRA3PabNMQvxJwR98DpJbJtDose2JSV0O4PQ2BUdtEWm1SNp8IDhvBDmb+qA8ss9Yzr0GXN0z2U4
rKNvTVaiLw4q9OYtuVluviNQ43udSv/itBiysrbKw9B87rxdNGruMVkGElOT/q5owxbnz1Qx8c/E
HQ+p137H9wToIzUPDbieY4WP/RAu23Ey+iMN32aTDO7nLorQ9mIdXmWVzPABkgl0Wv84sYyk9Gd4
a2KNLrpbfwNEy0Om9uo7pbcJ2+Bzro1MH4nPjQTfuCImMjiExZi7NM1SZ0syAqvBwfzoN9m1ZR20
MULgV0QjHxtih0EwV+0eksMFi9jiYBGXGeazcQWuh9y2GJ98zdvpoj70jmFsWrLn9lkcvISj9t3D
9Uqo1siKy56PIjH2bp1eZyeqt3mHBaESxY+cBdLSYnaOlsDk+wJBWnd3HqEed7bXFVRnBWyPluvW
XLRnXixrgGn5CifrVBYx0WxckLaZ4X6FrLovc79+MH3/Be/lXdvgKEGmlZDWkHfnLn310+ZuDPS9
VS0Iw50lf0o/i2n4lpL9h0i6Z9HKmjWKdQ0RVQcooewnskkJDVmWJfkY1IJ0VBtF7DoqlmpHhWli
jgdx17HOgceaiwUIqvo0HTdzbX01nWw5sc7GjTzU+9EFQRUgItrZhv+CpFTW32PYNwh/d7oVQyog
hzJlskDpUCe5gPXHApZcL+2nxgyH+2qK8oNhczESlrsfl/jQ1hHGnD1tar8Artf6xzKv95XP7AaC
LH4sDR4a8oK95RnG4b/YO7P1RpVtS7/KfgH2B0F/K6HOtiz39vINn9OZSQ9BG8DTnx9yr+VVWatO
Vd2fGyUpyagDImLOMf7RIMhJWBbvCq9+sz3VBory2KFiOljr5muVE3/SMaHc98MUH5WJ3cI27ObY
j9kLDckwUC10YadM1Y5i8VRDLx87u32ZLS50qnvqFqhAqrzoaNAU3s5FfD3URrh1TJJNhXXvDmKv
KjVtWeO6NEinZ5kzX2cx6T28zTlO1izs593snRDS0i9w7e3Iasod8cFRQ8jIErwy01y/gadNssWV
Ull6S7JMuKH7X52pJyJltz9piWgbvzeZrNOH9Av3U/NtioVFeNBYnxMOCWGx7fBO1UxOt5SSNbK3
Z5LqLMxsuODqDVwbbdeQQ+04M0FpVfJt7sxy0yfla7frEkHWmAuEJIJlaRogAkLHO4VHt9e/6QPh
CJ0ZH0i1gY8qjWNUeeiZAThoMeZ7OyW+XlAvj8yftVO+ZDYXjKkhZMYkH3Q2aH4bS1pFb1OPiH0C
gubsQVQTh0In/G3YmI+mSM42OGIizev+SFYytnDq2IPuWJukRATbLmL9ftrbaA0mk6zOuiNImzjN
qpoA7ne3FNHvaQsCrhUIvn0OIukcWH7+UQOH2I3tFO+jGN6KJoZTp6uJcjwLR9txNuStP+qVQaic
K+a93SGoH/XhNHue2JvSZSjOcQ+wHGJ7S3GY1qNTHeqMiYcTRvd48U+liHdA6O/HfD5V+Io2EwSf
bRwm7wMCo3NEkm3aZ3wUe8EGYvvc1IQGR755W/gsFlrkhKZBwQlpMD9zBzfUV+rTG5DxNt5BpOFH
NLnPVGS8jVmT9I6f60qfKQnV02emeVFA1F7Cz6MOIEmCLso+QfeeeqfAmW6/JpNHniepHH3z0nra
QWXdHfDX12ggezut24uW3nBRCFm2Ajx20kvIG+zKVEMsd9YsYN+aY57rKHNOGDEQbA4d5p7aQtVD
7Ykk912H4XbDbOOQk3+XIIlqan8Tkf++8SbItJS20EHTP8ND0Hg3hqyZjljRHglIBCLKvMB2fcmm
ghrP6J2jjoOrM81zFcbRIV2AKHoqThEtlaZfOGFc3bYuLvDEaIlHohVMxvx3AbF7Dzf1Iksw7im0
pdTIqGLZXaBGDHsRHSMO7h2MRRjPUvK798xX6jygkftQJvFzWdffKV7us6KEPhw6h8gHD597T2R2
IHwo3ANdgZ0DUW1jxhx9VtYAtNlI5lbShGJZ2CWnk4PGJ0zhPXnlc+QRnHNkZI92lUIsud6ojmVZ
nxcI+TPo0sAmHc7NOj+FERShVTjydbPet+pI1vs4AJhyOkCjVz3XKpBab1ZRTAOF9KRF+1WPsepc
EndJil//z8mZn4YFxv8Xz2kenHzXL+mI8DGnUyofC4SxW2yd2uYLpbXytFYl4Bdjy5aKLNflg2id
oEcSLooO0Fz/wY1NXXlqLdTs6/2rUm7dWm9WDV3b1592yhT76651a93Hr31+7c6QIaMkWTcSode3
OXXMq2p4pJfonxxXZAepZbdkA9mQkyA8XK1PcOdJPyReeALEiJJhTUMnLIvNXy+xvNewJ8t+ZMzC
YIEecY1IbwiU5hD7Ky19feTr4a//rnv87XkhzZ+iNZvjb/d//dcL17jKueW6xYU8jjWY/3+pcFaJ
lXQUWvtVlWOhccvlRBz10rj9+llXEVW+ipbWn5l4BQKR18cdEHvFkj6JX4P7cGhguLP84OuP163f
dtgQh7xx3DjZ/RZ7rq+99uVmfSBpiUkm4WjarG9h3dUvFt26w1+bUei8CpoFu3FpV67aqXUrWxuX
OTQVBpP++6q09CEWBLMilTV1Shd8z9KnczBsAHtK8SimZkJE8vKzRVHND/Nre/3uU4ereUVkeqDD
b+SCtfxm/6SYVN05kwVOoy9t5K/NaIlAz73oYJOmzcfqXr+0ZS51lnkrlzOqtAkm8RIWNYYkSR6u
V8O3gXJoWtJW1/+uW7QMCeIc0prMgGXTH9KMlWi3C0vXOZqy+kMjoua6SnBejdwzZW1zx93bFpz2
k41ftOFSIrrpva2JdZ/m8cFob6ypyR68xD7YTfjWhMQ+uJpKdjVT6X2GLXAvMR7tEmyXpSWfCOm0
QRcU96UpIRtHZXqIKUkHVW9my/WSxZyTTLtqXmYeWHE3FsWxTdwzQSNwHsrk7HwKw6BQ2DuBmWUk
ws+ueWWn+m1NSm/gJ6ZHSR02hzEyi4gy7eS1fUIfps2uVY/I2MCbT7JMxQjpzMxdECTTY3ayq9DF
vmlH8qLbI9BKHQ/1OPwxiDLZo6WBzhU14C6gKQd1NGVXjip/coY/IV6DbeuzLtO0JKb2ref7ou8n
MkODmJ7W3RKOtQkdJzpNeODPPmnUWA/IDY6G5FaYzAjBCy1cQsx4x0xQpJ5Tlpqr8qpYrsq/lFQr
ynXd/Lrzt+esj/qLMO3reVXr/NE0ntw2pn9eH8trh6jvdXMeAMpVIBPJ3qmuVlUPvA/YKct/f92w
LMGXnDHOL1jXlOUMgsW5dk7kbzty5Lj3ex9PKWegNvh3oz4vSTh/yn7WrVUjlDXzeHJGjGN/PraA
BRGwZeqXdqlelvgki1CXR9bxm4bo679la0/kvIPMaxPBUJaFcQ4kBMvPIh+QKwR13fy6wabYHpSj
TmkOK9+ySzNYNXUc7JwjOXhDlqDEPSznxNcDX/911ujipowk2UXur6esj0bZ9CEgcHAh+fNPZUts
i7HIv+Tyfa3fC9nGySHFFSihE3BEOxaZMIa3XzWD6+/grCzg9XeljeFPpKfzu4tVhmjar4Zpkkej
Ez2/3kx9ZS66l2g7gNPHUu6GQb+EPTd2JK5UKsXRY+K06nRWqdK6teqXfrvPEoa3FQpnbVBZ5AAt
Tf9yGX59taQ1N1lzDdw8SXfhfF8VSXLSZmq+CZNIshh+CZEWYda6NRTFdCCM97hKKCxHwjIdxHHR
fu5wyiLPWRVa6zuY1wti9Zeeq1GWIMR3ISItrz46k72vpHlL6xLJbK61BHq8T6nCDtBPByl1cQC3
X8LTANJhefBIFnnSKkdqgBx01+v/ieWtUMOF8ExTwFg5lEMUsm5E/KUFN+PkZT9Wkcl6k3a+VRyh
daP8LLSmvY7SqcLDnl+tapT1hvDhJf6Dr/s3rQrKWS5VyPoZAX7JX/qsmeD5cWx9KVrWnX+94vrf
L6nL+sBv96GeZ49fe/h6ztd9v+11feDr7a3/XW8WINgmjKiZtW768jfpzvpkPNmMYX+T7qx/E+de
DNNX0BRBo/JrN+uH1IS7gH07dMGSyHM0L8OVHCKwZU12EYtOq5qwmvRM71jiL3LERZhH8SqujmsT
fr2zmsdn1QHrsRavATCtX6HbVVQlgYUEavOPor71kB5d77YJE3oDcyr1nbpPTVRdq9ol8Rj+1Yy6
ZS4LxPBlpUHGWcZhSdY96//l/axvQm+GR5LAyr2H5SNKzOLoLBJ2twQ+6nmyYFlgJORBb1aBkVnU
ySm2mtTdaipMT4UYOwxYxh1BWT7ZPjOLAiPrrtZ94HCYcbCgnD40Rs51CTtHQu8Lskf9P42F/6fG
gk8f4L/rKwRJS1jFZ/ev6ue/sCT2xbf/tb/w6+//bC/gIER4QXfBcxZD4qJl+U97wXX/bRiu5yNj
MX8JXf5qL6Bl8X2LhFvfNCAtwnz7ai94//Z0VIM86NiuEDz0m6zlv5O5LC//91RfVC66jfGRhoWF
Z9JcPvnfHYmTQcEqnkb9qPliQ7ZcEf20Z8A80V6nGWgUNJIpzKceUhDjBxB0pJuPxDBga/ou4JwR
eLpLEOFHRXpU6k5JkAWXrn4zLC5Qyd3fvuZ/iLwV3j+9W5yajEt8PYT1/uafrKhaSM+LeLejfmXE
HkLnQt7plC82ofUGge6GuLoduIaN7R61gixX1mhyvp284Vhr3TeBxXewBAwV4BsKcHMenomG2CvT
OU0WZVQF2w+WT4+Iwr+45o+WGm1GxSIOL+ymprgGxm8blfJu2d3kFFtWaOszskbtrbr6XJ4zQHzs
ZIqApGWijrHeD7FQa+za23frtPDGW1zk3LU8ZdllLY3D8g48qfbLrpSNwNnrd7r8tHj9P99UTVLO
8p6WN7i+YcwdlW7vHMhhy3MSdhfVE2VpJwglz620TcicUCTIItiu2W5VSOydxUtn+xYwbOLpl+U5
ceHAd6Amzp/ysFVSqMHqVC9PhW8QkndKmRDv+MXKxpPoi21NIE3d9Lvlry0Cl/QifHfaOt8t+0iI
t69j5nwoSmr+tkb8RHmz5l2pwoe5CV6JXs7QHi1z2C/PyBJ1X/Psqpuy7fKyqtN/Cnz6UdZvTQtP
/bUFoYe/IITvHPIa6/vixWuKrn9+1OX1WkpZro8YAM11ORyXhywTbSn/klmlf4PvtxVwVdcPwH4s
cjRCMquXr2f57MuLL5/B0tJdXWb7ZXv5CkGW7ZfHWvAWhOSk2RNcrSUR5sXSqds2cbvBOO/yfekH
umQEIXBqCAAybA/VXSqeQiJy9ITDgUu8T/0V2fLy3+XJrTFuqtY7TjrRR0ACaipOVjrs+7SggVxe
L/eHwKAHirfp/A5K6LDst82GfQJlNmN3yy4E2z5dJlKLtsu7cpA0/fmnnui2dWptCBzYJTAhQ7aX
x+plt3CrFlUIeAor6Uip7R7Jx9gX/PnyDpY/U/ne8f8wYIhnTngc6mk/4C/cpEP1UaQGkSbm1nLc
BePM4X+DiGurE5/8AU6KWX72MGrhkx+B9gEW8Z61xS43HEjy5h1QsxclHeD1C8nbQ3XQunT33XPd
EIxH5bxLs60bixWxHJReT52REnyH5Ud4HqDmN9ESoKYlITb+lAzdSVefpRUFBSBA+MmcMGRB3+WG
CQ0g4jjrye/o7plObCU8kb6a+QbNCxex6FdK9/9Y+f8vVn40mjoX5/+zPPSVFvu/XkjSTH7rzv/n
L/8cPt1/u9j1kWDq/xGD/jV8euLfjm1a1HV9yyHH8++Ofv3fjqkbOiJSjjnM+39TiTLoMnICAnAI
jROMzP9/w6fxv3XnzaXTjxiV3jxyVoOR+u8DaEQyVl7iyjopbVFUiupHAbKFxU9yoQ/WXCsy4Xe5
rLgS9f1H13sFy/WbDGzM7YBOyXJOqkcAV0aHBGkMUvIsJMS50LhMR3vpuB9JGl76kazxinLopo0i
f5vVMjwAsWU6GjGAOZQIqThM+pUguZx0Hl/b9rC1dqGaX9UHIlC5m/vaDfr56PVSBW4kj0ofUMGR
iEj3EgFoZ0KYrE9g+aqTZWmgmyZOVFGqDzcims/yFHHiZbQ1wpEgvny+UVRB5iWXBkjYpRgYygyf
PrvhbWLkjAoh5cmPyYMtw5J0PaMGRok+1hCPfVwkVFh6emHWcCazcb4bnUrbFZMDcqSl79Z2aYMm
DGa97KS/G4nY29pGXND4gs9bLU2FPMmorojxMettfMBJQFAHI2JZM1/uP5opZ/xKuumS+jrAJuHS
SElZKI4KDpI8Nwqxlrto2ByiutGEjUC58q4OIlyO/E7JXiU9UQDxMoYDqEJ7Pz6Zg/dQeC3DaF6d
RrsrAmG3Z2q8G+NYSPEku0Hd6LH2RKb4bupaEiXUvW0120E5+9oxNk4zbUpoVlXyOgOHSQgBrnXt
Wkn/Am/oPPT+s+7KD6sMN4Oc+g3xDHui6xvAUN5pedTMl1TZ2N1AMX9XqU+mQMk1tiv8YaMb1m2X
ILYlEKvdy7y6NsfRwK+O+U2LYad0zpWKuGBOLKtwgOTXnj6cxaC/EeGc3cxI+KCqGNU+NvHu4Rfd
JEIL4QlKwj4yMpLIIZQBcI2eiaDTHVIkJhVKqU3RCjJgOMBZChXtVq9d+7oHX/4G+qbpyuvOdRsO
uKgKak/vAmnMCtwamaSToGtSEKjmjZ9dET0Be5d7A0sKirHszFiaYkYwH6QhbrLQvhe5f6kyahO1
ereiHBSVkb7VMm4uzRKQmszqSC41XceeDhrdlF1fUFbTWn9PqpKzGSnF3LQ2Qrc8ifeqNA6Zzqwx
KrEwDnLeWMo/mBPVtZpmDeIWgFd9BMqs718FrZ9TFFagQmOyLMnjFeYIE4clHTCk8CZstPtB2HWA
NPQSm+octqhQ2kFR+zARfNPwyAvX2xmIFrPWokg6+4s0goA3iWnDws3uJsDWu049x08IKB6S5sEr
hHao0GdsdDl/R91Yst4U322vvg0REPolSbqG1ZIumTc5jSkmMBOBNrBwuvhN2Xdh7nRHqBhaMMxk
Hnahi3Jjy2nzlqYP4O5xVCgZDK6g8m3Yt26T1vsE5HkzvZbG+GPSMDXFA2EBznjCJCX2rlEv4Jtp
D2iHOLxxuJumGKJ+ZZcICkWHZpwIWtUfyZmoD2t/kAW4r4f37XAJcQ+hZ4nZQ37rlpXNBYDJgpCC
uonl1tsBVjicWJOpi92jREn0o95++Kg9tkb7MY59Ebi6G0yR/qHPyw8U4UYyhLV3QziWQ8ylLG2j
o+aVA8Xf5rMXeg4B0rIIxphPtfDFTa6I3dDN8GGs/fA5LnLiSh6LuK7oAZcfBN0AOiV0ARmrw4ep
4h+UgyA+KvOSqDZizuJezCgcrsZYvWBPIFvGegkdxDLOiA5Weacki8kJNfHCSObF5JYRB4Q5HrIl
yVN5HNs7ZAg3hWf/cNKfiea85PPSlZr8DrKm+KH6EhmHrjaTMzFfsfUnF0kKHZBPKgjqFvogPV/S
PTdDUe1N4VCTJmgRwcS2mMBF+vDLYtKbzCUM25NcmepqPowVNfc+t6J7aLJu35yxARMimUh+3SYp
DtgcA6drWLJoPnPkWr/JXGKGMvN6lD0pidQfmth6Rn629P5kDd7tNGEwvwqJsPOqXOywH0gMPeDQ
E0PfxyLiO3b7c11Ez7V+bL2aHF51GKX0tlpKQ3tglCQmTtwXPgJSS5acBYW6avHMB4a9s207aJe1
6CBGlmgDUnmwXztiFJDYG/gwpvKxyZtpm/vwQOfMf3d8F13PTz/v3lLPYp6Y1/ctOJGTcRznEMlJ
Nl1y/RaVGXP4kctLJ/sgthB6NJ3pBYmOlRmbwsF0JKs5+udBkkeEIYb6Xd77u9Q2OXaSF8aCeosS
PTu4WgT6ODZP0OjxIxX1nZm13l1lWNuCJbFjueXbCLn82ok1au5ucuqJeSdRswOH58hzS96Ko12s
Du5q7Ay37tJsrgb92tL9x6TVliaflt1pvc5NrgooX84xlu3RTt2d0fWPs1s/09x7ykIOlCh7jasS
2LSnXqlMAKYZSV6V/XSqXAJnkLUdikgDt2X6pzqR8xG1B9fVej9phALN9cXDQnefeddSeVvoy82t
v6SGV7MnN57L8xp019NAiKSpTfeQG2n1TPP3fgKOlyytZ061d9moh76bNAKKOP7B6G0LyYHJnEMd
k5BFxzyZ6A7IveyJCyiqi63soKpQ+/XY84NKUXmw5I/Ktvp9PVY/6n5ytk49eYEBhaPBo7hPbGXs
K+WRezEtqTTxH0Q+PTW9R9irZT1Ey/I6T5FE+T5or3BCNFJ5W532Vzh1qIeKApRueU2Ld8JwlkGn
QVDnktImkmMIUjEoWDY7RXS0x6K46I0HcF1E7zWU1X1iaOi1BqQV1Rw/D1Vob6dCvCNzQLjjM8Cn
dF6AsTpNJneiLp6MzH21+3HPjrcO3W9yVUxSG3Z1V4ojWMV+PxOheKwMA5ZE8mEjYHhr9Oizio3y
0HjZwRTmtVOrlhOIb0zXqFlSEnoeyj5w4RneIGglbS5SiFpcYPCRLV4KVJcbx8k/0g56J93GjVtT
a7BrKP2ahmZ/6l7w784oSMisryhbunN9miK/u4nGxejtDs+1z4KSLlGB11vLUGab7AWjwhmnOWA7
lKXymx4Sb2aSf2C7TheMyZhSpu1OCB3uE0PiN5L2h6SVvjOa+T7RJNqPCCBI9IYEkyti/e402hOx
RPAf4pC06giPRjhq7XFy4zMZcChl8vmeHM8efnVq34ee8bMoYDhYDtYoA0FRw/Rp2yg3PUkMPHRh
RrTyrzSC/D3CvL3L73xitpKTAzYyReJal4Ak3hctQNquVXLnRTYon2yY9vVEcaVpzhHKj/3sfksz
rBOAd+WBNgXMl2+ahuZiEFJtNUHdIBLvFuGtp1ZLLjmj6LVBWkGA1pxez6XUuUSjhJc7bSofwrq+
GG5bbew+fUgpHlXxfWjhcemchClljmKcnGjgIXOD6r4qnlzi2qoWtCeM0kDvsQ0j5ALXoD9U0Ktv
O+Y+bswU3WeBqyuAtLZYLu6pVR/A89GqebB1ZRCr09y7pn3jFQsXk+IxwWH9Eecuw0uIHc3SiGXy
7Zlm1UiwA1ck5CDt3PxRWPUrU17mdi3FKXOokOPJ9q4vp2KjDI2E+Co+Scusn7Ku8zblkGIRyodh
gz3Y4+zm+3Zd1Ef8DZj18WAN/TOocmxCJZaZxIO8PnfFdA1SlDK8aVI2M6NTN49qqS31V7n2k2sM
+r6a/GucxHg0CNjqXxqdOJLUZZJqiduBiBKqIpQX1VwJGtMN+jJzCEbfHTctreKNx3XVNch2khpW
4pYsURodbnZJQ31mYt3X77Uc7Q19YtKaQnAVphbFO6dA1jOE6sVK3MPslucJThGVqEK9hTL9HIDx
hiRyXNp4+NGbrblNLQfkbWHfYU63buyeKwrpeyMINRIryBuKloc4/qrQak+0IL+15nCtw7nZZ5wA
QZyLb3F+o6GdOU9alaAtrV8ne/oh6uyB1h+xYAsvuh/FTXteQIVlXZ5Lg6zMqm2twE4RWrZAg109
/kZ5bN4wE3kvUHl6DkLx+a4hTq/t5QerqHtnmF6UBnUeFmsgxHWR1++dpjqSPQ30ibP/UAxoAUKK
VXGHkym1AmLAYZY8ONJ/sMfog5or33BDeRBdkNCRkUYfIfxHn/qMjek4YnnjWuosslygiekDf1ii
HfGr5+4pKdBYiME5AEDFeQSTP4y/+cbzOCMPZPU2jPIP2YIDdfxny8Un1O7wTT+Fk//J7BOQMtcQ
K8Q/T7SBcfYtFAtAvFKGFk/PWRuUd6jpXpCv3M2RuAbf+pJAYpXA1YkbvQPDS95B7j4g1gvyeG5Z
KlEUitOM9Ll0S2YGa2r8zOwqzYt7Cc57QGdjFNkUFKEoNsQpXGwnvpGquUtn8VY21TFVJIIO3VWJ
HbrVwl1OsLdeRrfVUiE3RlFTOfeJZ0bN6Dn1fozEPdSbFyRsx9wy4K9n9rcM6GtVnWdsCGhEsyff
Ms+pJJDNJWI2zHf013tJEEpW3US09t1WC2Rj7WYpk5u3JinRFpr6E7Hyxz7lqmycQBaDdUuty9hY
73Uln/RWnBGP3PbghjRtkfHtojF7t32b+V5tf+sL/4b5L4VXGKPIUPvPEaLcxBSH5jdy3oU1Temu
ZSLgjMArCA5Ny1tX9OQuxJ++Pd7n4UhFIGXZJ9w77LyBKYenhEJpXVA0WH6aEtmP7Rf7ojn6dKgq
GgqaqB/TinxIQ4G7GV0Csz2ADloBgVpcdb55jE259Wzx6s09vkyu7YoRafnONeU9NRUOhih+CskS
U/LDRe1UCireA4rGynaDefLveqFeooHqXjvsoI8h0UMaatnPTCteqF7kTKNYPaPhvMucYR+lSbmx
Bst+fJBO3FyXmtHvxi7DNlhkd9moJSdTMZ+i4nLWMp00ZLsFBzq3p27gogHqbkC/uzOrQmw8fqZc
d07kEqHsaSULZQ1ZJv4rxv4eDECHil+/jD0VAAYukoJkcXaU9phUYq/FSXPUQusOeQeOR8GBX+Xd
uMum8LqMxps5c7nu+vC6q/oHISzM5DBEmpxD8+jml7Z2X33AHEdARJvYIYyCRCzAwanfk00xA+Ml
ZEgLj6KXLF/1+KNhWpcMikCkqtjhg74xkSJQuWIaF5lkO6f93r11vHNTMy1IY8FiPj4zd/zmDuY3
TZ3ahmlcqhgtnM5Psd86t1gT+8UOAHQvT46zrL7JZMARYUnwxj4gIlpK+9hv72RUx9tOq14dHB2j
K71N2GIf1dT0RAuJQD3ITmGJxaWzn6zIOzP03Q1mqm0c3T24k/bkDNqlN9WLaCnBVC3VKl36ey0R
F9fOGRer+d1Y9Ne4+qx9502cbf2R4xJoll5j8/MJ/SETItE97zaJjOssFLhWCNRp5iS+0kjFHsJM
Ap5SlJs47mxSyQi7EO9mVTGJpi8zQJcaGydIq9w+mXigU2HqRHdXH1UIxEF1QT67N5kvqlsSHLqn
MslOi2ggjpvuOqfiGdh6fBWRFg5LG5cvwZH4z0DgZVFAifwaaIp/GCOLdbuhvhdpK7e5q9GMmptj
K7lsYF2CwpGpG1MNxm4RewJV5CQbH9N4CJhu0Vgou3fyVWhUM7FReRMoTG0n20B9RYrc9RRTYAMG
/BZhuqsbLYGMqe9Lv22DmUb50WjUbUWkLOtRipPJjGm2dn4WAydo79asJO3hzeky1gvqEZ9HsY2a
hmDYKuUqDiWcV3TNa7+ZnT2IqPs+F0ASM5GR7MTCr7Ddw2gS2iCIGN84s31kTHURniJkHoaWVQKT
Mz9lsFVul58y2z5Oo3PVoGve1IULjT3UqKNQ3iiMaXgY+++VifNetVXDyK2oViHe7S3vZES6Cnyr
3VWiZ15AemknKVRihbhVaXPnjtXBoBS7UeMw7moNeDcizZBSYOqk3+eRlkbGgm7LTPTTDe0fhWuU
e5WHGHs9N70epP7Y+O1R1zDnQ9m860Ahm4l2i4mAoxpbzNYC0SpZ5TAXHPut4cHfJDLjTubWZ9L6
aeClw01SRefZCPeZaJZTFKl34yKDriQYwEVuVtI8msvdPLjsGM0Jya63uU75kgj7+7wyn3qtojgw
ae+lhpascAG/DK7Jagx7VaRr59BkZqLJfYI5CHQh8zYdbZxdDPrWPTRh91K1EOt1HFnSx1dgZcPW
Ema7LQsqoyUKoL7dxarxv+NDeMZuwVI3jbJtYQ/zgYLqMRyKY+iy7iBth4DTZiyvImyZMkrJqjAQ
P5Yuk1+4Ndt4WJz5pzq8yQ0Mlk392WiWwNaWqWXJdO/nk7hCbCmuohZDZ5wSdusY7Z05dsYxSfGc
0uW50itCm1RMfNO61UQNPhsFy9EPNQ2xIDX0hLVOgPHEuVpvihgc+2QJhyBc+pCb9U40FiREmZzq
LdfMK5JAyKmnYHVakXpRb9xSkEE2tAiI5CIlojQjfmEqVyQlZrg/RZjTKj8yIx/0t9ew2EiNozUl
04FyMnjBeTiqRcz0S2q6CJzWLWSa4IOmE14gLvdOfOqr+8KoUUe16KTCVTG1vnq8yKiIiQkc0AZ5
QE3eA6GD+HPlUP6TDHS9j1loMC7irXaRcQ2LoAuRPAaQReQlYuo+lKHFVYnh59cNdhji8nzn1VyE
YuOiTI1X9di66X7ly6/Z70nH+FOSPFqvKrTWsq+HKkkPnHnyqiOH6iqWhIcRS42AbVGPrjc9Z81O
Cf3j6y5hkypQE5tdi56S2tcDcgK6+vXfdELRP3Vc2r8eUBUNDAzX1aaSXN5QVB7WOPGvGx/XDVCi
JXN84dnUDbHVqc9Z4BGltCkElEW310DQRR0+ApEFXlE/unlYnKuI+fCAXnlUFLDrIrwu3FI/ecSd
5vowA0w3jEAfCjNoOnAdfeEFcXZavIZ9AcehIjgLB5+mLa4NDSl+co/OPt2oqdcf8rC5TeQijWYs
3YxiFoynKrlx0yVGllDarSMyPAOD82MWRF+g8T+xJrBv8Boems4rdpKqlDY+igh3X8HslioktHrL
e1JL6JWhUVVE1PgMsFQdrAlDPQfldWqZn4lgYBltKhDZlD4ZYS5vNAnt1HDjHdfoKwLSlkGAYBwb
JR+hFv0diE1MW3O8Mwhe2cuyRJFZh4w3ZnrsKA1tpRtdzZhit1zmqu089IIyjA5YOtOPpT71V1U4
/FFrxTMsIHAa1INQb8HLv2edaG5jW7qnHHONoxoXf5Bj0g86aGnPDeYSuurfWPvmd1Izkj14EJwW
+bYvLRU0pYTWVl1a/TZC3lGbLFVMVIMudc/CfsmMbkEdmD+I3nhsWFTntbzO8yk/mbDDBnL2tlae
nk1TPGe1D4zA3hSZd3IsbBDMydAtDOMT/egrGv7odqm3mOoS9taD30AR8dNbPZkCWVcvFONZ7xOD
wFKyfJ4srrgzUsGhH97jwr9bXlZ6kKQ6ZBquI/UgTtLvZQVbgAo+jbgJV5q+K0LkxCDdHm3LfbU0
OjgDRdk81t8w10zUoJrvqjHfOj6hDXR508GRMXtBRNZEDbsSj02HrSVxNhQq3Y01ta/Lp9talBvw
VTnzAQPwhztEdz6OKbui505p94oUYb6m2zQi1JP2WaHbTzJk/jNzeuQyLw+h1J/rbjwMguSwOOm/
t6pjesU6lwo4Y6U4Sd2CHdA9CfKkdrZewEbGDStqEFICK1JMo8apizXV6UdmWTkdk6EKSkT1SdVs
0UEzWkJOmcJm3pjG9CSF/+lE6JFa0prPRq/KLWCI7qJNzmIUIvak6mxW93FDxeFg95TpSaGyt2a2
6H3ixLkrqWJWNnognV5GXpXlDpxXT7o4H4GIn/3y1dEoMj9wNe0GU3u/LSpWqQKy28bt7TfNUUHU
OY9Gnx7oUlpnQQsuHTptGwpq3qFBwTcEZeMg119+D1Jayn0TN4i2q/ZsTN4rBjWiF5EGo1D/YyBV
i7Usn7luhk0+YGJqJuCqJGmLJjp0ChCBRUC0Y2UUECaHiQ2yhFKS3aNQvFOvATOZ2jdo04ej41b6
Vd6l36bSoxfS3idO+9PNKITOmP2mAqN1ZIPKS3xCjTIaETq/YmCi1ipj832WHj+P76HL8W9AoDyE
vfldFQP6oJCaa9VCOelQOVpsLA8lCVa6LGu/i1bf4IJ7cRJO0jAZOB2rl8Y1LjDR1J4oaJzLFjGI
9QuLLH9Lv98DBYmr0FJNevLDCF83S8qisJ/oqFscpBR/fahhwWxqVBvrnflf7J3JcttKt6VfpeLO
UYEmgUwM7oQ9RfWymuMJQpZs9D0S3dPfD/RfcWzZZUfNa2AGRdsC0SUy917rWwly2LjtmTrH8ab+
xwRLuXGxuHCdcEpUc3IllDnDvRZxDlBnBj0+P7d9fbTFcNNZBLt1Hlu2lVi0HkdjcK1D70Wfkshd
AE7NMk2leacMsQ/DibkxzFiO6zJ3Z7Xl2/sJgA4NUEKkFf75/sWInHAXKB7mp1Ral03jfa6ZgrVI
vnmWktdbqfva974opP7Qjl4Kh+iKcr6r6ltpl9tJUAYcA67F5S9wrtAIroOX5YJvonmrY8jFeMId
eDFjC2s20uIuTfFQT8krgpUD5t8dXw0br0ctzh/M2ymgEsNkwd640/hIWkyDPdq4xwBzWfVfjBBz
ouq74+wSrodyh2QZEiKFRfPQVVunxYAIh3FrVwqZEfGCgWMcUm+6pk5150nv1sm6u0Jjhiq8TZk5
N+ftTh0aGzMl+NnD9trI8j5qTfIfUSVYM1NusYQTxZ4MVkyQsKWk004LQqii0afrGiKNKqavht/t
S4WPdaSmgi2CIptr15gE71vJvdSbEmt2U1z5RXDvWenGmYZmn4tXnzouain3DTXw7QBUsG3qx6Qm
PrWJTji2rx2/v4gjRsXRv1VUk5yOQlHYAaWiC/vaZtMF6aCfO6W+qeyLWS6WmsLDuOtvSWHFSSOt
FXFietWYBwbXgaIwFVZ0keDbP1PGZbGoEpaR3b5goDWK+jUJ83vEFDdYNNZZRaIoRsyMsHM5b5mD
XELuvzB98Qn15XMFQcjL2QHmlseYmC7crPLzFKJmmKi8V0gpKtowMK0QVjoARJYQeBeaWE67c8Ei
6ax6TPrxoo+xtHZvZMIe3SVjayBPl/uEB+2eXJobYiVhSNGyEdOxKikTWzN1SVVZyLcsuu0N0rhk
oidWYd5uzJkSc2lf4fDZTiYBy7O5dK+CUxl0mwJ1gpZTxiqRXopJoktd/ZPo/rlNO3Ntx/GNEzWk
ASTx3dAV70pRQUqFflEZRuuu/VJP4nNeF09EbNfg+x9rr/9HyBTYTTHeMdcodqwfJQ+AeFwDLHiN
Omfn051Ax0mjoWi+uJzPQI02N4MEFoB/MbPSAzE9YWJ0d0lpEhK9sc26hmkwOjdZYGVI+uJiw7qN
1BxupdLZxJIzWulx3BYD1npCHWr6lNULBf0NwiSThhfRY4aVvnY1ioCABwVtMWfndfWVmdMvFhwY
5ARJRIeX/q0d/tMa3s6cahLvmPkQ64NQMJUnKq+3roEuVkbHZBSvQ5+ii5s+Qdp5pWgGhmfo94aP
pgHczNtyfwfEBqxbSG6U2EhItsHJj/C7hCmJAYcGFXt04QZnunSBSOCbJwLMszGKhZk+hLJzb1qd
sgC1jTccwd7aNZ7IPSUlr9YrL2fe4jbiGWnAQRSgoUzPmo4RJePzdF9279Ce0eiFRrPyDWt5NN8U
fcBEpWbIxKmA3PzNEHyL1rC+tA10AmPYzH7O5VNsPYQ8a7txfWQd1hFY13wwgEnGj6ld6F1YppDG
1K2ZJvFJ0ylxAJuV80xHpqRBWiIBjL0Xc6EXhMF4NaXBU2f2J69V6daq2xO4B0KoiuorWlOGDHu+
K5J5L1E4ovVNTyXLIaoKtEI6Va+kQ2yAlq9OC7cDE95GjugQ4T0RMz8eitzaCjr8a6skCjOiDLKi
ezDsS8N9JtR8ONZtTpXOoj8p4+fanm80k8g9eGUYGXZ6xxQIjcIkXxDeHJoZKBjTrWaNGZY9cuhx
62lrmQT+kR83UVwFQDYyZHifR8oV27lkXOHkCpLmovu6DuutFZTBakh2HjSMMmpf7DmxQEM4hI0h
TGp9h0qoDPcW7nSOvr4gVLC7oHuzlnRcaQadqpZVRdm611aAPsNR4yOXQsPD5NZ2h+GI7OfOkMnj
YGYFdWsetXHBg6wmMTsZB+LunKneMFlD0Vmw5wxRxwLtUDBR92nbjFuFewVpZcokT2JumDxf74jx
rQ9VeJznIUbnjY2ldmjPD7RLrU4M1Am8W39CGFK68VVG3Qr/m2OSY5neu5XzpQqJ4zXdo59eNyyy
77Q1n8YodI60zDoTv3zY5cxseGARvQWjIFSkm1f46iuoUHOVoJWimlfpnHlkBI7PHx87ykKDXdx3
5XBZ97a3pof/1KHJ3Tjui1+9eZ1sN8aCNzDJA8vj+b6A98cigdyGNhzug/ROleFppiYiDcpiJdV7
T2fDLpuNb80801KKcXBXM/GqpY2p29XfbD/3Nlkw7UViPgrjc5Z6X00xr4fCLk5OgXLG6ePL2YL1
4Ye2y/Td2cZDcU1+4JNAuBwQIUkHAz3BjFVWZcXO8CJvp6vwgIP0urdGcoAn4ogJptwFpCZvqUfD
pCfYZTU74AM0Mapg06rlrDG3SY6tBl8TUUSdCJCfS3/vjUIdykLu1fhEeYYaIY4RQsH7L4VNWyav
ggcM4S+WPT5RjnjUePdXaGGavZF712OBqbSd3q2GimymmdI0dG1IHozXOSZthgnwJabep0oPK2sI
3Q3PUC7TrL1NPFLao7IpNhLxcFe4xxoT/zpUyetM3qWt8xdIA1z8+nMb+bBZGvryVVAzoRquaIhf
kRrnbUgL9e7ozUqn+OoVvQJjRteDKMdkM7D8RNOPR1PeqBhFf074MAARUDHebN+4oWCiRanTdXZR
G+/7wUb0P1pfhqno1inmzTwkjhSi/b60HjV2LHhdTPYI3Sh2jkGQeZaTjoAbvHD6O7+wH3r53iYL
jEZFhOdSwu70i5esg6rJrzIXc2DHnxnJ0srH+LMPgvnSMTXLXJv4t8IWRASEhzT2tp0/U0tvzQOr
PoO633ZgIdaMROHmj3Gskdw7iw26AW9hYs0kDjLQxTcU5+XW10QWqNj7IohQXaV54m372LqPhNkd
xwH/Vzt5L/qLKu3okNZ0kygxaiBSK5JbKPd0LLmKahcFLGnT4VG59VWEq22vlEf6d4GLr36Mg7be
+/n84GGIvYi5f5nwZcm2syux0WPUQsrUeLQcSAwdGa8RaFOH6Dn6Ww9zGNjcrDduQ2XdCuJXT9nx
sbf7m9Zw6c6PkMKzMSelMiavbRbu3i96eW+AsfA88zIxnGEbUV5BTlmsddnodTwK5IrZgWYOEZrT
0BPLdrCB/96lId/MTnoUej093LDaOub4flYf/3+h9l+E2pYF8e58qL6jcjev3ev/+m6Tun7Nv/73
f+3IXIvffwKo/ef//EeiDSXNRKDtmQ78GO8Hf5OSqLBtz10S1CwsS/IHjC+RayY5bQqZuGe6AhX2
/8Gn2eJ/uzZ+KEV9R565a/9PAu0FjlZmTJ2L4/t//xcqKM+BHiNIl6TshCacff1Jnj1gHFYVnR+X
rHCKd00M9KNMqCjUNx0Ex42HMm8f50ZKBqbJg9GuS3o+6SapbnkMRQSXEA7boUohxBmqk9sUly6M
0ToLsQjpgh6g1V+1bq0OsNa5nSIkaz8c79/YnjgWP+4CiyWAPrDkUNRLDrD9wfTEzAG96DySWsip
WmM636VGDrUmoHZR2DZ9+tpG9iTfZWlkf9m2tfi/fjh+3zfuKxfBvBCckg8bb5yktyA54jaEfAQU
aV9nDFnNhO7Gtgb4HeFN5eESSutiHTix/u6f+AnL/COG+bfb57T5Z5W9J5aAwB/P32yNaYXRqdsj
vb51xLB0jekiItIEKRQSkJSiahuw1CCVVC6ixD8fe+vD9XPef4e9F1zeZPapD/s/9p1OM5eD77qM
zknT34cN3itnci2ccbTtHKeDy6nit6ZX2XqYJkpnYq/MbQG3b+VUjfGXQ/L7bwQic7m5LN/9cES6
EdWUU3UdNVF6dlYyRlt0IfXlX3b8g9WOHXdtbhcCC3FXOEp+2EzLTJmKCuracUbvOynkz83oJU9V
MKxTr2NxGxbB9dyyXLd766CJCL6VDdmwJJnbl5UjIkKcPe+UxELt//zdlmP+8zXp4h9XC3rR5pIU
yxH6IUXRZc7nRAgh9239LgMKG54RvQnHXxHt8ikWpgmeiHLxnzf662F3bRudsCuUJSxGrZ83GkQp
MCyn1HtopS7MVD8DkuGX2z9v5XdH3caW4itJccB1lr//YddM1drQe1J2LUSSOCt2oym9FvUx8us/
b+p3R/HHTX04wZ4wwzp0M71XC7ZQZyTH6OS9QgG3ciSL8AnrVhxNV3/eqvPBL3O+rpTEu4ovB7Dm
xwF5AqSoAC13e1uaTICMrjj4uXnqYsh7c2WTV+7fRMmkr6pq+NRJkWynuj8oAJ4IumS6AbzqbIfE
2ANZsg9pRiMr1PauJ9t4ozRiBsJ7L2t3pBWq/X6Lq+8bta95bwT2VTAh5iua8FtreTMYkttGlayo
UyhH1mTHl7SEw+7O0sZnUbvx4S97vhzQD5etYwppWp6rJALND5etIiTaLjtu3Mzu0p01xncIFR1w
HeyVgQa3W4x4Q29sZe9/ajOBxklMtwPTJpR6LgnexUPWUnE3DQBjTPWoGZU0uensbFCIL3o8Jtt9
b67aBiA6kqRrJecDnLlVXcMEnG3nEhdwcjW2b3EOxzdUg3kIXiavpREDz9Cwk+c/7zJ6g9/tM8+u
ZbBy+fNhnxM/89LZzaj51TR/tZ5PQ518HUvaLu0ArQrB5KyVsYYrwnp94nAY7rfJb6/NLt5VhJRf
huU7hQ3j0jT/scl62zSVBedztraxU8boGK2dp1FzOp23A/QkP/k6OPjml8RQ0WM+0vcZJM9Jo9bY
TRnNuj6fmNMjoze7/JT76GO0wd+JhCZUr+78snrs9KVFLUWA+lopR17ZHeqqwgXKeErmZfEVSXsV
D2S36v4urJhd96cUedy6zHWM6eMBzzUz7uyhSZAs+J5BBFyht13PgqYENpwW+CwEa7NZVs6mtAee
oyJ+YtasLLRW3UhbLXwEy3mrZX/TeBXZJljE1DS8TTgmWEYWFB5C5BczzGmZXtjqFm+ElxsH9I2U
kMDtD0Z3Ew7xCcNJvhurxzqWM47hzEEOml0Is+6AMsDlm9zGphFh3FslQqzSf4sa962UVLPEJ49K
A9Qs97NtUZiaxYtcZLikoBxzQh1WgXRYSyh+SdPrRy8kwjtxwY8T/klHiQY2bqfuJoumv1xVvw5c
ynWZtTIUM72Ti7nvxzFybENXu5g/95qcR8Qce9WnLK7i8VMwElkQRiYETohkf76Wf7tVGm4Aehbb
vf9hq37D1eHPKY9d86l1hjtdZt90w8J5Nh4bkT6nvvfy5y3+Zu6jCLpQiFUtH5Cw/eGR04Z+XxiZ
Zu4letpVVMCmMXlojK7dNq+upPXsmyezwypcufNfvPa/3rggn+AeY/7zFz7Bhxs31FD5h75kd2X5
UuH/SSbbOIo5NXZVZ1/AG5fGuzHI/C+H2XJ+GTHYsGC1SIaH43Cofz67OfnIAL45zkJLrAi63zp5
jgIqnMZjipc0Z82waC9pSkbzdcvguYLL/+r1T4mLL/gvp+DXpz7fRhEDQuSIJZkS/fxt0tiYLUSw
LSEYzILMZdgIq5QSD9lIuaJ1lw2tdd1K/HKhKG9w8m+I0022eTR8Kj272LuZufnzd7J/d2qYD4OH
t1zgiOLDZVHXpZjJnGr3Nh2uNaqrbbUE/wD1fKrC6VvfUrtqayqNlofFjnSB59wp7ycZmJdtZv2T
jla4Ao3WXRCkBd1AW2LpRSe0++wN0qVPVmJfdWg5rpmK9PsReWCHCqImnDMSwbh1U371n3fpPK35
+dGoXF+Sze0rx2et9mEuEgrDMILIafdSzP4ejViory0Z5Nui1zyULdIl+yRGFeaIfJVkY3qYW1QV
mbvc+Dmrtdb0Xu2ZqYtHlMk6BYZaVd3G81t/OyPMkEOW7Uy3MDdpGDhHNGHYDUvksF40b0YxMYT5
lz5l24NbssOhOIYOj1VsEYeQY1TGpHX/eZcFYTkfZgPsMnBxyN5E2bCC/vnKCqzGx7dFA6dP2zVA
4APVELoHpDTOtXXZdzWdl0gcQQ4vGgdyhcvoW4Kdz42Y8PdaGAem53Qbg9HDuWujEXAEpcJ+stdD
Ur7kI42AZFnMdpQZu+yLoYZHlHPqIiMde6uhOU9Y8DZ51VB1dpfKq105hHumF4SFh9sqaGea/NPr
3OZL+i0+1ixoHTou7cNQeu9/PhrnWd8vF8APR+PDfTZ02SDCcmr36K1SKppTA/fGosUJP4gAXnQu
jAvVeqBt51ngaIGUkyUn3cc+6W7+/F3c3430TMB5SDMKWfLj0KemXgwTYgJKY7LfD0izTsJOn3Xg
b73amlD/gv6tYprDTRgyIGTWTT6W6Y30q6MvssPMF78MSpJw3MrvWKpOJ+nnhOqgwcXuxxyHijrN
nvSLu3SY47p87SzdH/0QS0hQewrCm/jEr/3UKA38lf4PirmSmAyVol9Q8bes6KZ1IO2bDrL6zs29
l7yiH6z8bkJwEoz7FEXa5JjHyGaIUo7KUZoqfzf6GpSI+eyI4NWS5SMgQZ7tFKVlVz9ruOkOoonL
uMZh0YTvykqyi78c218ves/EiiyYA3smJY2fL3qX9saSTtHuMeq9ElRZboyZplk5M6f/85Z+M0h6
LGFx5AvJb11gBD9OElrq8wj1IXFWYfEtqWoYt9WBofOWPisKWnq7RS6o7hbi0583/JspL7UweAS2
L4BdwBn4ect1EGrIhCjE7cLdYu2ndK9GcUy79s12MKnMCueVrTvYy6lHCdWMsb6zkg+Y11OTLjeV
VO/C1fF+rkZvPUVNssUfgqck+suw+5sL3YOB4EnHYXLBwvbnb9qRcW0HidnuiyhcglVOZZu89mZ2
OxruGirbt1YCHf/z4TlPWj7c6VT8bF9ZNqU57+MT1e8NIPsxd5fV62vToeuBNUHKeDN7cjE6dGsb
2fzOwAZAleHeDhAQtUW/QWYB77YUt6PTwEyMun7XBEw053j6FFvDiXiVv0yBfl2vcSJdHp2S8yLM
j9OvWHe9G/WMSYMqu41ZSY9xkA69Z4KwRhz/7c9H5rdXLEskBdbINan0/Xw2PB/AXK7HFnno1dDZ
V0KwVbvwrhmcnRUOcsIk5zHbGH+7YH9dkSuISkymxXJCxMd8iaS1QryrVbvP5+55mMSdJVkdBpFM
19HY3LBcWZMV2m/TMTLWXoinJXHbTdQbrMODEEtf3nprx4TnoNKLeSZe6s8Hxvq1KMIXlCweTW5m
hd/25yODUNKdSTzgjjLEK6MKjjIBWjut2ivWjV+jmNlxL9TOw3eDAuehgvwSCGx4Ekg6FbLsG5zk
/8Su/F8rk+J354sZMmeK1S0AkA/fqgv7wHYKs9lPOkx2Zk7MDkE5x6ydsYFNTF7bRf6U4PbYhb2J
+iqsjpVNEVEnKr+d8j2a2fgBSsNXnUTDg7bCuyho2+uwOPmGM59qFV3PjDSXtV/DxAvcYh8z0bwu
eC74iXXVKSKLYj/yr+aKx0TRM4WL4VxuI89HplFfFRUrhHikwnNsu+41G92XmeiDo0HT/Mmuw/e5
jrdpb0X7oYjGq8ziseY0c3VJelNbMwf482n8zfFSvud5DMawUuRHUEpkqHhyaUfv+xCF3oy8WYu5
3w6FBgug3U9xpO88o/mWDH8tYv9mruXz1JG+SQOMDteHgQ7FOOV+1PS0SDN5SEwtDrERBHs7cJDH
lLj1hqa56Ht86FlAfdNxapcwZucvA8pvjgBrKZdEw6Ub8cuToSqquasUds00nm4aAfW7Tk1zaROX
dHKt11EViM3L4jIRdvuXsf53i0k2TjWXRYykli9+vonsmYyWUrPxTk7uSi8x4opMlioERB7W9jY2
/GIdotNI+nBXLX3lP5/+34wyZ4aPwKVvCdf/MLwxUyo6H/3dPtOYuSr/6ATrRLWL7i63N1D8/7bH
LIV+s5ZkTmkSGuJL4io/riVVKkodzhbb7HP/S2nLZA2CwbsdKdqgEWwesqJHI00T/JPhkpdT6uDd
kVF0kmNQ78Mx8G8T47VIzGir8wkJWByTVDM44a228ZRbtViFpcaDAkCaOD7CYFRADsbUuCvmyeml
kY7yqaXEBCaverCj7Lmderr2bZO8olPbOVOb3bWkhdBFgInB3c6ytxjjxwK3zjaucKMDg3Se0cp+
Qb+4CJDGgjtdw4q3ll8krOA1lQZwFgSgpnlPNcf4JGCrB6SbPMV+mhwpfwVXAUiDVVkK49Y1++Zu
xl+40oNzR2Ojfuy+OaXCtDP23rNynvRsJV9x36ybgfQTHX+SrCDuysE1roaGHJkqL1hzqyjw7xOJ
WBoF5SnS8e1MOuNTW0A5YerpvyDCITFPlpSIbCFuCj97Yiajj8Qzz9ejbZJNqK2LrvM/swhKrypr
TC7VjEKYJ2TxNCJJN5tQb3IM9kQMddM/EfM2POzjqwAiwtiBRL+bwb+mZjbAndblQxLLNzuq5jcz
te4Klf3T5bGBNUHEuHl1DD2se6+mdlhHeshmIJwlTkYSElnvEWYLr44VWJfNzSZGlYsuKB+9bdxj
hcjwH2B9Ylavs+cOQfreWn46fyQjXBRzIBCfmDK+5skeX3dl2V1MlEnOH1mqci86Ze+zIh4uk+Wl
BH30/d35s4BYuLZvgj3cml2SYt6m9Ohdnt/9+zLkIbbWgZqccqt8NxG1sSLgML4Khim+CsVIrTOc
6m0YpOUpGk2jRLXRlZB2m89ol1m9zAHUuRDa7fndnOeQqbDzrlIiam6MskEAhUSsDOqb8yd0/qYb
oAoC7G96KBvvsisC9/bfl7qgbc9c5VrmLT6bFt0Q2vf00GKEYY5biccxBbvXyRxYGx7lbggIkUhZ
Ul34ff00cQZ2kZQhIDg3eIDutLOmwno2orI8tdCtHINpsllVxn1XWcb9WNZ3fSY7uASFcWs11I79
uNsDD3A2LjrFT2GU4jZp2wUAzo85U/wraCUb3Y7Hpl8MQSQiDbdME5phyoxFvahvW0JJzORkg8S9
qzPfRfM2EhiwKEosOOm7xPSSO1H2yR0Fph4kM7l58+RRfvf66OSYcX8ilTlZd470n7IpyfZViRgM
YUvw5CVkeReiy5lbqX3rjfPTJLArJiRQXBVGMD9B67swhOUjNmuap/xztnwo2ig7jpoMIwd4Qc3y
5TEkcvrBI0EHpXX9WE9wpIjHKqiRO4jdyiVTliXxjdfGDvEsvGPquhigV1K18c4aOuZIyeQ0l7Ke
5Y7gns9ORoC4XLxRZ1sU6ryV6ILyGlpfiFiua/YwtzY5+/K41CiRIim5ityw3yWFYz2YeUG6QH+r
ywq/9sxu+30AoSJCMmyOCnVayobJpkaNYg3VlTHZCL8qMrbsE67CFJuWDu66vtefw1G89Ho4WXNR
3HiD7VyDQcBWYqtxYzRgDFow+cKrovfII/LFFiGhrqVZ78rQzbd9C6g0Kbr8Yc713aRG7588UQWk
PxgwBmCJF3d8cl2iE51YbJ3KoHBcJD0ZtbX6R0cXtT15n+n/jjvQut2hNcL0xfVotC+feyRsbbMK
cWY/Mqw6qmwfPWFgGGvs6aCRSFXNnDwVU/yZgST7XJBImlXpQ2KXza2yUu8pSnZElORPox70naPi
q2h6qkRtfVKNX94QffsY6iZ4dOM5vU464+38Uybi+KpoUfHluLo3Q2FwNqi93vGQATTtBQ/+8jKh
caYuNItTRgsUxJndHJyC4CO0ivmhsq3pkTgPosjiyqHfVk6PmXDTbSbNL0S3IQouk/YBoc/iqo/v
G8iaD93yYi2xAiMy7XUYpkSCwex5aMgqA7Vv06Nafkx0lzzEYG28wfzs5w3+ZjXKw+D5L6NT4G0f
PO5FG8GvIeTBClMACF850cOhNwbNw0eJ2wAHw61yyaRC0UhbLl8VY6r2qu5oUwwNsVJh7126hqq2
LkYyWCPhdBOqero5v+sjJjJlmq3d2Uh20+jQzxsJD0ZPG9142ZNfQ7HNewD6vRPaJ7N3LMI5qdgg
PJ43nuHZFx5uZAySPtFmUy6hexubtIqu5STLU2il1UlUkGLbNvH3w5SsderCdG6xWtgxWUbOKOSp
tlV1IjKKq1TO0c35YVcK/jZKBhb6QCeuzy+og5+s1Df3JnraS+HXUEgs+yiC4HWOO1hBXb5NcHUb
/ZsXWDxzqLOxAycfXo/OombHitrflHLcxpCDTpYZhhu3QA5alBDdp/nQsIxYuSLegsvfO071Hqfp
fZri+sQ0tAvn+KsxNfumGleYQsS2aAXfgnlfP+KLleowL6DpPkgu26h97gCFBHbzji9V8BxnAUM6
lPinj71700BgRvnrjun8phiRpEhy61ZT78LDYA5p5OISaM2zPXW387B0lasbjFjLU5fOUiBQkkBo
k+mzsoODmN032472At3eaF8Evc+wZnwjbPQaIt373I0jqjys+mHApFXCCWhQr45mh1uzo8Nkh2W/
lRolu4EngMVQcmGV8xM+/1sU5zM89eoIGAafV3bXY/LHDReTjnscE4GPZ7R2TjHv29jYTr29T6Hc
uhktRzl9ZcV5Vzn0VyfZIFuuBBXInMClomXK6rJbFR6io5me+gX751Wo7KAeeYl7nwhzXms4b+dE
CCSp1GuD3CRWQL0pK0PZDRBjNS8OCx+Pw4S3xRgna9/i0Fvj+lqKjHJNNjW3p7rJEq22SG+7Nb7/
Y9cWF7nj9fQmjZt4HJcMt51bzvgPm4kdcqzPRWVeUyoh9E7tC9MG8sPa02/n92iISfLtbaAFXF88
k/p1bcASb0hxAAZVA+8wkw2KkBIYsXNrNoazat2MpEArWWf2i63V9USa1LaHfbhN8wzUUZq0sH7r
6wHvxs4crWZHqwpBsdHjvSjta9zoEQ33Kt61vU14n8eQIORXo+urTamcb0aBYV65JSyY2b9O+/nO
bKHEacsFI+IRDWkbJdGQHWrKAFYahX9zHUY1MN3Y0FsQLTyEZ9AAaKXHKCJyywn39VBe2qjRuxmP
l1u4F1QCvxWUkkOAxq3Ov6ok+ea0ZQpBBhmlZmaxkn2zS3POsejhNvbO59qqEBiQbeTei5vYoBkd
+j1jHfby0QQSDByRA1yZCBhcY10l3clXWHTaamMOOrvqg3A3294rKg7sebWb7hrPBYOMD5A8S29j
JYNa1XCpnAQXXGKOL65lYEAdsJNUPb4FOp8rqx5OuuS5VPUSKHzc7AP8WE5ooimt9VvBAzCppviu
m5qbPiENXceRxFlWkYc7TOPp/K6NTWAtvj6SOnNFOUdArApxIY5OeYoly1zqjNAAsEMqTFtqik5+
gUG4NmWz9Qn825QmNWOVFDhbwuakdIjrw4aYsi5dSvDnD3Xi1KeqCy+dcVB7ejf1yTKwwA2VWW9M
P61PNusbLF9DZe+1qa/kssFaTNVJepLR0xpd7lKFkbShMF4KtT5/9ygfEejK5I3WQHxKwjE+eazd
V0Xc6k3f9KjQg9AEt5G2JxeXE/K+RfbRjDNSWXVdppAFQkLq2yD/0odVsZUh0Je81+VJLwchTWgu
ADBGrQ3M5hS5cjqUkwv3kCz10R6OuSL3euSZuTJYBF5gwiAk2oPwoXx9mCpkI8MAmMaRdns6v9AX
3MnW9lEbu0Sv5eSddi5evjrPinUW0f+vGwWEzDWeGyMYdu3y0/kjluCXcSGTLTSoE7b14kTiXnFS
4/xZuUyWHI2wjEJUtdUekv4ymPE6J8tRrtu23FjVXJz4esVxDrjnu9w5AsNDv2Nmpy5sslO6vLOG
aD+7UQc/G6dOH5Q7fgouzi/lLLudKCwcOyGI6saVq/PnSeYzVJ7fDm6CPNuWh7qYwtOEE+x0fudH
OEBij1UQAeqtsGC+Vf1eNrXAXNsAlaracff9R4MUvBOXlF4LxyX7LWKVR7xKZsTJ6fwyoR4+jeUz
gaH5949VR1Bp4SWgK2YMjLtOOC1rjQABoNbGRVOnXywWpluaGerC0X3GON5fO6k/XkSyvcJ8qgoU
58ymBzqePNdwc+lN1mF5szjjuLLjlIzDQGztgYDvOTM2ENHVVUbF6iobK9IrfLPa1UZlc5OnCDZa
2RCp93VWVoDbFSxSljbNuimOiVebOzdwWVw76mIyfPwBqcLxSe/BqFmrZqn5Nmg8mRZeOqjc/vtk
d7tRRTBesDcOWKnWxAdGpIsswRjqHJ5xfjvHomxP5+go7/wpIG2U8P2SK3L+VC//wa2tZOsElCqM
ydrOMF4O58+dqLC4KfChXpiexgOD6IV/fn45//rzOzLbBJ544PXnH79v5/vr+b+WhlWsc200mNmW
VI/zv6rOX/f89vvPjYSzOCCQ//e7jecvf/7r798Ejfqza89YZpav9O8/jIC6b8dRPGO7iJlzL3+b
Gi7kgpHHdFhBXLIJxzi/y5Z3//54fnf+7MO/Q8qR7eCnP54/P78MYYNB8d//K8PW3dWLCWr5nTM5
NNsmL7+0C7HHUwFJoL4Um/OP/77MCQvpcoalCmGHt4zpmviP0d2oDISjxVw8qlt3jU852ADsuexN
QyD+B0NZzW5LhlWS78fcIj5klAqrCr3AMZnEGnHcN2xM3XoMSSiNc++NB1G1Mhmc92kTHXGQzViv
tHPbTVa7y4JivPIUK3Hy/HZ5TnGmaWHfiwra74DAyk6Hr5k5mvs5+h/2zqM5cqXNzv9l9hgBSNgI
jRblC2XIItlkd28Q7QibMAmXwK+fp+pe6eqbCIVCe20QdN3sLpN4zTnPkaxPg4X5/cYgXwXfzM+A
1uUpZdRBn/0q/W9UbOlGcZBDWFn8dScFpjKHs8cryj+d7q/KtW8IVpB9avgCcRp/YCBHjewtxs5c
/O8hIChAoLVuf8Y6KaN4hrPv2xbdf9x/KWH1GQOoAzxkBC/XBJ8Ah9mboftaAbhbVUt7oLV6hhe5
y0IMeF0CI3BieCKs/oyfrV8Hg0lyFGo/QaoxnkO9EhNL4KwON2okzn70pVqDOPuZvU5je8scjAqN
IHU2TJ5FrZ/tvP7sHXcrJW5I7p9/xtGKyZCm8QgE8K/OIY2qpavI2SJoFBY0dgyLmLEwEVNUSD1N
KYAxq66DsxTNNz08DSa8v6Kd9ioJArisQfjsj/XPscrTbRG0v5tkeDP6Fksl4L51VmlSgFKY+TtD
Kp9n9i5LHJwN0GO1lS1E27oKT/BMaHmojWA4G4fBxhYTW1B8v+ABaV8SgBirJovPBvqUE/a+eaxR
IwnzHIZ9sy3CPFtnA4E3Zisr8mczi9vzNW9+106itx0t8M5yk2RVuHW5XjIQyaOJpyxMVAf8wFzd
Nfawdwm771TBWMsqroahkkMXL3/QOBZX3yEayVHBSY4w22Z3nG4C4Vkmmw8Dss7Jd3DEEDRItUMu
xqXMmoM7OviRC7hQUr5DpshPwOPQdcYja0DMntuFxNFd7efxobObH3S344YdTr1PfIwlAA3MgZKv
MljLNwOZyZWGLQ3jht36DCnCImSWKSe9OyMwIFlMB/hG9kZDM+8z1kSrnL3sKR5v6JhCKhNqA6QG
J095X0abMBF82bNRInExN/kgcTwhqMeXUjlH6VXNucqgVFWyoQ4mXEzEolstTBJRRaXffOjo5JcJ
0Oa5Uuee+RCJo9jnZaCgJJEjFkzBV201ZRT8LOpBPRF1l8eKZF3Xvg4JE4YO0NihMIFFWag/RteC
8Jemep3Po9x5bhfu0b6GsEWc7xPgkXXnAPZJM+p90kAS2or1YmUfMHKKXVYNgLlqGies4ZjmEhyo
ZVvuDPxaTD+yZuPXE47OuZr3dTM8uzZRsQR/3TMi8+MwdJi5u4lXDb6tuSLIGCbTtbRZCxfm3Vbt
ee46xkZ5KM0fdw1Yg5E0N3h06OuY6JfLZ8UqGazhN6NuPodJOxG+P/zkfeLtJYxSD2TmLgEMx9uI
Px/q3t4S0fArzeKdrtx2S8kNZToL/Us64cwqRYaPsULO6Sp20sz9zuicAhhXtsut0yH+Vun5oGqY
x3mfYV+zJ5AF9XzjBEQIMw44u1s9RFkB6BpzEbjGRXpHWJiA7wLrJOndE6+tT9ZIASZM+x0IfryT
+FpAuQwuJZARHuYxPrVDDhMizNPXXovfsXupmyvARpO+G7sodUT+vNRWeElrYjkXl9pMSd7a93fR
JFpMp9p68hNFExeOkh2lv/fEjCyTQvnS3i8g71KH0VzV+1Hvh87eaIm/Dpvi8tfF5mzsRfgZtykF
FkuIrYknNqPfZJa699v0XFfIVHAt4xv1tj4rQIaDLbijqRhOHcL5Ew0l5umA/YUEFVCjoAP5APKE
x7jr7L2rEtCOTFbsTKJHMAB59ckEv8k/eHNl7FTWHuG9qJWufjgWPKZGNBlr8tTevHdj5e1KRFiM
tvDvpQHxwzXwidrmtAZowGAonA6OOfyYqyU9+jHYhl6ujTjsoG0TCcZXtwGE6m0z2MkaOk+2NvHT
njJR1JArIL9kSfdrkuMv29RQXCl2KjOjj9WVRZ04/6ltcZw9sZ+L2WMWGqy0MpozKmecgW7+bMEx
zOllVgPSTdyJAnWNWuAAJ84OEODH0ueXNGapkUwy37PLMXi5YfSQQ31ImHrtUF6p+a2LOWXLtHeJ
TcEVPjYuPMEQ7Y6NK1LD8Vm8EJRgsQ+Vva96mzNq4J0Z8ncKjsenlodvTp8oU6ddM5iwFX0shvIe
H97lXxh5Yz4KCSUXT+EShChroQZAa4f13kzXKanhWCKy2IIIoMcimSwKS2PtG4N+TrtTTwxEbffB
U0EFmJSGuinR/MoKzL6hMxYXXXRfizbP9jPDl11NFgOotWZLnZyQ24MwDipJsGsL65I6dCE1lH6y
vouTzzId2KVjbZLEWXaTGqMx1fZ2ZlK/dlE/P3UhNxcxvlhLgn4uv6dR3y0xY5NZ2/kblg75MrJA
IjqHdGO/qiryYI1xVzsI2IJ+d9ZoxI9jUvyerKRZC4sYbN4TLHhK8bMsQXNAEeGMZdYFm26Jt70P
NZeF2pG5DFCEQRWnDi7J2JPHbEi8vKtA/zTcUJzaPg/POgyTXYmmEjWWzbJNh7DJ0P1dGQXAPi/x
ihMX/tw69LDxbD9ZYQ3YwBjq/PlmZhqTOevVQ+LmY8ppixnR9bR9wLmlniHLj0rI16aE3kdK7DMa
heoVbXyxC6q+31jDNzXEzRvIi+Gi0+wbb7f2rQ8Gyno3raCWfdpjLr9mw9iezMbQa/P+Kco4uemh
QEUQefUxLZkxtH6ym/RkfYJ4OgVND1pfbyB6+l/lDKkCESBTEp9eda71U1DB5rBmqLgGoyQ3znN4
ey0hINa0PAke5pWbO/JYEquzJrtc70Oj3M1t+t3V47HMg/EGFDO5sjO99rqRbxkAAkZQFnK08pP4
OwCUg0p2jjQ/i/4pR8R/bqefDCS6S5Fj0+pLpJVpFUa5hADmDgLwU6aP5h2nOCsT+4YxjKecZdaE
AmYvEfWw26LsBH9cckZOLEloXqokzoBoexztlCkuL9zItH9lRGS5AIBR4RFx7WQxDW7cf7dFffVs
WV9di3FhLHt9dLvliJUd3DZmJTJmd0aTes9j7kLFIv2Lpe1h7KcX13H765wrkzsIaKymhsKQwD3I
Ytc/ot1L98I0w3PZUsNO1VdlpyQuMbxEVRkeiAH56femOIa5uGjBGEFosfWmQe2BX41Ryb5pJbqU
Jj5wzlInf7DWMRD1/Wlb5Iu3LatpT7yxd+xTOEJEkgBqGTz8/4nDDTcGWKV67RxEvfNHIsjZo+RP
hB9ASbfcW5a5pEXEJMjLJnd2dsVEhEB5B6HJvPUyR6zNqYN5rMr4iJTnuMAg3pRBiayKk2JS3k4w
qtq4tUnubEEaqhfP72lruSeBYwFEGlLmVEsc3AGRE7rLmlerlNvOY6Rco27ZN57MgTpAv0vQOz6F
jMdXdtvNG5/Fm2V2R04kjfQD5GqnxvQlwDduIqvu3PCP5cTjcRRMhjsB0mnOKPpIHN3YdNnrBtDe
Lgm4jZrSMbY2wHyrMOadHFpIDbTLp4V2FrlrzJLAzb6DJ5FHJwi/J1M8XpS7tdI8fU6Ane3KAeQ2
i3ZJceEzUWno7uho1cFErC10W52nOUI4TeOXd+BpU5dkgCzbI8JEce7pY1wo3J+dPxMiAvlnKp7z
vPWvqvXWiE/0F7Nbx7kyPizNVsZXt3xu450h9K+ZWvFMhgfEHdM/B3m8bAvkOHuemPignI+4duMt
EVbGd2/6HfuV92Hlv5pZxluYWDMJPGBUFewxGwkzN/UivaSQw9aWU32BJ9dd4r6wXsbprSlsDBDI
Ei5pHhRX2XOSMMrfFwhObjIdGA+VmXcZy6sLY/eWBKimAwmeBzZffwMlEH/OpfKvRgbgYXQRr3pQ
4LMAJk3ZMF4YXVgNvlxwE90vnZP0wIAWf0XZGF5D88ba6yxn85CQLnQAp/DWpH1+ZkUxvyiICcZC
7vv4iBRzgc50S3B7XBjbHXJyMJpasLwDHI0I1c/W1O6YgZL5bYlzfeF+ML44owluPP0+MSZmaj2y
obmTln0j7C7LEEv6AoPMmdDkYRXVrRYFxEh/mBgND+zYl1IQpIH2maw9Qq4JBGIqF6tnG76SuwvR
Lm6dSsxb3zOh1KQyP4u0A4kXLKeKQfE2s00B5oOZp2mMrHPA27utm4IQjadbgW5kYknZ5jo44x3V
QDwQb2fN9Cdrp5ad0ULKUVPpyKVhrTOC00cYzHvyMqzNQHzGzgI1PoGjLZPmtcJK36KWwrR0nkv8
H6JKd8ptYgL9XOr3OA3XPZyPcxZUz0UqskPKgoEJKC570Xxl+c4p4hA0rXN4Bt49EUnUc79mP5Lv
bFB7W7APkNdmlkGW+xMtqnF00ybYa/JJ0RsQX3W/GGoii0nzwDR1Jm9yrrewfK23kXd8lI8dWUWD
OUZzFnyr4uQPGcTBcwl3d0XXdERMVYN0ExMlY0UQVSHlZp7EsKmVzea4Jb9a9gk5xLJN9v4ytAe3
gTQSe0zu5hlSu5Hed/wZu2d31+dxByaN6rDNgq9g6y8loF8IGZM6aT9rWIpUXzHG9rwkwmybgq+Z
HaJg5rmcIhjF5CVbQbvJPXmzl0Fd5ZjppziuT/Ns2ZtZEiJecQrtq6kw4YDnK9RD6ccMBodDsuy2
pJ3AaAhySqF88lcNEwn4Ez9C+7OFifwR1hO6Pq/8Vhv4Q7Wj82/M1RvIEcQWOd6RxppA9BrD35SK
FskAEU+pnN6klasLkKjFldl+8HpvFXCOHrHAMB3YF/2YHfDYv1Xg+TdxaN+BuNCd3T7wCK7rhyMw
c6Qrodleh5Mp/T/BAB0qbWN3Y7vzm+NJ5zj0xDeYHWIFGxGyrKp7ulZP3xGgExgQvCG1AaZHLk3C
unb57TmocGuW43SPhDvZHYl7tdGv2U8gfMcM0id1s4vzUmFY8JGs0xUVfYEoBxEecy3ILswr4AOq
odoUmfWjjbedRfATTo+DQ67XvmxIRozD+tA4c43QIB3WDTrTfQlQaIR5t9ENoncyQqYgYfvZ7D2n
dj4nEx4L+Fwm/W6ciWeDDI0obo1DbZbbomRwZWvmP148XJQ0vmmpfyU2sxA5kCNYEeQF18WxjrUx
P4HSDS+NUaizVffBBjWVZKHJErW1rF0liEbifn9/64Id1EBqhP6a10CZcj9qe8l577Qb5bUtt3qf
eIowbw6CciqbiWGaKn3oBQ55L7aRXDKSoZZAX0eQRF+zzZV1DjArT7+2g8Gklhk/TSp6ngZEJyqg
K7FFc9Q8UOyzf0rcnWV1aMeNDsoKdBSe17AnszWzV31diT2JOpJtSNlHtdv/Zh5u7gMB1A6j9LSd
WLKVUKlZk3n7ORGMtQysNVRBYAdTsco88yRd0ga0GOKXluHSrNnXDrgXTsbYQ4mp+pe2IL9lKBLk
EIPhvPbVD992yggZ7AjOcrbuWZ/uYbj39QaDtbHPxGHG3rs2MlwLLqNwPLc5Y/SWylH6H6kBe5D0
1mrfmqnetA3MQhlrf8dpeOLJ0vgaFL0JtKGnsbIi7Hd3fKsJfWZGJK4Ij11hhHLWadqJM5Td5Sgn
+Rz6pOxUVc7kp1Pq6vvUnF6vzxzCAFzjInwqM+YgGbO1LG/dlQZXSQWleLEKxDJpdxTQsjeAvdYs
P5Nt0qtwv5gSOYVeBW0NlE+26jr4y5vFpuw+kfIjyy4l5Od6pqfmgZuamfbfM2JGntZbWyx9xAlH
bI5XYLqZfgyTba3zHK5zJxjvpVsnDtOt3VK+JbX1My3B6/VO9bujad/rporXRv2nKrqUmLZ7vLub
/57c+6jLTspDjuXeDe5wJ1yEOyeIf9p29RQTW83clkH2bLMn61LMvwOv6tAwvaNVpe5aEwECjguK
YdI3UDvdnEIWayF5mxW89Fz+Yc9LkyUpX0jJ4L49MiwKjJzBQqMvov/ODGOdU4h8+NNx7pUfgVm1
1pab8+wELVvRFOYzBv4oXMQP5ecm5Om0iHTj9Qj5ra2djcOxrXJ48YqjhDryVsWflq/qm+m4M2qI
QG2rJs/3XsI70ydQgZljSEONQDXENpKQNYRIMjwW5fStL1V2Svr51lQ+eMe2OZc4C9a5V7MhJBOA
SQIyrAnYKYQygvFKhkFz4fyKLUY0TtHzLE/uofanceW5ulwVYyigRhs/iSr/YuJp3TFy5H4wzsFJ
C/57jg5gWlZtT0yEozYJK0cQmOlB+Ei6mNAmG6eNxd5n2QKSN0pkAHd5tupjYHjlPmfstxudb+Zs
BKdW9yEGVsD7vnOtGbIIgxPHMG6J5cKUsIkPNuyON3KpPoQfTxHGvnrfLKa3rlk/acdjoS+Ay3pp
w7nv9OHpcSkn93fDbI3ZX9buGF5khHdVz4AonXOqxE9qSvNXqZwbYVfpNZ1Jc7LSjFQk4mHbDKQ8
I6FxV8X0PzjOeII7cilU6BHyXGYfBBBelwlgWMkQLG/u67E+eeuRs1IwlXlkV/LYFl0ZJcRrHSvt
3kTl6z2QPnu1FC3rvTW3jJR4DoLQyACkXBtU8BGXiuJ8Ak2uC+K8ZGho6gDxJfergxy6HzZ5hW8N
I6E96zIUHqNorwDv3iiq5qM2JVKCqnyvqJFmoILHMVTgnXW/jf2CNq1JO06kidiGgoEp2LJn1jMz
SR12GpELwOZOx/SGrYvBnKSpCLIlrXuSRy1AgzOSud1dyL6tdBLcurQe14ZuzN08h999hGtr00sw
jmu8B1i3hnVZ9weQcuKk58RdhfRifc74rQCLwKCBQCsl6GmW2ryEi8V90G/2MmEXMxfQ1xiN+Rcv
LPZdHdLq4C/nOY5frmVcejsyHeytQ0DSCkI6E5q0ii/S1AdTO2FUUksfxxKXuddAa/Xt8pqOpXHQ
yY5/B325kb/MtV+ht5nTa4hlMM3xT9iJVe4le0pWULqD9+XQKhuXvIbAD8Yy3whraY591U+7AIvX
JjBj6G30ba32vpa8V57h8JM13aXHCgXVk2yMq5wVxGqv6K5hkoA+aNLyMvG+TIW2IlfWiE10DAgB
LVxaXNPeGdZd6WZkhzQ8PWMPp7IqOa0qk4CY+8EfQKaj1Cdfoe5t+8i945rNlIpm2zzXSf4kbIa+
iwN9ysjHE08mecS8LrcJcX6HphguTOXbtWqV9xp7LCdSZb/WFTVKPCE+Atvo3jlbP6u8qZ4zv9uO
det8Cxi0rLEC8U/C37GtWinezfHQj3/6pnfeWmH2z0Hev1Ud+in6YSJVoI2/u2VKTIc3/qlr5nvu
HK4IVUjhWtEKZ8t8Hg1PHDtbF5fAdvZLqAnCWYoKDSIguMKr02gQhEOFw+xf0wJNSZzU92TBYZNY
bXk0WKXHmf3WZeFLKhdeRCbd+VwTzoBBekayKMW1V9w/4hxg5AiAfp0CIqgZ5T2198tsStDAndLP
jp5s5gOm82VBNb5Kp3d8cuG9xwWrMZXPcyP0odPNp2yKdh3kfgus3kRQBJ7seQqt5KpMU7JueKli
Ol9GN/7JZc5JtIEDYECk+do2q3RrJIO/obUGEtcpclVAfWVLQ90PxlXkFLXo4GoYCj1NnT0Z+HiT
4rvlWk+4k439nci2sxUiN4777761uFTkdX/M6inZ9BmRt4tdeDioUlLF8Tq9FnL5bHh9Z8FYvTnh
IA4tfTTRqsF5MUfzadIcP2RLoVldJvyPWVFfpLoLW5xgYLW6xCepGrYsS3bG0FhcbeucKJbb8OYl
ApLw1pdJ/TR5tYqKkVcdjqHuFHixeRmdqruSS3002/pVuAbjZ5w5x0ApCpreXds+FZcVJuKLnsMX
hv2gHslxdLAIrOY6iV/RCL87U0Cka9EWpxbg+c3ueMPXIsw2vsiYkDHNu4R5zfDPxqCrU1ue2dHS
YzXjQYYWAN68t2+1fpiC3U07lN5Ze0l3HUzzYnFmbLqhtrfl/S5ilIxuvSRDeYe2aWKB5ZZLzVxw
6F8SoiVuYRp13h6zVfmrYDy19rTZPXfjc92X5bnEXEDjWVhfESZi4LYUi3TWDB/0iyORqI0TfBN5
X7P94aZoMf6hOiQUdSbAlpnl8AMkPtJFr3EiaXXf6QjMk624J4SZ2JrYwf1prk89enKeFQ6nohzT
Z9CZb3VAredYKROS+yVgQQVyY7jl3L+fsUHcLNDcHoyQyMk7VES5lZ3GOfTXfYvfqHOnFS3rxKuW
S9LTb5PFNx3KYdiPY2GBMnTzlxhhnGe2W59zkaj2cTl5DDAOs5dMjGRkNN3BvQ3Zee8qY+yayC4+
86xXOBhbBtBOUX0vYwoRYB0Z8P/B3ndsR9/ZbSPTuzHZg/f9ZEsEd7KPmsBv3uVw756hC6jxYGAb
ujiJ+SVmoflZi5ZboA90fWDSN3Ymf2sciCtboVsxUQwFfTxvZyhRm3qQ13oZM+onWnTSFs2Lyayf
9KnhtUegzONaZR9py3inDfCLTUD9HWsWdLTEelGEjnJsLk1BaoxElckeipAfK3fjZyW9H0Hi1fvU
G19tI3lSKYLboaj0PvYAhhcxv0Y55c2dg+DEnr5mE0xKotuW8aEqAf+MzjzeJtwlE76Dr55i8FkU
2c3CbciihCAr3pO4POIj7r+d19ne7wGfghdvi5rZ1OOSu5Z/dRLHvEBj2iQbAvr019Jp1ckjOmRt
FZX5tVeEE40yDU5iQt43dKm/L41RXpqMiJoGsueXlBc3w97iHTEVkHf33lItiU+2YEKk/RQ2P2dW
RHNmmeeULCqoO6Eb2WIhlb72cH10rOqFFL8CpEJfOkY4VANuu/b9QKGpmPTLPHv1yejjP5px0EsW
58s9OkGtw8e8qkJjWjWpYHfD+MpTnTwH86fvG1pvhEDZCVTGWkO4G0iQursOslx8cZcpXWf2KKIu
HsWX1jL//tRruN9Bi5tBN47DwayRhZeVJnMcGCawlOT7PIjsS9m8hE1Yv492nLxMYkJzkee3cEqN
J8AH+yaN35jqzOdOhCnyvNC/FVWcvluPXcSgm4h4g3WI7/ONrMZzH7o+45RifivIDDQwmZ1UiQiD
NkecJh9LVBIqAqHJWLwH5DUR3sxxrxQzhxA1G2CBgVS8gRbaRYRd3eXli6v0vpMEnGTEq1/dGR9k
RWg4WHs1bkfAgju2uygq3a6+2rX8ZNQQ7FubbKjQnsSRipy3BMXGSpM4yCDb4Jih0l2bvV52Q0gv
S209XzwK/jXJPCP1nWEdQsvpn8aFlrcpEvt9ZvdAYvvwwj/sc1YqJAekc7ZDkU6HChnaSvVFfEb2
3W/ZarJgjZX3VKAoDmBzj0N8GhMKXtkNnzydDAgTkhfnbBC7ShKugyZLPNPpOs+0lQOWH/ckDVdv
e10XW+djdmXx1iaGeqN+I1XXKNO921AfTRU99rT0y9XVDMr62f8YwI9+QWJLi+vL+cZqx7ouxAwM
hZ9fsHAQH9jP35XXW0QVcDFGi2UPHkjmF3zKmuyg2nDcB9ly4rkqI9R61kvsRtkwFLemi8Uplpoz
zaKt8XzxtlivfWjYH9avshuugQ6T99SwkyeIIh/aC0m7BdGPvy2dngbVTU8yWM44YOMwAnmTO6uF
ucGumilRF4yvrIkrc9e1qnsQDU5msXBXFl2/dpvMfh4cQk1DtJek2IgPdFIpIrtXstcI5PCg/ddi
VJe0q558h0wwGgZEQOnIjGfJ1clKjKhreOaBpnx4izUcnNEHoeiP3+gsrCPGMXFiZJcctLbkLtR4
ZlRJ0FKIDpTBSeF4mlY19bd2EhPejncOt5l6T5mKr1l2/ygdO/2yDM9en8otxv9pu3TDn7HpX2ZC
pjbaqacLpIporIULPC75koSteRpkD1h8JpiX+0Swn2zCWB6Gy/9PNP2/EE1t8HkYQf/b//jv/wei
6VNR/khr+S9I07//0N9I09D5dwc7qQ/xEfKkcEPMstOfrv+PfzPApYIu9Tzf9W3TRhrCt1ig9ul/
/Jvw79/B2uwFDLghRWFx7Qg0vn9L/LsH1oYERH7R/c8G/09QU8v8L1ZivoCbDEwgClUOUX7dv7p5
1VgElfasNjIy/1Tel5TT3ES+j6yp5KAm2ol5/cIMhuCyzWC8FuyhsbeSBJWCkSLRazrNIeODynCY
U89Ff59orkj+dEjoID3LdIYucpwIV44S28GGQ1OBcxf7xnQL9hExMkXV/9QtwoWlqyeo+qh5gwWG
NadoGhY7mK8BWUAyjLoggQyGIRFrIYldjee+N5xta1SKSBVNw0PAqn26bz7652I4cIYzHc1mtoGS
ZYBX5fu0qJQXjw/R+TORYHG1q43iPbynhTVz8vcloSuO7kPRTeFimXp8yuIBFdRCcf/PDz++8bhk
9z/x+Ojxtzw+mnF7rEie2FoaIbhUn2k3MQhjW7ZezFJCEOdiWoM8IUXwyOe2t1D77SikgYv++gjE
iQQasZ4XTvzE8vtjPCzrfFlY3JOAjkUzJBcPOtuujtnxcb8fO9hqgUgQf/+vCyCmDG5yEazh5VPv
ErvibsYw7VfIEZpT5mXnNsbt312l506sJ+18D0SawBQln+0p+OVRxZH5uYCZN8uv5UJsCsqx70HA
jposiltMDt7GTD1mVHjnTkCZPeb+/iYIjG9DgABLjJSDrVGsLU7IA4XPWQRQmSdFO+folqDR3rYu
GnwESKk+5mFLPHOXq/xgpnNxNAJ8a9gGmL4PVno25k9RWdVlDMuC6Zy8TF11GHznpHIxnON52NK3
/EwmGtYM6CgCH9O+4FbB5qwIrhY4Ri6NchcMiBgpsnJ8nYEW6CKcz54mtF25nbFKDDe92KPi1dkv
JYF9ZPRNjjh0TSWvToqLI7371sSUjM7KKpi+u9hC905r7LWDHi+4x2nYTLMqP3bOgqllPWmaO127
Z5MV6t4PlvfH98Jm4tEz7slNNoFi9x/wci842srYW/zXL8yZxIVBo7j0Xfo+Gjb1WZbuHt8jAFZc
vEwiVSK9NDUXUHq52vdOD4OTYuLM8m0+T17G4+HisiTxwef2uVtm8pEna8kRQwwXb1C85x/xZnku
0BB53b98bVLfFAOWrE8WdgGpPBk2+9GZVGC7SvoILyKyan45Oqr7h48v/nOpuP0ZEqUzByA35TBr
IsvhN+f9fHp8xs6liQqTKCe9+MGG+SRoqizetpjN3eSLzhbc8yTvnUi30ejBIlfzZmmF94xuA+f0
MEfIl0le/J/SfZAfpAL1CuUc80IyMSuWNoFmyWnTIuWBvR0D+T3NY7oveybyNPTWYW8jia8nS0Z/
fdig2lbAww7Y78tl/Quxwxg5g54i+36Zyh+OyzMXhAK83l36TUXLYzH2mNBKeJT3L1G5YhmwnHGr
BEkZHAmkMsMeZfKMUpo2mdIMr8JWtQV665CpRlTYuYpKL/9V6HHcpsJuo/x+ofT7+6PH1zShsDlw
4X1nEerZxTghgc0dJPngh2YMly1MFiIu4vCHUGG5+0fWvsjkh5UpEj8fj+QwkfEdaGM93j+tMBRl
6LcP9Lgta6IF567lYOa523qQ1vegq1NGPT2yX5HUULQwa/HEEkD2Vxxhb7be0UNQmdlL1JkVMZK5
kAeRTTvTTQ4ZkOuSAnpHltq8A7/1ReCGjloSYHZ2Xb15MQ96NsKXlAYTFTOG1mzMJiv9euBpRLi4
mTKPKSGQAEgICyPE6gzKjJouM35D4A+PmctwtHIPWKtocLEA/G8ehIeJ4B/LwtRCYA4yrO416SsQ
u7SMHi+A+Z5a+Pioq+uX3hzYVVqEV2SB4O9zM25XaF2ZgA73m1dJrUxOMMpnv59ZDPVTZKhiisBD
IdhhnEqSkJgjVim/bN83t+4QOzuxdDe/HOOonTpxQGA6d99cTK4WtADW+TO+AIO7qL+2WShGVQhP
R1s0emngfWZBrraPn2RwQhI7zdhfP03XS1JtjLwvztHNS3aKwWRnB1egsphZl8zBMZMTpAKOw20w
zwYILefDLl+mFr3Wf/m/Pz4dYfkVTMWTy9ylwV8PQ5ePzONYtD4elMfFuD8crvbOpT3/nCoahCUn
CNsZkWO4DQmyJMGZkS0zf4Wsb12avDqK+wsUBTlKYgQgyg6HbdwSqZ7iQY3APPiiPniGtXu4JrDh
nCe3LuDfErowwGLZDoBsNrFFZm1G2F6kkPJhSotyS+nINHfktGfRHFIFmGP6avYcEINskm2YT2qF
a4IG1x03bbvwgN8vi1YcYHVFZo/P7HUbYsgEygbEafVIwpQ53ociiw8lZMBDo5oNK+i/4zMfGZqP
y+Nr3TLcWFv0u8fx9rgwdmuifz4170cegIkBAgYy9LROuLcOzeHx7k/QcLNDuh8Ejwszg3AtY5Z2
rtOf84Tlb2PC7/H0fZtzv/TWAOCoi/86g+TCkZ7Sh7KnJ0oX9buB03HbO+b3x+99nLePf8t/+XSJ
TQMFwl0wHlAQslaK+wDREsI57v8oMZeg/OhcLF2o3czocemMEneL5BFBxoUQxG/bvd27n3gO9Ral
GBB8BxFs1eiDXb0ZsYcLs7q/MlMn2db/OHVCEAoFRn3y1YI+69eAsjmd2c0fG5ftdmrt7Cn5VrbF
NucPZkGLAY7edlm3osDp2LHxuduZ7BJHmFxm/q7Hh87988d3/vm2RRrIMIjjP997/OjjB/6TvTNb
blvZtuy/1DtOJHrglQT7RrJaSy8IybaQ6BN98/V3gN6nvM+Oe6Oq3ivCZrABKRIEE5lrzTlmElrq
4C5OS8EeGBJ7P0DQu90C9qmOSZdVxz83f18znZSQb4Z29Cj65nZfmUYlI9byFGU7JRpFdDpW4doI
wuY1uS8jJcWMLIvenc9258OM0DysCvm0ieviV5z3+lHXTP1YqXLegnj9RnZhecwiozzeriESLY9F
XCNevl293flnm//uPrcZh3UJooCiKa/15wJNbb3Xqz74c9c/nn97APDHX8/qRnqYmmZav396Chvc
gMWCXyGtkULH3gMYhMoKsd4M6N1YbqtQZHt8owyL//sU+ufm7Vo/W1Babg/fbt9Os39u5mYV5BSn
ju1YQwdGLre5JeAay8mn7pcstN+JuMvvCF4dntNmyFa33NvbhUduKIZhajL7vqLRbqrufLsYXRcC
BmfkNYk1TaB0uvUIXZAMkNCCMmlRX4ZzGTb7uE9DRBAgMKu9NbE3HBWN8/p2dfSXU2Gm6Rhb/vHQ
37aKKWWKzUie2++tClw9pTrMLqMPOWPMPprlpHW7drvocrE0jZZHVOrMqMKXq6xaqnx/uzovPxRd
OmW+v12dzJGf659XMRpbrpU79tkpKmUalBVrAcR5NeP67xf/+z1/XjKMmR7dXvF239gY3qFbQhu5
+x9byUl6MCWXR35fvf3132/ktuntdly5bHW7/fsv/nkpsUAtDR9Eycl1JwaI5TPe/vY/3sXvt/3n
4T+v/n9xX5mjFK5E3W9ZCOF1naaG9WgcWWvDCUieU+a8F8P0hGdnxNU0GMBHqiuZTXPQDjCh+7l4
SWgGBaWvXlJl9kxmZzRftbB2eugCgxnVd5bCX0zRP8A6VZtZIgepZvzt+ApYf2CfIufHztdxI59H
G6Rsl6Th0fHnlSW7CQ2LbQZN40ybLPbbbVu2T4DKOdN41OBnzigrp++f5sHDXlOJVzJFccbpAB96
ZD44osibxUtjIM9Kl49JI3Y1DR02P40Tn+Nu22FKNxXzU4AMSPe8tm2CpIEo3tcK9EzR/godnPDe
OIRrKfo3ox3jjeN8pz3prlzw/tjmCfaua4gZ+rtJM3TVb1GWd0y0b9JYzTy4HVAYfi77tEmPUmO/
ZY11AmrULVrYN+m1xVXKn8P0mfm4mMwiXPUJKv6okK9tT4qga8qDRQ7fpijHY2SaO7NVd7qKsIdF
lYapr/tJOytQ+P6AsFGRwD21jWpWbl3dvmqu8xPXRY2lENrUxLmVp6I9mh7SMdyip7frhR+vckQY
Gbw7rAEpzTGf0sRLn38KKD0dU667qcs+ctS6oqqBdcTivprw+5YxdkWuAbSFq7IltFCtI+d9hggb
EJHbHECK9OjJCeRMzLFZs8re4Uvnm3W0PIjcDASFhQrFaz/EDPZorKOXZvSTU6pBSqRw0gaK5SOh
HCT+EY5GBRovOM2QbawkKEXT+0g40o8JZ+q1ZfXzVsj4aR71Z4iumEEN7TI7TEBzZquF7aCla8Pj
IMg1l7j290OkP3oDPn4TlB8KG+uBgI1HT2VXurCs3iOQK0Sg3nX4XdpqRCRqaBufckYQsst3seMD
NqjUBtYkhrYk/Kn1zZn/9MTTlIrmUGMaixngMHIjBpIMkzFzq1VVYigjic9G9GXP4s6Pa3FIkUcd
hUvAWz9NqF+09JBr2VVhLBobjledxLu1pZxdX1WBjthoYw34KL1uNrej4SJE9cExkU9KG4dIz7b9
NJZJlifc8TCoV83yGFZpHpEqVwdIFNZ2HuH/L1r74s1I8WgCYlCkYX2yaIbsKhKmCrLRJrHVMkyd
hZ1+r0z7027sB8JtxHfVlK+KIQplARZHr+rEehjnemdge73QEo0bC6rayCrSoj/GVjmnA3MVhvV4
LYvAcjrI+sDFAC4191PxJeb4EWqxc2JkXYkRq4z75J4rHCsPtSoPVYTxbRLaz1nXXwqsbWQN7Wm8
0NoDfbfOI6fdEUuEexJW0rrom5+hzGzYlf6j7VbNvjp1SWPtIIFCZHCWjNqOkCxMicgKsbxFwC0W
OS3TPIxAGvzHvA9hfBsIjcLuF5PcRYtiDkhG51WZ94iYs2QXd65Y541/zLGdb0s7uVah3tL5Td/L
FGttiJcE/lS9NktGPrdiEtpS9zFUASMDu28ewl+unSRd29leDuJRuVpIDnEKysv2N21lnVLhVt+0
0YJ0rA/pFk/gz6GF+hsyRq3FlHebuGWNa42sotvmWiTDfdSbpOE5u6EkubxDgUC9v6WbLn7GjnGy
J5P4hiH+mIdsbXkL4d8gf6nh+NqSYHhB3/5i1vRyJ0Gba+rZ0cZL32dfKgbU7vm1uycNubA1Dl/1
QZmCz9QL9o6evvnhuJ+d8gn3XLECC/KzK92I2GuJSMsaSbq2MPXkjrf1fT/wdL27z1waY7mDLid7
6Ce9CCLLsTZDROhjq+Jy608mLCZsORK9DATOjy4a3kevgt86PLd4oqlf0Zhqskfy55+JpUX5aKTw
IuRp0kZM6A7OYZjdDDWxm4BKW4LQoW3Rq6KfIL4GSXL4oPdfEED3qYTNQ4eOdgoICCTQLtHJar5i
c2P14Ml0C89hRQZvu4KHiMNAz31ARqoIlFkYZNwtTbku/gQ46GXlksTb7/AJEotBO2YVsfT0OFVl
u8zvLpkpvI3pEwmvYqtai0L/ORWRIpb5u2VVBdYRRABl0392DUpA4St+FykKWqk38O2iwHjv3cpA
DZ26e+pQCvlU43TWNWriTSjwG4tp8laTi2KTzFE/dyC8afLNsi9zHl5HBQ9MDmW8s8LuzTLTY8lq
eFsP9okuonNF1nipBZLhCI/bNs08GoN8bQnuH5ZooEw6ysOoc9W3KiM5sO+rjd/i+XNRGBjJ/FrK
RKHbbwnacwzCFpk0roYebkk8pN8c4vGI3KNGIiEQgqoNEr6RpsleSHBGAqcZBD7fR3Av1xbhdbR9
JobCFyc1Ts2HksmzNWsfrR9XxxHj5Fqf+/TAcvVKGi9quEjemb1+saROYoC6ywv93pvBHBc+btVe
wxjtt6iHW/JWJ4vBWJKe2NH4bSuJfUVyXqaA8GBp5jN5SNYqxRT8DfB1h3gqMSnzaA9WiYcKEdmq
7xX9NsiIaHWsnpYask8Jlmpum/u05oaLrX/s5nMs8vuxhGWU8JXlLu6naGJ0wKG90V33pJF5eShp
Le6tOkMHvvbDDAb6JNp15LrPKq1P2JLv3bhqTmVvfVpYiHRVH0vQZmuMCMZmDKkF4lHZoGRIiVIX
xT5uwx+6HJ+6mf2oJYT7Zos9lfOYpC7ZEMlYMYPtjQeSEY52lFxnUk0MzWw3QrrdRjV49vUEEU1f
fGblUG5tfFqI25AY+k2/It/rI0wQRPgGU0DTb+7EhL5qBIWwiP7xum0iu4x+seagim9FnQ+mpaBV
jkhIt+KJkrC6FzgjihJmrpsdEZYzfcIQtkkNE4Ho8MAqlxM1v7pa1xjhbI+y59KFRr+xNvTpicXe
Y2nABh0wRA4ZKRIa9hDSjS5yWYbM+YPNqjNIRR+Ae58vk6m+6bHQERD0K1Ug1E1a0EC16tbCJedy
niv1ze9ras0eOvLIHBDwKtwUqKgpieMBSJnduqwUte94YJBQs/aiqTmRcpeCTM6m4j7CZn03YRJp
S/+d4QjRPpP5rWp1H7H3qF/R9ZyQdx19nzN4rEcjZ9pi3HRZTAdm2ACUxSRtTA8I+cd714RhJUgV
RuZFemgXK4tmQFnvLSeBOdAtTJ4NLCY8F0365dpzDLiILoLoih9lYv2MNeZamdtp24ipFVm/YkSm
hUFueCqYEu6MUjkbIkoPakD1gNV53psMDQyIeI8GpN5AII07FPUHB1mulw3+hmmShiQurdesYde5
3VxTS9asvXALlD0FSt/F4qCJJTy0jQMiy+rDoNc4dR2cbm2GudkdSQoEj9IasbMt6dxw7vjsHGTB
c8aoHBuNt0Bpzkkpsa6E8ituLkmhb3POr0wjw72dqwfTeXQX30xY68EQDQ2uBqjeZkoYZ4WFmMJ5
1xovkE0z3pH5LY/sVwXshgLeNwIYc9Z9RbsZsdYGY+OHJLDOD6Wh9Wt0fhpOujq4Ce51oEirRHX7
bDz1HZoJ2xUUk8eHDlYfUnL8pO54dDskeVZu3Lc0OtetGH/YBVGevTfE66zjLphIBOjW84tHuh2u
MAMfAfl6Vgj0cNCa9w630MIdagNXCaYw9MWQzuTgBNfFxNlmaLMn1BrgU+P8J8pfYlhz0DCj7jX4
FTWxwlxC2e6XIfN2W9kh8acp/vzJX0ijQAFduoMp+IK9HkLjSFyF3donhE4RuZ10yZbe4iVz+MtZ
aYNGb5JFNHwnYBcw60o3UDuSxXciOTt17x1jPz7VeN7J1Hmr26RjwPM2YYlFUa+7D2dsn9LO/waY
cTMShL729BqjDxyYRo/x0Y641clczA3/tc9RDglXEE6MBrKbFcs1OeUc2QMaOusEiRj5SJFT0qcA
lHvI02tt+ZRITuzkLkTs2Ivd0OT9sTz1cfxpx5DlsQ7jfTResNEQQcxZyR7trRP1v6xpvmIb4gt0
1IHvjGWbBWkirzEg+uWzV3H+mHL/NZ31nXL7Xx1ESUNGhzICHNA3H2Eqp0PkM1kufOdBNMVFauNT
moQrJ9PaY2t3u6K0p6CYt3aKetr2+EGWoxUHvTleymg4lmEIlcv9ACEN6WGIiFQBo7iKIxrNUZ6D
zcC1cO4EyVSgqcZTa11pDaETQcq6knP+LCD3d3MCQgGdVABx4461C5UgWzsRZdQyCvuUa0Tbvcyw
/q6sUgwAdqtmZpcpTHXkSFlbxNw/6Nt+yQ5tSDNTeIwMDm0HxixZFRXNM+RNKAv7CD98ib6n9Rm1
Q9sLOD9HSG17TqKRFyR01lEt01rwYdr7WvXiRLDrg0SLvAfsKoNNvo814HGcPBp6WfxTzHLG8Gi/
kRXXTDhOsGK4gR9/umSgoy9PNg3yHnorRrwil4f6yBwHmk4xsanLLzlXSPLltJfx9KkDAlhXIDbC
cHkDoidRV9agKXAYVdp3XC8deCr3yhzh1WzNx9ro781Cw1IZ3/kJ31KeoCMHW/bD9Gf0YJyfWMhX
nQkIIZaEgYcIxFCLm1HqUcfBrwAXlBWyjO59o9R3EqZYwCqUGUDW6eiocniIrUWFmVENBxw6a49K
KVRn3WD23mH8IXOFU6Ql2mDAWgSTiN4NTgFjJaYSaLRn6eeUCgNIs5RRe/jAdfTmwcTOZ2dxZzSw
O4bkZdI/pKG/RXmSrNrGVqti4uzckvjb681Vx3mTaTRKRudikCN7UuAoRgsgEnIK0kbFieoTWWWV
n+2zBpdbn41rq+ueQVCGlxpquwcTrTeMTwjnNWbEvttqLOO5NqDCcbd6C5+jT9Mvv6Y/rVXiiME2
2jamjDbSJU3eN4eJTwRfL2+XuMsJR5tWltvOhjqsPXfDly+pejv682BX6Po9712zn13X4SyHO5M5
n7sPM1aL9IlW7iLehDVHLxXHN5iv4iCVe7XB4RHUHelIvXo2YqYKtI6ZA3ESY4ncXcfioYkWwbrX
3EuNpmCVWgwPyb2P7y/qxKcOrWM38RbWSmfk4z1LkLSbip65znS09sVlWaOu0C2v9JDISMfhI41i
fO26WluhYN4mmrFgXTH/KKcyUTPexy0RJBrU/c4nWlmf/WcU4V/IsL8WTQmORPxXpb5ipRLyHTdV
/CIHVOFGTEZ3nDE7176bsSRCskFQ58Y/LOK0sQaj8J5rACMLeGw2wfZW5kU02nMz6XSJQdUFfQiz
5CUPuzVOP6Iay7mAriR/aH0UA5/Yj6zu122unjhpXkw1f3MjDs98Yy7fEwl9/nrA/LF2MnZgX+Hh
miOOFiHFSnNjYxNJxdzMf4Bx8FaCsQMjjqTSOagE0IY03UdJARp17iW1kRiA0YKNLe+pxw0rSCn3
rk37FJlF1QxPzpQ8xf38MI7xtyieDnELDKHJtzjM7NR4K/kIYR+t3eqHggcQDdp9Y88cXtp5xKAE
1crdLgvTuQO14s9MaCP9zkyjDwIInmejw1w6d7suqb4S6dYri1VCn7fe1gYo7097ZaMm73x9VceY
7cpwiR+pnHfSE1Bd+s8m6LqR6aC0Hj3c1hWu073+RlPBzJggsipduwkEoTbniKktsgY8uwad7m9i
Ub/Prvvu5BUlBP0i9PwLD/e72XWfRfE5NKG7Qqx7JpPtmTbSN7x7GCuLL5yzu2xWX+C2H4mZfMIx
O6+pWOaQqtxPn+N516TdW8EEm3gWhqSkmkhpa8uPLKkPde0+gptZexZUQjEeLILtM0M92nZyqhvx
6urNI0yhrRxpFZde+A0GIpXlvv5KvfQbQsPB6u6MRjvLFlSRyH4oQVepdjUAgh26SFIsRCStbd0T
kAg1CYaAXr1q8b2a47e0bX7l0dVsaqRMSunsHu9S4kMtO3kX6ggWNBP/k/1l6zmyVWyFxNua1x7O
+poeGlUkZtrwG1o3PoYtQUrNXkbf6zHSMDFP30jjYhAUKNDihzne/X9BX0EfcPo/Cfp0WxCu8j8L
+ijLNcs/peL/9Vd2+RL+bfx+3r9jyr1/6cIiyY8MGd1x/SVy/C9Nn6//izRWsvSW8PJ/i/lsxHzC
ZAQnaxJEoE+exb/FfOJfOoESNOwMAMmo+f7fxHyG/o8cJsu3b0lwnumYpk865z+SZGLWyDZhNukh
68t47w/te2c5Vz/HFGgVY3j0sKb7Wj/vcvDYexhFhwjJHgp9iWXOgCxkKU6r7sT63QRE6893PtFa
B0dThL4AAIz07teYh8R7RnOJZI56O6uPr740UF5MC505IYAkShmxwJyy+Fuz1N9RIe82NPKvZvKd
c/02NQz6/CPrHFG72W6QBNS25hckxXk72tHJGvLsZN930TRvhGresfMPq7Gr3O2UdGbAqCq7H5E0
5br1rEengHlXx8DETIaRIFwEWoseIe+ptncKbJKoJbKWWNs7eunfJSlBDHRhim1CFp9PquEVMGR6
P9oNLFFk2WQnxAqsssCzl0c/tFr3j1bemk9tCxahrcI3SaLqFdEHfO8wirGosH4h6GM6Jy66uHpJ
zs0Xbkhu4i8qkANu6kSDHusrky5iJPbp2HQBDg/eXNXIjY2VywtJTIinrIVDkV9Y9jRrO+0RWmCL
x3ABzSYe7gmqfPQcbGtGkqaPHvD1vjwAyu9/obpfz034xpDGutSfx7WmE1I7JRV+6iGokKlsB3ij
KyzhSBkd46UIwbouhQQdu+POb2peqATbxbJ9XYZ9CCiqP3lwiu9nly9UmRLC25iWh7maFlB6dvb1
alXWvLDpwbaPy/rDlOX6tvXUyis0af80xg95iEIxtFCY0tVeCV4wyUFReNS2gyGkxzphPIKfslDR
6vQIlaDGcs6HFHS8p8whRMWDvz608Y9eMrS3y4WQw18XjYzTv928PXrb7rbJf3fz9gB0NYFHwzrf
bmkLhw78IFklSce59R9/4/Z66vbI7eqcW/62ilgF/efbsBIPmO7cvVZmkwO0+o83entNm6OaGMzK
RCPJJ/gf397tubdHrdTUN56IIdwsz/jzwO1mRABE+fuRv72/31tq84vtQP4HvU+4yp8N/3b1z5uY
G7XRQta/I7QjlEUlJpXlAtJCi7DSa9fOMInzEKUwwwnBCfoJra/tQ6Q2o/GpyM9O2qd/u9AmKz0j
yuA+jfDIKKOG4i/3jQMZo2YIX254uz3ndm/nzcR0eAZzvMg62kPzWouMCalBkQcSIj2MqT9L4OLx
WBYb6XMo6SLXzmE7aOfbNVPmAM5Dsq9b5HYgc8bj4A/zoU6MgWaCIPe2RJlMwXahzfgwOs/acuFj
1DmzFosMk7iqDp6sK0y6cjxktIazd5v+HLradCo0m12NInHbq8E6R5FjnW/X2oy+ZTNNDwsVrWGG
GmocWLOR2NACqKqEgn345z5XdhuzE/VxXLaY6vBHDRYuyFJzHw+Dc1J54ZzkgDFVl2m5pdElzvMo
TfpmyqvPkoRuP6FQWmMhYnYIaNgT59tWtwvhZPrvm6YnseAM6XcC9EoGz+wDDU2+Q0pNldSfiuOM
8IkYOZvqOv8nUe1z2mA0/cxtaBU/CKFltlUl+bYQurrkboobunV2dTXkmCzwqUxlbmwELFLmneV4
BsI9nqdEeujnSlJTphGCIBdINJuV0mt/Yy9bGPX9wEz+lDPSHwcbw/g9Rmon0MJWX4m+tA/QSg9y
KuQ5WS76McGflMq1ALy0yUyw2Y1ZrRCq+Fhsa1C0i9vSLN4dU2TnOdyJwYrANtg1tlNtRiSsz2cR
1vO5SXKq5So8ypm7bvfPQwR8wfLA8S2bJctBf7v2WVlH0/dKeDmHgRDwLR1nxilYAmcSLFgbpcq4
KyzRH1QLw0N49VaP0Y30fZ2dQ593EhEnsQeaUNjtY78sJxk3ztM4U3vPIReWraMC20/JAlAswEwt
snfKtF9uB1ZtauPWkaB6ai/MLpVV5pe56RvIFZjrbjctmJPbyaLA0NMKu8CPLoPBZS2t1c3aaUIq
K0n0jabNfd1l7YZoBpx8KRP/NMIQYyYqO9AKb9aj1rDmYjl559r5rjTN7DXWimxvhsmd4Uh9/1sR
ZScs2iShvb8lVDfB1BQmA4yEod/OgxKbqsWsvEqWbYZFVXS79vvOP7dvT0yorPy15T82v90ksnXe
+ibT80Wy5RooDlQcQ4lYXvrPE/720r+vFnn23IQLifDPO7n9vdufn/Oct1cPQHQihxDgv72Jv21f
F42+NiJKG7+1d9qixL1deBo/2j83f+vx/vO+26NdbxFEYUkCnEkapBhSh8LZFpF7NTuApBNg2DJM
+ME5n1URfbbhUmnKq08H6rE+1v2lS5I2SPt4oTt8JwZuM7JfD9no8AOy6K0zEUSPktDQBS23r8PU
Bf3s8AwWF1prZZtxhnPWZBmtI6W/an59cEjWiBtsFTM1EoPewtp21UPvFHtZTA+tPiBzGlh5RppE
IbjRu9TC8QCFVgEtXVGZWGmRg+g/yiFEeBgCWgTjhzyzoXiE7R7BVeOifdX1o58AfEWWUh3gsAfC
6p2gaXn50rFBUyIYsCPj+1AkRLbKxN3m7iavc3FxjcpfV23zpNN2KsJXGDMjMGin3TulOQWDVYE2
n71rUtI9xje3lrn2niuy77oYSWQ0evtKpkbQsOCCrE7lzCMz6NxRKBQMhIvgnJZOqfd87QeNQNwV
bXL/UHJJjXxmJVyGh7SVyxTFpotYgUiMzQhyqcxQtDgh3a/EYCJpHqSNDtQSiM70CnsA6O5sBRRk
XFX+WAVxM7xmOjOwMLNH7PvuN43voY6bZE+tiD5NulTVbZhw8GjZCYjHVY8PmbwAwvQogpo/Y7tE
Fi0eHbLM6Amry6SZYmfkzXcMuCERjojIY1bC6eT7R6pF9UEBWQ1ijeBXRNhPynDH9TgnatvOzns0
99FJirrZDhyezMWce1KJ83OR1u/FC60ccp8ztcM/i5JAdN8bJ0wDf3Q/B1fUG2NU4JjqGCgfgGzy
PyBYFwNgduKsoxHQFqZyPr16NwT9Mv/iesO9clW4wYuZHXT8s/OQ7vshVesssS10Rq/zHP6Snb93
y6Yi2AbYRdw5B+Aue/aYeamLaFwJQpz67NJyOLaxT5eaGjVvcyR9LirJ60YyV4r6WTZb6UMVacsv
16rpmIWdOE3I6YfioyzCOGhEua9tPJJT3p79xDkL1clLIfA/1EstwRnXbYEGjgY6deoaB27cH7Be
zatKN9/HeZq+OYs/U6b1JR44lrDk76lxlCu75QD1lLirtf4x744utAdKwQ7TZ0ynWDhprNA4Ykz2
n31Jygj1FBtaT7jyQhP9TAbU0WRDYeOVkUmuBQWDDrni4zkdsBolCGwklJmEQBB68M965b5YCcxS
EUb7vhbmvhuMveyc+OhCALIL9xJNRRWgra4NFASlXtJF5T3a/b4pCA3RYW1s8yjp9h1GXT3ddGbI
LDtDHmmKfZ8AafTt9tkx44/RgTg9ZmkU5I5hItO/VqblrGApK9T1RKCiB6AuT+GfCqft0qXzn8fG
fEnSBvC5yvwN4Jx0pzBaJ+zbGZMys7CdXYBPD6G+4UGIrFOS3jkkW60qKbHnioJKInmxo9WXLI4S
fpbR97DLxGFoxu9DhaTAG9ortEXvjHP4De3YHWHUAi1KKwOCyYy9M/raxyhpIxfxUrtMjOCWiJyo
BTxS5QQk+8M6TyThClEKVcOFASlhH2Lw1dZLDvO2m/C8mwmECDBAWyGol8ZeBEw4BAnIFCcDy+TY
Wbaja4uPp22cYww9u4widHRigvynkF3ZQRwy7KdI2fS21JAMRg8hPrYTrvmNytDNSc3xAIEACCex
Fhxx5N1rzOQBkSPuxxKPVM7RPH9vM4ZoiREzkfLpewum8oWBjjisMeiLLyN0w30MqD6Af0AsEfi2
LSS+Ox24Aotwdq2h78j/IuXPRamh8W0k9kAHK1Y/I/uctJ+eiYQEAU0aFPH4zooVONIS1IMIBMGL
pF7L1C7cz8qP1xZoyXViQsIkANNI8ibQLIdXbQSmpI6qne/0h9afxWpIhwc5u29FX5M8YHlQj5cR
D+1GeWyr5Lte1O0G/gwKrf4wR3Q2isgC6kGaEAN7hnbIMzd27bmIFqyfUXf05jB8bJZgxeie0mEI
VDdC4RFZX5ISxspoY2CygHIGCEmMVINc+W9mTZEQpdTV1ax3Q6uTI1kWLJDpx2XVG6SAcWW1LdIe
gG45O3rFuGoERD/xezQG2luyZ8iJn2qXDh+Th3sTnhF87BzWE2dA36TqXBcd3vE82Q8FSTaet3ET
+1vkaweTgA8L7MJugrJS+jT/uonuTN5YuIAKceUowPmW34nYewASeInEA4GKF0FMDARSDccYEs9T
Ab2SjMe3yMheBpuvwdFRNI20lrPoxZ57B4n+0O/64kGx8qT5iRraVqC2Y4qOtOUTDEcw/sIEvxGF
3hzZWdn7+wRm7sqXP4gwwNttDe3ar+JT6FboDhugICjlqhQ4YOfcN02/7jT6EHVCbB+uTLW9V15p
brzKeSw8gaGfn58mJQimovmZFdF+iDP4RKP9w5mlQEzyy8v7fddE/sNYYfWbWQ05I+L3ClKR3X+v
EyYWCz/JiJj5Y0kqOg4vRM39KpcRU+R5XbZkBSlry26HaWLAdZpV/GuorDcHNCYlfIbxRIVQWxI2
D8PFyZquEcjzJWru3vfoQHNiLAKnZ9hVdvnR5hBkS6eL12UCdD+2P+hJA7AdKWyRxvwkC4o20bPK
ybuaaeQhdOiQlYGKdJS+L6W2D435riz5XiWQi4hlwzq2x/cWR/4q96Zk37SUEcA0VO1aj4ofDlkb
CAG8SvGq2p5eznuLDTKwW40xsS+PcVJfey+JD40kbyxPaSiTbDRf+xCJu0jL94IaTSHSh2ko6Bmp
BJGLCoiBxeK3BMUOUfQMwmRCOcqUy0g9mm3Uk3d6wuoUal9O9o5fEYbhHV0AmRYAuGKwL6ZPEzmr
NNRmdr9FD15t0WVtSf5i/BDAJco0pnmNqglawKp3WAKBa1lngBfvcCOugCyZp95N92DVkSwNfriq
anqKIyGOQVOH93423k3Dl2229XZEpEIiWWptvblKSM6Q9JMiK7Bq67HoxAsZ9ebOkyzhk+6iZxjq
I/Nom2I4vKcprSjfqdnNNQxjyzsZ41CcRhTUpHhX39E5wJyyl0yw8ldkMGyGjkEkhIx10K9lgnbD
KEG+XEvfGu6mnFKHBg4N2TSrT+nFYH4PlvK8vReRkgSZkzRXZ2jPgHebWZB8iMEo88r5vputa4tT
i/Q/ZA6lmp1TpeTz3hTlO4KSCCrsQRuS+9jC/wFHCdBLvSzZXXtXUupA2JApUEm4T1N+0IZrRXeD
aRIXiIYtByYVd9aXkQsUVTEtWqMFNMlQ3K/9RDRn5nVA5z4lk6YuHBEn0Dregg32VhmL0u0qBhl2
6SJzVS2N29hqqDvw0adk3A2d+5qGPrNrI++Dbm6YT5tnOClB7tk2ATT1uCly0HE4vC9Ci56Lkrae
PUMfwTUoA9fJ3zR7ApfQxJxpK8xrfv1GMdw5OM06IfMpNX50VGYCAnniQ2uiQZgqDM2TT3KBieRW
3AFM11cIHTnrdic/6TgpatGlhQjeN0sMsUZcroX4b2Oq6gyYcd8lYJWj2Q8maEOE0KCks1PUdX11
3xvyQfjE5XqJwekK3YWIzo5eYMzEc0UIBjI1Q2fvL2kTrt+JIIJktND22CcgACmVvjYhWQGEyfJV
sMIJbefqNlQCB5XcObkguAqqYRrZ97bln2zyQ3XJ22FSdWE/YQ0L7wxpGVun9V6nsbGDsWxelD88
pMp6qcyOGW9L2FuhpQ+Z3ilk15O9yTbw+cKVfM8GiSkZU0lAksSudHwCP8kaGIcHxNTeXmnyIrzK
Pc1d4gQrcgMTDPBkERhbASoG+4UxbDH0dyunpkOq98mVbKJr1ozjZhktFO7zdUS2yL6hyi+3Q298
96MqWYdDLjfKNK6g0MZVL1OseWXkoWAwfipHc08sghDnUPxXNbNkgidILTxAAqYtKdVJS2kdwFZ3
EKH4LyRVyFf8Zeo4YtpHo0WoSlH8NLPHrkonSvL/xd55LEeubFn2V/oDGmWQDmAaWjAEyaCcwMgk
E1o7hOPre4G3uq6w16+65z1JS5LBYAgP+PFz9l47JMfNSx9is4rXqoHTlLM5rKrwO0fkdleHHaKM
DqZPNa50pBFrrwKKFzRZvB4MmP7tWOSbsoh3uGQ4DSKYoZtIC0vuPPrka049YplSE9s52Wq18OUa
g9EuQHa8EFw6gpp8Dqic+BSCS+gyoUWat2ElO/tgHG5m0l8br/WWYF2IJvQ1BsSkDQi95DCNfh+9
qz91VEcS4juWmkgdvRKvfG8HOVureTdlwl1oLSwV1TYGJ2hCRGqbFmnoTQBk3GlPxObvQO8z7K7u
iis5GqCiI3/GpdywJ/9QEzmJ041rMMEPyEgg+yxrX040ZOQtIUMDMzWHnjwxiRZBncesgTGFrnEu
dME8yW5Tq+RmCAuMTi0fQBdDqOuHYdF2gl6ckRPhnW9QhBWrNmB779xD37XFxo3RtiPUChcZC8qw
qp1rQiENfXiZbgzhSA3k3DVVUi+RRixxEZvLjt2yzkjW9gzn29XN+IiI5y1Odp5MfTY7O9lEnfMu
s5LrR9ZzxAimRey6HyqssqWXddTB7rDrGnX26TcvwxbBvioTdqzMX/KKcbSxxEJNw64fxa0JCm1l
dIiXK6mbeDX0ZaXnb+Ec3xcU3jMSho7XGIuZifoGURaHZ70wD2lXwc5uid00pj31G8MjfRZM1O8W
LWujfW6yusZb1panKdYUb9FrqgiJJuHvE8EYRfYIjdyoaxJElm4Vbry8dh+0DLIu3feDLEbye2sV
0Iawv/0pfMYQl6/yaEwZJyHdMa3ho6wY6kd68jzV5zCR4amBsX6Ns7TeTNTmBGQ8FxZdAygwq9El
J0Ha9cbJdPaPkfSRNE88vEJ6sO2H/GaF8LUx6QBP1ouX1qIHPJGVMaXTF0fByTH1dcHQqCKaNOId
o8eN2De+WgMlNHq8ZTqieu18gSgt+Z2O9gUc163RBhcyOSMPQ1YwbDMb5S254NZHG4w5iC6BzCPm
QDqhXcTVFt8yTmZ7w/Yfusk8zADO2DPRSQfJlvnf7LXgrBo/0zQCfmPrz3RFCVu25YOcP6T0I1eK
8+KyyOzDIMMYntMi/Zz6Zl5qCIcM5K0Q6QJ/E2eo9DrgkV1kb0dt2nkWAi2pQcpHZp2vUZobW90d
NkNiPw8idFihJJ6KaPo9DRY6MM3mg+/py/pXEIJliIbHHzR1OH45UzduI0XYn1e/kioGtrysfDQc
Pv2rwP+dd+64qWrnfSJdc8e2ifQqa9WS4cmFZSHXuSrsBc5vtNx5GC1hzoNlU9pVZzCLZ/8za8O7
xqtuVq/HmzhoxzkWlFZ0eq/r9m3IRpZX2+b07N2X2kwZQtqgDnJj7eohZ+Dp00BfjXCwOUbE91Gx
cVQMG8CHAcb3DOHrnYq6hWsg0xiG8gK5FfJeAIQuG8KI7nH22pDYu44qKC1stmQSmXRt6bFoy7rw
CZboSHHS8+AQumpvQdvndLFKQhublHtrsu6C/hwecDp+FF4FVVB59VqAFEskFAg+oFrYZjstf+zb
T7zbw7G2rPdcFutqZPZqxB18D73V92L8osZMHiHc5Cun64+TVyK3RhXOy82hfFj3EWBKx+HQFkMl
C+mCke/Rt/NU9HvqkckJ2zmbLhU5QUJ0Xoor8FofD4WmIG0iiTO4YlcgGM8+COAdGWsRgRfWVxp2
xcZosi8JtWQX1R3RyY5gyNghBESri6iKi+diJCpkAZsPfZ3U6EtCGmymMt/M5nZdqGZfYjBBeudt
Ky/c8gFa/KTy+Vkc7zVY+F5sxzvEGSyNWj0p2QZL0zSIO2m8vYzrBLd7sgLTygyq9Opt1PGIS2dy
FhCo4ztbO+GbZ6rS5Bc7ae9UQfMQD2aJotOODlZP96W1XspgwPBVOMwfRHOOKV8BSR9tqNmw+oer
Fhu4USwqkkKiZ+nAHg5D06y7QXa4sLVNjWlmYVu+3JaGf5WZ/iYc4r6MqNz0felDInnCWohGup2P
R4k3gkfpQEf021wvPjhZnSZ9b4IVuQy1fx5VFdAW1N4lkvxTT6dgq7wcUwD5LBrBLoCgk3qtHEI5
ykgH+lic++ILl0SMCmoPy1XynCA19B1QTN/+FaPWx+z+aGXXocPn2SAKW1dBKNeV5rprrbAJOXUU
OdB0GTTtwcOy1tqcQ402owjMVzSB6JvrV2J/o22h+QULCkSEn1mn2BY31yXqHIfvtoHXtqp6eHZ1
nOm7DgiNP94J0AjLvgM5YFXGPYrlo5NkaoYB9Ps4G08mglj8d7QenRg/iY6wVOsp0ZEoWnFxP6Um
Sl7Uoe4eTuy4yZs5QiuN6UIP4E1i/bOJ/PCBa/NvN0K5ROc0WieJiaOIg9K6Mfax52ZXYrHuSHhc
pBJ4RdGFYPi0fG9MabPDJHpl8o9XKyGgD9wkVUOAH19lNKr7OuWzWPgnfewBL/KiTTLlBU5J5unl
KOikR89UItbKZFGbug7EP4v3U0tLVWnvgdtugtbuX10ltpreD1cMaxiihNQ2SkeeOqKcWwaN221L
L5oOg4YxlvFAt2UXp/3Zjh8uK4GBxE7qUc/6aNE72OgfhXnnoJNbhKp86mYTvvzJB519zM5P1uef
X//8r5l//Of3fn7F+0kk7ebf+fn653//uE3MFJuUgxjF+XwPxQ88IJ8SkOye+fiXu/njr/7LuyRe
s0Cr2ZqrP27083fYDRlC//nH//hNNymOshxAr1YDZ8og2AHOwnn0j8f3x/0U0rjTfd3f/OVum6Y7
cmYilOG/ntZfHtMfN/x5Jq3nfESkzax/7jqi9YQ1e34h//jF+bd/bvfzwv18L8ox7bpFoJY/X/75
iuoOLqCYsPq40Z6C3qHZ4NOrjJPqPYMoBCJIlCvENQ3Nuz5a9JnGyaVnxxxN7E02gn9pGqjtew7F
1Mz3Z2EJfYWf38fQCkxdn+O7JJ0wEmme8MAuYC2tbCNEXk3JGpVJDaIHMXsiFJd5NK2Dz/jelKQk
d8QhKxx1qDeffJyhykLPAiA16z/7rNARmOTggbr0rOvzyGR2tinNLUizuDMKdezr5Nc8wmhIWaRW
gC1qTR9pi5qzq507GHhbHy3JghLDdTZaoZ2tfJzp4Ij4rSQc8JBJ4sjZT4Y8uOoWF9TZDI6tB0tR
QA6YN1VElkYUgP5FhFwiC+ifU+kc68QnKBg+X2wBwAHd1DGLR9sYnSATEdsuULFXuXkcZP45Nby8
JSMuq3LXoT6SzGW1T7JAX4q3lhA2Fi3SyhFQmg+blZR1GRmLSKgPi16eGrRXdDraMjTHO6Q5S4ue
7aL3dAJF42ZbpWh8o8jaOK16Q5bDyUFuAq8NEXgls9k7WMcDzgPdhgGbia9ysID71uoLRSQmp5QQ
J6K0gSOG7IEGNi60ta9RaN5KkoqZ1ac0AfsKQsALgSyotSasppD2TZ3wUi2GhJF2Ac7kxF94DQP0
BPYyuiNvW+sV95cegyA2Vo2iM2BbZEZ2kqtpn3Hc6FzD2MvBBmGtda/1ABzCtdMbZI0d0N5kybDn
bcpQ3Rc5+mW9+VQIlrNPxaa21pB4bGShLYxYDHcEeq5i23msaXHWaPc3pstUPp+KM5extU9GAzOa
mdyfOzz42j/oU3APgpJ8vX4qcUmK54Fgy9ErZnxdVm+k2vBTxkx+M8HKLi9oW5/bCelyKj/yMSZM
lqkl5vw3fezEmkgwGy2P625+NE+ictvFX9SH13JOPi3+R9Hl1zIuZIvQcBbs/fHtWXdIV8ERpmNZ
wAEtSiV0fX+n80WBrbK4ozmlFEOXvNf8g5syWYiN7JrpqDsIpb05VW0B1cK+QaZMsAGSRzRmNwNU
rX1LZiAzFGPZhWF3NHINZ8qIajpy80vKQijd9pFLQfjfPHBD/xcPXOgsB+BtlqDv//cHPsU4rBQ9
2j2DYKBtwkGuQTsPqiiTM1jStAZnck2cRRcniWDzWHCL/v2LZ/yLF4/+h7CMWQrpUeX9/THEdZyI
MSI6HbGGulSZuU+x9O2p/AwMtC5BLxiuNgGnAw1FedzpB3GZoqJ6+/ePw0L7+c83Eamo7dsG8X2G
EP9ALKalUnaTuuG+qwK1ibxmztBhPK9zERza5LWfyGAgR+pmeGF98lJj3MU0W/rK3ldBq516X9Z3
FPSYO7zhFCKYYb/K2NENIllsGMxM9izjFLjhMSDu05NDe6o06ISVyzy80ZhJF3Cp4KMbH8Lr+91Y
1tvUL927n3/i+X8ym17//dP+F2vXhZ9p4zIxPN1z3fnt+fXxwJGRlW78z06XXiR7DETCIKxnaKty
nfgkxRihu6kckgLsqbmb4SsAnKcd9MF9jmnknGQTZft4V+Qh6HF9sHeGk/dweHGL9SHugIaUX1Tj
kbnrzOGxC0pr8/PI/z/v9L+RR7M8dSCk/2d59PabfNX4b7jT//yd/y2N1v/Ds3U+bzR/ZqKpxVL/
T2m05/yHoBtr6gihLcGS4Ef/pZD+qyLaclyInhBOXcPxzP8nuqlrzh+tv10/Z3k296YLw7ZNR8wf
zb+sQaxKBanrXrZr8+qbeoQZSLfQp/o3F97DqFGKdH76FOf1nW6FWxXNvBOEJwcqBaS3c2pfhpOX
XZXgD1w7WQBiAZQAIy4tYb8LXFqVvsmR3qcXMBj3+JXO3tDCCS0h/lYeqmalVysuD9+TqA+60Pwj
89MYrABKMUyqRGH36YpKHF/waDAgceHDNFF9ttKkXeMDqtaDw+Y8tSpCNOidc7QzTGelkyXLNkmI
Uy+da6VpcNFTB7i8xWEsn83sGgAzfhMuDacOvFcWovBcWyCR+SJBJVwlE3SZdBfp8cCg2jwXpf1u
NIqxczkZ/BQbV6J/2Fl0DbLZQ9eC0vLBf08MC9OEY0ZVesQPtMs4RfLg0tP31DBAK3cMdiUCrZIo
eqTRdF8HOFk9H21xE3u//FxfMZyJ1noPU1W2BKj2NRM+J3EeCB/j4VZPneyHuyk9MnGigTr0QONb
DCC5IjKKPjjSl8GmV9UNqJmie+iB33amwUITq9ixtpBcQVFOyLiNuUOEczCrhr3VgeQqgAVm96kg
+Wuq9zWOIvQB3hX767PH2HeOmD8IGrIM7LARNbLGGaVLItfmDbQhQdsVkVjkFA1K0hIYTe+L3Lcz
c/7fJoppqR1KHa+vCV97cn75Jny4onhhts96ENuwc36xDXBEhWGjeFrB1FwpWV4CZIGVX2BmDxBV
pCi1gHpgMUbSVcbd/YRibJXk3sMg7TcNfTeikq1lo07tvipizMlteyFr9k6ZE0gT19uJli6Y5Ztr
hs30GgabnECG2wwKNVLqZaY2nhvZLIX0Ac3rV9D7qNXiNTYXymMFlLXM6XIypx5HImjh0IZHyKFr
zzP8lczIHPPQK/V1GMLHbx+dgKGKrn5ZzjdNFtqZES52C++nAVGfSG1e9SyV8cY15Kmt7GqvMEPQ
Ks9OjJEJD+wCzM0FIUatI6gmS/WQoIbZxG0QnTo92dup6h4z8j9kWu+4sOT3Q338kfjKeLxxUKVw
TNTSavFcqtAJ9o4fvE6SVqOnHBM6xiarI0r6RLOPnjme+t5CkgCBx0molieXIGIrtOlMxbGG4ME8
6lqHdpI3sw6A/EOH85G4snxV0N5ar4v2UVRjc+2Gd2OpgpC2g6w9+kAIJyBvndpUfy+00KdmM56S
0TJogQvyeUj+GSYEphpajpK1OxJjhst0eotwT66jHlmptOcKdFwKbVBLadsXnPXN0h0GNDRjt6Om
1tYBV6lN57b3vRfrO+NLU5W/lwypVoY5YiOOGZuXEVmfKhXHgl4oub7j1QONsjEUDQxusAvJ4qLa
9rawDf3tYBjaCruztzQjpCFoSKolRPnpRvgSyyj6jBGaLquxfhyVh2RH13EL+tmhcZ3q3jV6PIQj
5vKELMNhtsOSbVBvhPuaar6BV7FbQTDdwDx07hon/NXKtN8GJcPBJhY70Ar1AjQQxoOwszn09P4c
UWCi8KU2A/O2VHnpLTrqBLxuXrkazeot6zjV2ZrdHTNYvQ3o0Wn8ZU95fHPGlP5Vk6wRRWD8NKS+
Q9pSrx3P4DyXu3eDRgcQHBTPJ0yJlEuPDLz6uso3DPoDl+5ZbQgkOr1/SmTv8tvwKn+yCQfdXpIQ
ShRSKp4l9ToudJTgc64hbBKQB1HzgIZ2HxLEvdarDHDxIDJsgu6xrTkBkRJcX0Rj7NqweCK6N9jA
Vd2iPwOvoNo95c07G2i+tqfgIR5yWKvueK8TChZNFlQIMTZ3g42BY5pihFhTkT/Lgug8fTwlIwNt
w2ND8fzgV55A+dDhVEHJjBhYfmoJGeo9x5i1cBDjAJ55MtvkOW80iwk/LG4W/xpbFDALfcjWuV5d
PJaBKfpiP9AF9S2H/mrc03ftC3PdOp6/MVUHvjjMNl0QyA02WPrh0RudF/OqktkwrNsbv6/RmPhe
zixmfIOqUZ4NN3zulUSXD/uTVFcF3caLlo7h4aIxtQdnahNo0frF8OuHaGDS5Yt2eLXNdjrbjfuA
NByAo+ShMoilp+YOCL+8ZtpbbTw9AW69enU+HjE3patwZE5Y+RMn8Cki0qcfX+mKn9jQWkIqLI4c
1bUop2xNdpux0+qgPQoCFVozGhFqEw5K0E97icq9GRQpV9LU3xZBeUbD+NGZXbzPPaijaBreAP/i
AoVBuLIU7x9+5LuO6dOF5PezGVawNh0UQK1TfrLXiJfJtZ+UectkPx6RmBXrwvQfe7wJC9NrMN9n
v3qGIIcoDtwVa2k3edNGDCvfnBCx+rmzbXT3qy0bxF5CvCYRGgejSmB2waiEACqnfss4Q6GJ0NK7
sIXyVKnpWGE5GLT+oehnTEvmX7yomsElY7LFxpMfPDbjLKff4iX2Kco5LHOpNqlE1Fmfk5s6rdFu
qPy44in5lrguXPZaL7Yk80o0kUCpaf4RVAenb+VjXEQGgaLOTa2GAYjirFwVPlrCJjoQuI7GVe5V
4pinsRm2otS2Aatq30zsgbS+47PIsl3NsLPGWwpK1Cf8zxV4iQKqk7effM+0rN50H12iOf+Dc+ED
wcYGiBMG4GrVmykyY5xTVV6ZS0SY0ZJDLiChoMWS5lUQcMucV8Y3sYJVOUwiI3lHrMeFRJTzvpSR
M+11YlnB2l1badSQDyHwx0xcLXH7bXkO0UvYPHfR71a+49YqVzpcGAK461vIseghwT4XWSTqNS6S
+pJCYtZcM6+e2uWAy2tXgcm62PlWCZfoYMRvEFwtZrWUIrpOrFIPVzdXowYntzwZdjUtUaE1x7R0
PyIknDTx5/c4zSpaUo9xkx2DMAUlYopxb4YsTVevjLWosm/KIf8gw5p4uNQLFmnDizElBpvmZL40
ZtGvpeXIlaXheZWSj4rNmbGBLiArZ09K70Ev6v63aeOodnc9fMBXOx+NrcgRQNBUp8YqBSG7Qa9R
ffXjmroSRaJNnW0GQ7XpTIBrCMN+JZ4V7qzKqXYm4chDrjC7oHDqnOGUDWfOzepI5Lh3Py8ZGPPO
/dhDIiZetKYZvtKEBIlfTPWa8PKDP3ea7S4WB8xibMx99tBZAkwW1e2mCcPT6FLqm2OwHSpB88lw
NYQTNCojBIWVKoorOKNV6rX3pP+119xs6PXQZ52MztnhDrp5VndLRYyJRFWw65gFL+3IHXdGZgHX
8NEGlUg71kRMWvSfga8JROpLRu4uS6D6JNE2PdIcB58WczPHYkJrR0w3CtO8+OI9jyRigMrMdm7O
TD5C3xqW1Z3KTfQ0XAnkAN8v6dERpOghvXk0iCVFW/XdBE81KOx1VbEVkFF4MLzxUubAI3vlvhNH
tTSqPN1OU3LBr73qDewnTtNZS7/Yj5QuWp6sC1Le0qL/EGXLLAvgUqeCk1YV32Si7+r6uTZ8iBS0
5cA+dSTjpYP3GQzld8SQyonffK+D8aN2ExMu8dygGluWH33s7DVi+cbQgrrtn6hNL5pug6cQ9Fnl
ZRyHXRMhwZn5ODLVThZFRGchJif8pFH4WKJhKwEB1Fq71aZmIzW5lQIHG9hKrUTIq1sRzXrIacY0
7WzLebDQMyzoO3w63bTyQnkHKPCRG9IR7qNNZVb3Xi5u7LRyEcffPYX3IlPtS9BamwbS1TIiViet
h60p0TXKAdFX0Rkn+JpO/TzfyKzSJ8/xd6NCspoMD7Ud3Hm5E68AyD+WRoNpimlUbPhkHdfstJZ/
zJS4LxW6q8H93YGwC0MI5CmBn3N+UE/gc693mwpWUw2YxWuqR1mGL0ODXhSWS53fZHh1SDfVDOSm
U8hw1f4W9rW1LJBt/EFchTuj59zhT8eRn2NDABljZ/OgZzf/XQ7Ui9RoT4PLHq+pkPi7R1rk1bI3
CsT/kbn2RgQr+gBKwLWY+XnBOme2uCxqff6AnIRPp8YdVkLFEOBisFzoMqIQzGEV79Tc3W/KfWiN
clHrNBgn8JWOFCg641Nut/JXCQTY8xysdkiDkCjIwngb2/Z1aNq7sduMRv3RNvAfmFSkDzBGzHOl
VRvljL80X+0n79123ZcginC25beiix8gpLy39njWqK7jfLpD37C1x2gHf/HTUjoiMJOoKwqWjjm8
iJKF6arHYvQALRBmrIXmK3bkk1AWktdun/ePuVRQdqsLBf3aK5HXD5aCgeGunSK7Oeh0ImRPbK5T
QPxwjvFEIzZyoRV7TmQZc2pmx0lZYdWtGJc6qN7Ie9fM/MoQfjdWJuWhDmJUujQ8YXle8oNDTYkp
i49TJ49IAkGJL0tn0BbaQ1/NH0jzWneEfBj6Av/yuivTU4TxuTJA6dfhA9FVvBhyfERTevOm/M5t
44NIuw2zlo3TOeehkHMM1kWv1aUx3ZyoUG0nvfpcu/XC4Bgm4nglNIIkrPald5ArCXMRDQ7TGtuC
ER6/dal+j9DBRSyEyE/ir7IfBL35NoVUPeun+vZbt+yjrRUnHxBXMo1nnumdzS490lqH9vCuXOus
Ke/s2PV3Ot4aI7/WMIBm/VI4PUm93TYEjVHfLdCCf1UYnizLuPoifNLcdg+ckGG5fyi7GajJ8HCs
oe0FvALsqRnC6wZ3T0jCaViQXEJT/A35wM8lEzUJPqf2rdX0B+FFH9BlRJDvEqf7VYbxWhfWY162
RxgxnzqR7ErDd923N8/cRml28ckD19EY2Eg8ZJ7vPTu+LwtAh3VEMlr723CCe9EF73q98L3x3ZU1
5jxrP6VijXkPvYT4wjpPcI3pPfW5/aQb7Zcvtc9QKgQyDH8CHem3f5dAghED8eH5Vk8kBwYWCwin
tzKpPqRH8RbZZxzmOXrnVycg/NPAmaI326a392MdnuyyOlb9gDdiIGxkcvjYq7y9Ly3mKYb6TS6L
gxpVf0EEGS9SZ66AkYC7xquU3lOeOutWY35PMVFUzutg1Suuacuw6s8d5sMqe+u05KPgPQn89LEr
mVP7+p2ymQ4FfrHtQBJp8F5yp3vkgoEuXTNWWjWu/ao4aGK8CnBoKHm3eDJ3ulTbhIOFlZAW4QeP
CQ33xDa2oalOncPSFuPa6a4j3lH00BXQPTfhSGRq82Vx50JSnKFrKyyJRzT77plG48UzqUZojvXs
Puj6Vfwc1xXDg2z2YHbRV4Mjt+7tS5wGNsd2e+XMMhtFtVTPIjTGO4i90oeaqyuQqTl1xFyCx/zK
s+S5itBkhx5SmzQBnxcM9wpnArgc7cbEFmBrjvmqMQ+1bm1Kw32eKla1qvJtEeubRgEuNMRZ+vfo
5O5RPmHPrIo3wrg3LrEMILqvk20v0GJD2NEfBp+mk4U0SzQv/lje11ZT0/hC5ZgDEyIdokJfTxqn
Rm5kqO3oyE2ciLlw0J3QE1qEYzXILdHa70Yp7g2YloVxLuLskst8LzR9i5T1UszJZVCllYG0NeVo
RPvfSZ/soXwqRHVUbn/XWclK4QCE9vzqq+mW5MajXY0eMONTNUELGsCgIrxBbZknHIlKhxjIbpXP
hV4dTNuSY6AtdpKLiUiClUl8I+2cVYitxHTv6ly+RtZ2HImyHu0H1ADXxi1eo/yixcUxsdlxOf3p
PolMGMMa0og769XIUBqUNunhKaWBmDFuhyRqXvU+uSGcbWxw+MmqH90TrcfzhFqNh9U+S8pznHXv
nghPFMBUWkNK3Pqq6MW90wRyPd9Xoau7iC5FoWazV6zdQ/jO3fKrQf6VWD8L3x3CHYUT7wpSkcGx
v9F7LFDd/W5N91C0qLMZGJq+ekmN4b7n2XVsFMasPu/x5tffYSqga5vkMDjTS1MXp9Ga1hmC9Q4R
hxAur5tWKUr8fJmglHFH9Ce8X3VXvvWif/ZN+Z63GbJyHMB4i7pybcfVg1mR0OTp9NRQJJ0K9QVK
+neMhUfq2UfgYj2Ai4RVz0JHnXIUJkgnXgWtOcw1Ivma1ioquLXiFAWOn4reQgSruY/FENxj6z94
SUIEB5Q6KqzyUTaPUwALRBlASEFMuEQZm2O7S228wEa8wR9eAdyGcOR0w7QhxEGsUFKyBOhuTlAe
Q3BCtdOdCGrRSYkZnBUH9MfEfm+d4cLJlYIpK6nY1H027V2/eCSogcsVc+emt5BVl9WWyFcs4sVF
18QbwaLpYpQEEVj5V9qqw9h9h3UxX8Cfs17YKwutGksWgggeBpo99E1R02aYnFCdB/QVOg8pZcOp
fuWG/soW5hmry8KQfXmFLXsqWcuHzOGAno7EbMa9dyDFZ6HlMfCroaeqK9V6qCEATHS3y5IaK6E+
sjzvdyZR7UU4zlp/QqmhBTj0uX7i1yT7qWg3thUhuLJ1+nY+lzrcqCC4OMJv0irExeAEJpoOHMaj
gUMXuw8BBdIHBZdJsAZt+ziWZrMevBA2SBvuOjCQizYKb5wIPqfITjd1C/+o62mZhxnqvAYdEh7X
+GRGeKGM2r5hHryC7TK35FRdxWBfIMgRYWBpz6DP4M+G4W3SCGsOiucAIzBve9qurLFDFCJre5cQ
97bNMnIxM9Ogbi58VEj4llw/Wgujgdc1tKS0Zv5KJzTSLANrExfjvmHfamzx6mjY84Gz7WJquUXQ
hNrarh8cTe+W6FPlykQKSLhtgxsROUPTcp7yzKJc5BWczt7ztzXBY7Qy1YY2uzwvgsr1V35U75s5
pLTMfjFk+GiGs92hwLHdJyCmCM/RXhUub2EerHWTuT9Kf07IWyt2xB3uCyqheYZDaCK3xcxG0yBF
0U7yblgmH1GFcgOg9N4xoLpLt7JJBjZwu+X13spqbxWSyiWDEsiL6lzeDSghfkumcpAE7w6ROYsw
hrymtY2zBQS37EaWkpWi3CxFT0g8DpmFgyrG7EV+JLvmMeuy74TBJ2ZJ8J2Ch0eCJpuauEbN+Dsn
UG3hvBBrzgmgJGnLetJQu4IjnG1G2mM7r+SmYSwiPdAgCtko+ErPXHeeRHQjaG4UOsA7d0Pct7lo
psFZBGxPeRetOKlGYw4ztrkmiXUbjfI5UuvQvjZTdcQleKkKb50aLFmnR8rWBsObMryvyd6i5tyJ
DEREqaE2muz9VGbfHZrBjKiezoDSpYDOLtKxeK4GHKfYRfadaR8rWX+yxZ30QY1LPIzoghsMNGHb
nGbx22D9MiDp2tfJqz5zs111TORXNJZZFmGyTYP2gfN1zgkqe+7I9VmEKLuxr5HVa1hfWcU8jFxw
WNIzhoYiwdllXoWXBT15pG1t3DBEfC5zPsC5b+5Hhg7oCbfD6N56u38LWqjWMdiWKt3bwtkT2/IU
xPicsO7v2bIddL3xefA6Y8HAcGeizQmG8YtjFaMrggEEtrK0JD91yAz4ImnxZvj93puG1aAbD0MS
f+lDvgxV/Rgm1qfZqFMSpNRaxfgLnsUu9YZnK+ZQguaR7tATE+9v3W9+aeWLhRgUnwLNQznraPgk
05LWFpKG3YbVGMmQviyCYo/TRZ0mB4ddMZkV9ImpfcIZOrRJ9eBgOqQJsoj68cyQ60XQLVxMYvyO
ouY+pus3eA/MUFa1Hmx0DauZmprHcMxuZt5djAByaxLdlx1EJhlUd4PU93SYe06JAIvpV2PlCeWy
IlFRlSOjENHsaU5/CRns0jE8cEpauTFBi8Co+CSYp7rPPlDw008JnHtcovjE6k2oD9yZsR/FAGw+
fXMC+arrzkVqMzkqzx4RI+Ik/lLF9+zBx+pMRoaknQ7h0c1JofXF2rS0BTHH4WJU3Rlmk88TUTsS
tz4MG59LqwCtIlBeVXqSLUXvPbZxtLTd6sMaOWr55HqYtOuZx+DLaGaZBX6kvGmPvm6QvFtV31rc
HEi62DSTebbL6D6W7pvf+0+ByLaTk+H6I51joQ8UI027HrX86mlAP/JGPoc1I8Wk39ZPYT5eErf3
ln4T7cQENgG/yndW1HtjLK59QeKPIZnKwi9xpYGfAZ4MUwpsI7YgIiLQXeJn5n/8hlSxP7/8CRn7
x/f+8eU/fu3nN/64g7jdpspi9JR7lKI40JLS2OgTL2FTA8H7CfX6yThDoGozYp4eCuLyFj9gjR9A
x8///vzn/+J74w+Kg5CCxf9i70yWI0ey7vxEaMPkcEAm0yIQiJERHJJDJjcwMsnEPDlmPL0+RLVa
3bX4JTNttSgWycwkIzA4/N57znfkmGTHbvUFz/HibJEFwL0pVz/BmjB0+3D70pNEXsrlRen90J1v
kUT5DSLiTjLaCtx9yGPXcL5bMNstg8yeSAsObp/WhUQOdvt06Yz70CZkLnQhcNFSJ+nt9oGYwf/1
WRtysRLECcG02+t1c3QBN6FQX1/mX59mmABOt6/rGaPnSMtCAmHw2cIB9lnz83pj/OeH2/duX97+
AJzVwHn/1x+362cyh9XM82L0K/AaOj1LvlmXr/Y0dEw0E3jx64fORhFo6yMKgyxuToxTm9Pts//9
4fa9QiMsy+s/3Xp4CLXxC9dOfXSAEcShm925Ee04aSWfWGW7qyUziF4d2dPJiA7ePpB+SSlK8y0n
E35wW3pV5vidde5IlcoHl7onb6vmXBvzvCV3NJgXlklLlOG2mBRU8MwIj5Fb3g9JPZ+UPR8MMj5s
Zx6ukOHrQAp8jCX3zyTqrRHxEKRahhUs3oj/yE8oVS8pvrOrLGZ85jgDg6Xysn3kHLU8+6MT7GZN
rn3y+nEmMnp5ctMxO5l22J0JTzvpc/Op0rg5DGWYUVtvAJKU17ap+ysuG48V1TkzZSDEUMmgEsNR
NkPoT63BrzErCCqEU2yqokh3EZNL9qTo+iJXa6/VXGwReBZ0PkwYIqP+iNK5vQ4CAW2FamSpnCPi
YRBpVE4vhKTkFx10cFR21nUwLes6dxF3vzWdQg2pmVX/kQXmWv5Jfy1Q5xalfcEh5mBkwCvUTe5R
GlZ4l5khOyAL1+L0bhCt7ru1+d2aXXEpK/bvC8MXfBed5P9o+EO6BTNHNfNo/8aKldprP8ZJpTxm
q/Jea5fyfkn+VL3AjKCWYevSXUwHPQs6h7MCepwtrk7sDCEuhPNIWVx17Znp0nQRpA5tY4R0PiGh
1O/GtBsMNeJRNeUlpyMNpojznpRPZtRIWlkNKaqYr/U/Fi2ChRHbKsPEC2sCHqeT162OoJVzUSxb
wAVsGU36/UZNuRkX89WYGAiXRJYm6yth9qQxnWN7Y+gIgUPp9ns8oZyVfsK+XhegSiIPmB8+R553
+oE23TMbkEBfTyITJZQmDFQKZnL8LaA3qZ815GHcvvfXH9/+hOR4onj6igNzXpJDiadmU4zFGyio
r95Z7qqiYe+aVj8wV9NCU9cQ4kCqhS/T5Lfa9AEL9xtl3/NcRJeswNNkNedxMp4JTC02nW28VlbW
bDSvfsfASfsGIRsjjidwo/25yGEGaPqd6NgpGkhcKwYwB3jGTZOfaiu5a0v2eSmRDXFO6xm+AXTg
lUgwCL+Sw5tdmejSyXHKdbPeEJ4beEiEfSdknyo176mJwB1XSQztzIX1YxvDs8ezSpvcxzEBTDeP
80NjtNAPzRPl7caaKrZgnXgdw/HiztmvUbPZplJ46k77YBRIZwwCSg+MttmWTF4QiibejETNbIRF
+oS8dIxRB4uEYTjfKkt+1Em4zXvaVoMk2NMq8SzQ/P69+gc2stDf+xrUoSy8YKysAfb12XVhf4eL
9UdQ28FksQvQHdNTCJVnM2P1TEUE7Iq9g+E8QM6VPji3nWZW03nMFheg/fCzd6wne3la1liWWEUP
vWbmdykBEH4+rbadbFMP1VlLIF/U2lUn5YOF0Ka7ArauGbS3sGbyasYls10SYJVYPojxQXYzqCfX
IK4lfRLiyor/7HUl3WFZvswACrTZumsaoyBBynl0jRhKWPrbNiCfYTVMCC4CSdu9lyg+sor80xmh
P3uB7xLq9lExIXnQEOlu656RGjrbs1HtLCeqD0sEnEdQ56EBSe+XRbdxU3EY8hmaoXmnE1KYtSZg
L3M3Eb1JSgMi96qsfQOd88aiyLFWlL1VLStGelkTmmCznyW7OMhF+gqEz5qABoXpW0XzLSP7U5JF
v+mZVeq9RU8y9X6g3J8OsTCBk5XCODfRxxAb5lsvaLiI9kTGR3RM+glEe6a9Gdq1YX9WVyhQbNV8
5Y3BMg2zvo7/GCv7RK5RKyp/8NicDUji+zlCK4a7Cd+avlEVBbQWQ3NQPIHjdjmtW8nWAvMjGNmR
MlIFjsJDptZ852RuP1IXUnFUQ1AJMdlGIFk30ZfbOoTalCVSNYofrP1WdT/RTtiYs3uQztIcqHbL
J9XWLyimPgc7/U77L8sWYjeYMySfJTqw7toPBQerEDT10PHvJip+5gHTi1sn8xbcuaR31nW7D12U
OHNpL3eOvQTwxiu/66Z7Ikn6oHEYPpIfAVcps+BnfcSaBTOfipLTfV9HhvgVCuO7iZd70pzNY+ko
N0gJECuZ0G+wFenBMurc2x29Qsdk20zTI55r2EHoD+GOh/Y2tmoorbFN8AwmxG1BRgEmt+YRynIW
aCZhCmXIfEbJGd93+9scyn2k5cuzBtSLFSk+RUYJwbNL9pFu/IixRvlmUQLZAA3qSwwbcQe1NczL
70nLMBunM+UwKxstXeeSCiQ6pJDrrn21I0K7WHHpjLVkMJer9kvEYFJM9Y7ry9s7tXqkLesdLNe4
TxhKKRE/5RkgE4tJReDp0RMz6wOdIfeK5Tniiq71YxrXC/irviAFi42LK3DMVXlF7BhxzJbV/3Ga
5bWAycLPdk6o7O/6cE5fMTjGdvsVTcMzjoGRjZraDuBiAwhtYLPDB7os7q6JGrrP3eyz2tj7gb3x
JoyMT5TUJPwaa7XQON+Y0nVornIMcLTsJt370gnFwlGmjex/9N+klfIWZH2wS9uFjY/GschpT4Sr
O8xp9F1THjPema86jzRo1wjPWvRdthJ5nYtvi8GYecYMUe9IElwDLDT3EiO0vsxAl4zRBk69wOuu
iiQjvFauYemWdtAlZNnIJWm6K/XxJEt6NYSOsIWBK0vLFSPrle5Lvhc9Oh19VICqm+wTJ6QGNiF0
wAuuOSFLnZe7wiHKXXa8+kxLSKXDDo+b8W3SREJE3fqd9cOiXJJW42dYVmSZ6j0Ac8RhZ0c1PKqi
up12vWre/voSzcle2QaR0uFo7yiyGS6um785YmKRxefbZw5N5MMgINaIODwluYeE8/bpomg4F/AM
t0S+v4JC75gc8lduH+QQVru07H/yVXfQxxiNhp6f2whpRLx+RsDA1ukK6zjTT+UWLI96Tc5V3bYV
4DTlbcpwobTvAKCwqDh1YPbzmv7LXFhOy/tM4AHLVlOeWdzPcSnTgBN0V/Puz2r90GjhuIuF9nb7
Vha7oY+ypMSIB7IPhBU+hEYTgdOa3sGNWswqZnu+fRhGsmSmWkBe9uBxOq22lcph9YKhfBpzwAb4
ZtJtPpm0qgbcRpDiIs44ekANGVbJX0hJcoDEHtXnfOirM9qSZtOzBHJdF59GpDQeXdmhT9xrr+Bi
1MWEVoTMgG2mZ+0ZuSPhkwqpQJFw+QgdJV6yuuyJ9U54jelvylauB1Sk55HyBNgGg4tUAR0xJhom
jmQ8Zc/1md5Cfe70HkVHbe4NDEZsJbysOQ+1jlVzPcokNjYrucXdV110RyA40XRFRJKpwLBgtNG6
ukQMQm7fxHW35ZKiCZ6QulXrUgXumj4u5/icuTa9ndsvTOi4NRBMSIo9Y6aoz+T92KvR7tJEXg96
T9/eXntK++l8+6xLeLb2KZuodlb3ZVgkj2rgTjPUbzPSl6PHzDc3sVlVgzx2lT7t9GY8xzaupaZm
P6Mt/X1X8AISffppMoLfrljQumzdzaJD3+Gx/d44dMBagNwoUtjOzabzwYHeLWOfXxhr11vX3VXo
hCJNoJRy6SY5E4TCMGrxy44EhTOHJxox2dmP9lM4stebvWafxM67NbSvaYEQWtPbXVEjuSSNlKuW
zDnGaemf/2+H+L+hxRseXob/yg5x+UjK73/nxP/zX/zTDOE4//AsR9isV8JxLeHhrfinGUIa/9BZ
qg1Up46JPcEy/mWGsOU/bLwPCNo83XQtDFT/MkfY1j9YyKXQJRYL3V5J8v/jv/+e/lv0zbzi5iVr
//b1v3vLjNX+9O/eCKQxnoUN1Qal5jmGw8v7d29EJ1Nd61a8AlmzYlMTvsfIFjEfwq3fxomn87N2
RB/NuOdInfJvB+qfL+Y/fjlv8G+/HEWXQHYLrEE3hPG3X16Vgthf3VsTt5htkgoFsJnuQgVLZ0+6
BP1B1/lm8vD/+Gv/5gfpefoOKuHXqp99A2juvtf2pI/5M4L09izqnVP8H37l3x0oZFr9xxv9mwkt
czxGUdBTDh3EpuXRWEMVA2ZAM4rX9PW/fnu2XA02/3lcke+6iGRw3kkyCsy/HdeWcF8e8Y06RFCN
TrEj99K27qcOdqBVutCzwSgHVuVSiXvs+LHdphevQF8eS1FsKjO7yKJcAupZd8eV6zE0xeI/Ejzu
L6pAY44ybmNhXcPzqL+FErFGlRr6DjkCtj77a2i8zcSJ31ijLA9lxEZGWQXhpLgT6XqHQZyO96HG
iL9IRyJmoNkliH63yLyAszUuYIJhANp5jFl1j9SzT31U2f5CB3eCQBSohS295RRXnDjxKawUO0pU
sx5eHS2ZXiz6XUjl5I9J5uGPS58QyAF56DCOix6EMDa2ETMtI26hgKuPdp648qwP9DbsHsv5ReiO
P5Yw8uxcnFqH3qeBn0aOlW9CyCrj/jia3W+r8q5muNA6LK1vUfSXpAYtYw4vpNxscapcNDG+zeZI
qYGsbIPYEu25A2PKYNS9VtBOO63e9SHInc+ejE0ffRKQr8FGz9aPLxNte7+u1bseNZwYmL5lgi1/
1mJmGIh6nImmulUdmuy3UZrfuJcbejucCfJStuA6ecsRtFXXLXyjXB7hgO7rMZ8D1Y9hwGFD7Dz/
LLWTU0FQQvLpwKz0jSI3GKFRztByCAiKfZfEaKZJFsh+/s6W6SV2rC2lN/i16WUeaZ7nJJANpYNc
Wi7fllW8RPVXWbQffdvk29l1Ec2kLVIvzZ+ztAjkWL+HmKAJZcaf49rUs8OLqItvfayCpEOtuP6c
wppe9Fncz9UDvSKiClqIYS1d3ZoALpcNGiqvp0iwXNVq2i4lPo6sYlxutnckxJS+LHLysLW6oYE5
ESRl0UYoWo4axdt2dHQm+rzH4+TyrCwq+1uTaIGMDrZlwbSWsjs0oRfINPnTZryDokVTEmvdHRR+
ghWspUM9rX6mFpKMtELtg7mM6lROQZ9lp2JVoGgLDaCcUUAecc2Zi4OIndGpUeEjcnkhjQ1LeCmX
wteHKEj11Lzknjw0DuNIjI88wtvy0TMUPQsuk9ww7hg7YwcFbIGcgSlursVHYB4Ixw17R+eEn5t1
hGJQY1UzpDpg03h7GsUlwz8YGhTWnGgP8e/chB+u5z7wsyKYiqzxIQdjNNW+1uwVEdFt8ZReotp8
nGXy1+WLPB2UalP9NlJn2E5u/hjNjIKHCBIwtQHFWQj5NOfdhZpRA0POaDGIhXaOkx3X62aay+es
GK+zKRCI5N270TgRrbKBkXoNyE96aOGA8RK7hdN8YhhdCjKHNcCaM7kkQ1/suH3pUMg1pYf0j9oi
WDVTD0ycDew57cWtuxetBIGY9hy+25WnZ0SBuAN68QgyscltmCf4AaDvBokKERmsd1wl6XfIvd7E
mBX0mMkR92xjm0DbIf2jXA6yiP6t2zETWnDY0JTQvwuj+2GO6TUzV/0jd6qxfrAEOtYWnW1vk6Pm
OePLIDnGIOjfGX9RRnn9I274aJN6895FawXOIJ794ZUkY4a2Aik0Ih6QWA25zKyfONDyZRv2BdM0
69utNGQQJotZRKqkrJOX3HpVjWnvdJfaUBSoXSptlzrckHGG9qmaX7saUkWoc+bjcNktJUv+bTli
BD6jL8NX06HIAp7Z5xCFipA35TVrvAEXdmR/dy0L1TBzRpilYpIft6UZPrk1hwL9HyG05rfKAaha
QIUWy3mKrZlSPnnpJr5ZetUjgBz21OO+V+WLZmZqp5IZZuqaSb9eFEu3E7J688zxpRnmF+WtMNnw
nr4iwc7JJP0onV4oAnaRTH706L5ZVLNNyXDUrHid/biuMap4V4l4aUpCI4gr9pSFyXN+MQVXI2vZ
UZ+sx9HOHw29eCw8XJ8QjAY8YaR7cR/bnNFl4nC1Gm6GAXC+7oLPhBMc+aGc97ZWnMKlxYTGoWBK
VIOpu2tjDiuVmASbzxokYTfLLo7+ohJGI8UjSDGJpHm6KILffKIC1cZU5ndCtB/oDTBa3f3Q75ul
e53XZDLWT83jrUVu2oIlmo+tp97XQzIjfOdFUvBF3E1Fls/4j5bbGzSAkaF1iU+3C17U3TuCkBOI
yXrvLUHL70T+xXOUqOG9bLtfPJEjOIgxSFNOuBfOKCTa4lHaSIWb+j22SJ7KYE8kkhm/XLI7GlaA
GhCQeUm49yYI6J1pBb3KPxfDqWE5s6qJUEffbmTQGNTSANfoFAHHwPtwgVZY1h7dUc0HQGgtVgJU
5iOeNeIcUIt7ikQT5eyNGEtYvfYmY0WzZSweVclNQXX4wID12oNcboja3oyKRW998sVdfrHS7tHW
qj6A+vODZ/SZU0hYDQBVXKyR744v9UTolw2EEk1fVfr0pf9A19kXiidAjL1pC35307q8hY65/zYW
JJ+Q8upr3LEnNykL3+nmF0/GPrGzesAqq+1roB5blBbRNgH8NrdnNT4vEfG0MrvvTBXhcWtQoU/u
T9XA7u5xxpOVsDEbOQSFwbhPzirxO+hZgS74UTxUv1qkR3VhI8IwDR6AYL/5r+ooPWeI+rU5mG9j
TNYFoQw5xj0tTPvzmHb9OXWQDTY0JssCBKHGDMXuoXwlCVHao/jlIDfeNBVeLn0y30djPFEY+mWM
k6FSS38cMMRVpG/eL2p6jPHpsMbaH1NILnCWo/UeyGvzc5yriPN5U3HpcjhzyEPY958hZ1BpOijF
sjz/JBux54kMPV8yGsXIRxorDFcaLCRJ+VUB8GEhzqU1eUXD2B3TpsSKoI0O0c6PyJo+4VtkftZp
71pHHz7WZo7GPEC0hqjdEE1RjGh4TPNJG/AHeR2pm+DJ3LZGYk4+hkzZwPFW6m2hSNDQ+8U9MHO/
M5fm3hpp+LZL9hppLD6I0TVMqWlQ2/4kBv2A5LPY0a/Y1iVJEBNZw2zLCF2jY49zFbDQgQDb3wty
mFOKI8UdSB4ZhIvxd3gGKgUEztRQPAJKRgHsbvgPhgXPdGWPWrC0X6x249kZprvIWoygmwhMRqT+
jAq9QsATfsBWhR5/exG4B3xI4Ad7vjdJK4Hu/G4UQJgbfXVjWvnI/UH/O64AVlkJ4tUqiUhf1N+0
KIRB09UHx5r0w1LT9qZfWG4mErLNtKN7QRFK59B+nq3kyYol+m5G1uDhcfOozjBwd4b4emjz+nQ1
FJpN92rnDOgS64Rb45Di3T4m9FoDIdHNyE8yo8Q2R7O+x9VDxsHXILmpwtioL0maH1mA2RR0WALd
DskC8Gb9gIzvqWS4vSF74HfLrRlU9RfYqx5FSvzbhoGHUIP2ZcqEmob/gs6LeLB07sJgTR4Q0xcd
FZB4ZT6w0apYt5eMu4Ult9E8MnstXvztimKhAA1P7ANJnknloChnxC8ZgBJgmEfznTHWzsbsgYq6
tlkeOBLWWklA3DFmIEJRmNxNWviQi68o52S3DsxgUZYXgScvsHuutBUpO1WEQ8xu2EABSz6zbiBs
o0ioQJBq2p6jBR5U7g3F7YooJq42ZPi7WRpH7WTU8qQ3EJNqpv6SIFfpIzPD449k1csbuc9G8VGA
5mWzhRVCDQ8FLpsavrEvonAf8gjfpS06U2vs/kyKB/E4ZZ9URRDdzJIAzgYWblZg8rZ6j/oh4ok+
Lz6XcbrtLODvUSXQwpqvwjRJwzRyd6sil7BQ5uxJpvlWTDZGEkIxquPsqdY7HAJD+JxVfbx6BJk8
9GxbzLaBHocYmQBrnyhTVsUCIxBOijs7yT7jcix5tq102oJoWMCrk21fYRR89RSsvmxyb6+EScee
ckvZ8quIzD+lvWQnJdjaMiRCKmtyXh279ZjvNkcHbrzf6uSb6Vn/ljvDk6wZyBsVVgcRxsgM0Czl
JqmSKp63gzTAIsn0qkX9H6GmEOcho8VqTl/IBoqZDI7jkT3qFbvHzsyRVSEXqchXGJpzy9aiM1BW
MZmcpowGLxAbJu/EwaRtT7FhcUk7fb6lUtjhkGlpq4c7S02Dn7fuzy4zxFbZ2o+klkh3B4dqomj3
ubU4m1FGOzsG3xSh6WlUyyYWY9k+TA/eIJKLJcIf4SUvhXhqs0r5MVnLaJhP8B0Qe8DcD7GCDREy
ybSSYiuWjuS+dPmUy5p8oDm70RvsIPK6hjlQymoDw8t+89yx+5hy74djzd2RnRUSwckJSaaIHdKL
JUv4SP6UBe1zmLivvdG7H5d1nkzLAGLh7DvtmieM4HUHgPVZmPa95k6ftsrnrSTWps+ja0rG1rHE
bhzmzohOavoEJu2xKHKfGYRvBCNCN8yUiJc4ulzu3RhUKURjuNf41kcYoa6tkDFihA6wEN1N3Xq7
pWo8OD3BJMXgMqJbvLXa5PL0stRnaLMbpdD2w7heaQz2t4bQ91ZjMgfCWhhTMSIAaymKEw9/p2BD
qVmnfiJpQGOvHzfuvONUoRXZ0oE4ALEXPjbM3dDSb8DsSxADa00qSQbRF/QLkCjG+tIRpwOAfN6b
KwM6gY21EmyQGO7qaSLGobR+lUYN2W/ITkORf0otfh+BXCa/lb6cbHY1G6xlH5WtURdMxikzbGwF
4V1vgvdwJzK2G0mPpHiET/KdzXBpeQSjE4M1Gqf6zPrP9Uu/ELxD+UufoY8SWX+cq/qxSrSPOiqw
9pgUX4Xe8DhhxD9gKXLY5mxax3vqYuCa9/gGZq5YhSSR7MayzukVlEDiEPPtlkw2W8QUnl9VT72g
kiX7EeNslX2mFk1pvUScNK9OVH7Nj9Kmc5ihsAvDYHDX2UpvGeSkuWdVwjIWr9oky/3iiHiHfuxq
urTAkpnrMySapCgTEYDsrchR39l1/1209dNQxD+g2L2WaZQSxQsSwI2xbqDB0QIyWS1daEB2bYW/
sHqrOxKQ8tKpUHEFJv2oTQMXiXlchj/fxe+8wD+NeAUc3btJWY9tYl8A2aI21qt0n9bGrs+taWUW
Es3tuAdb2HfeIoBfROlFIxl3m3La2NVa0FUIprSjWQMEzcR71uy9TYWylRnUgLx50Uv6JxPes3DC
g5y1Az6lunhwoLrQgOm7YK4p77oBB3TPxn7jjCyCYa0FTjM8dNak6A6xiPe68+qwSdoZhKAUqgf8
YPfO2XL1Y/Kg6e5wmFcHZpEy3Iwd+Cp7WWLPK2sOl9lG7JFkT4rcgrjCytM9xdHg640RnvIQVToc
VCb7JWFKFfHYrnyp58SD9Qh9XDTMH5s3kw6G76QxXnaWtzR196GOnxTcWQc/5NpLbsd4zuO7PGX7
g70c2In5lI/tT1l2+paoAqafyHYyqTwWFPwGFlKmWRIeGQt72xsG6P+2nbdzwhIWh0g6SxvReUx+
WzYNlwmtN1Vb3GwyWoKHuZhHksSr6aBZpBBYfFXltfXWp/Kub8Zxt+DMg1uywE/IpsBJFw/PVK0d
GR0+yQiKZmWKR6uxrHPJJihcl/pMlyedOaE2AddZ3DXnAxOi3850fkGVF7hPIwHIf4IXu1ifcaue
4Vbdm5JpkQXpx/fm+ZyjzGN6J7E/Y3QdiwUl/pgfcSLe5w2IwAmksx1hLK0Lnq7FSjYdYhpOzSpO
o7Bfn9UO2UgIs7DgxFRNnscDW7QxW91QerTTdAKMluatWgpAbhiIAGnh2Voo4Q3VD76JDnuLKuMB
9C3qDxSiJDIT0YmsRaEorUgtup/G8S1Mke84po7QZY5PtQdSuZIWtvrxti6meNZ48Z5Bp9hp6bqq
KtpDnuz8wSzyQNm0WhvxhiXdCvBS+8pRX3Wh/cqBjIIOmvITENRnkWN0HdcDaAp1hM3qsqF0d7WX
EkAy26QfJZATsEP5A2sv3Aaxa0vv1RWtthE2x5RZWBsg5dgVrtrCsjjlszo7oniMNbqGrccTc4RY
5nfZNqXTxpHBy+qQ3MNVg/stKykoIS7ZeEb8OEVJA98cSB/XV9dbyV633XljFE2OUEfe4WzBa9z+
JkKLdp0wX8EIXZK8DNooibcZKMOg+gWlY7xDTZHP034iQ6YqDP3UjTQfywVb12zkf0rHGfwsTvud
EGzLw77rgtbgmufins50fL9ET2BZn/PKlGZfCC28H1K1c3D+lKUBAHoyswe71j7LbJtEBLiZev3h
KWIfRkbWBx5Fxil6dwALLbW3J1l+lcujNI2rGM9tGhVksjFUWP07ibnP5xkHsioOVcs1x1thl9WP
j4lV3mmE0IC7w8rQeNlXObG+M0dM9+VLtUxBQVKXPwhCMxu5yp0wNPlZ6G6mngANy4DG0sriTnho
lqh+2o2rOVchG0jfZgktvxzcbWKNwu/0OCZ8k5G/VJD6lUMnCMkwCxC0zQVm9u0n65373LpzF2Bq
3GZm9nudc65q08dk/lhaD61/Wl8cgJ1syj1Wkxz2DJYbzERQ9hdjU+CqZjq/NgEXeuPV2NyPpguO
fXQ6Hx3Uy9jZGmQRxgFE9LzVxNixtzbB7xjO/ajRgEa/niPGKYbiWfsSJMUsSwdnMocOPMfisZmT
XVdbeCs0eyfwkTd1fezt5qMRx1llET1SSvJWhJ9OmJDB6cJEBUtuq2DxBGDuxEBs5Lhv1mStcCRk
bvMCntm40xza2A3j2pb7feRduOTlZmplPXksp/RG0WoFlRq+PJOWcmLkV4fES+QHbNzTdg6qp8mB
2DxrtPgnDahIwRZR8szrVLirnfYuqkMS2XvjGWMCKzxso2EtMmLcmrqIH6MyPgpFnFNTARPVM+st
zFJEAJAzzJmhTa89skP9qOHdzP38lkbuHXOCxxYoGVlvp5qkCmSB6mPK5tof6+rgJLw1NVUfNAbf
ksl6XjT7eczyXdKNF42ZI0l2YNWjOq23XPEfrbP8wEL8y1Z8I9PU2WvJ5JiFxl7LA06j1U85Pnm/
5WGZLQJRMfwe+lg/u6Yjsyfx7qBXspW3qt8WflTeN+uZsvgwv6LKeW9ml8NimwFTTarEDPi5rFjJ
+2JZ9ZMEpCnp3547KqEGJlgJfPdBJ+h0jxQCvhQqT5zHMbzFMDAoawG/o5zKJVGJ9lPl2N4PK0Su
mFAEaqwuZdjo0KXcbI+nifPBmAXBDLiDzky2CvrTHPseXIy9rqOUGF1wpnWajo/VAMZKTu8m1kkK
7fuW/lKQQtPDpjE9UEhK+ucHNAn0mkznkrXVAotOvi3C+ak7Q7I1EXf7RAcCf0Sg242EW8RQjYaU
yl2PejadRMfiSqED5fQrT4clYY0tM2wMvZ1OSIOWfKpsnq6tYNlPtIRRSJTyGqj9lrlpt52UoEi8
6ocxWO6jyOjozRFRhKUz10fTrME7hZheRySBxTfIps/StXDBc5uTMPRrWhWOHRqOwX3W1MTvS5FL
Io5jlBwB+GFjtNCZzl0f0SnTxJSEm1th21kHESpixLitcssA1V48unnHKUxZIKcY7T1QDt/r2ZZI
A/eOET2ppl/B3Lgf5xo/BH/SNLSIjHHAsaI9kkMOPKSRD1NaVncjE4dH6G+DpSMOWz2NSkcdNiVv
ad9EJ83I2x1qr51W6TFRbZj0deW8iAYIZW4/0BZI9ip0wnPB3gXl/aZpavOgiuxpwLl8ddz+WHW5
2i8triVMz6m7aJessp7jefpqtYbZEE3/M5s9dSY3xdcmcpRLjRFMSDXfTwtPk7bioUtio2+GDisV
x8yVlUcDUD0r8VJoSXRElBgdtLeGzDfC5Y4IsE7Iw7EArfvU27Mw0vgBqfmEAoCnweRcI8Ej2wXv
Y2k0gKGtaUEuLo1FIqwmShc7t3wWKL+4nzHskWWwZhcwG50YI+qcvNtCj2IBKyPe0Y7wKZLlks/b
pQuHnxJfz4W+yZp1BxrT9hu1P8QPsBGyvDv9phMuOzKthmuyYNbGhc04MCS6ph7e7Ule3QEu/e0+
p175YynOu5l+qsSgr9zUf8jFDCAUkZ7exqmf1hVi+Dne366GIfdQp/Maq3W71WTLtiMZkFVu3RHR
R2zWiLOqrJiJzTRCO/gLNeNehBuHKYFI69U8zWISArcpKsweoKyfGMI8man34REffEpQ2dW5Ox/S
jB1AKoHk6WvYXWWhTgpt+h35ED729g+LxiJRjASlVHnA8oOfIkezTHcYDDP5OgtP5aXtGX2rkZJd
+5MO43wyZkxJJWZ4R6IpS61iYX/CizSpN8xlhOWgAY5uKJ+ovdg56lrgTvqfxIDvgwVOngZ5Mjrn
a2lj72S1ZIuiCsD5K7vpevusbwcy4GvTYKA/JTsvTHIMdmWF+tkjdZFHRBcNxBFbeBWRQlZ+bREW
A1buBVNodjSyAyAyU+OeTbtCAKlAH16uUJTZZbWOjDczCc/MK/OTMYAKAN7He8Y1dV/rVnSs1lBZ
eg3bOI2oeng+HtBRPghXh4ntFck9Xubv3F7Rl6h4aSm4ABzM/GeTWpCuvL2V27+qLJ4eoR5QSiYP
MZ2ZXbSkX6UuGZOaLlMbA9k8mAYxaJJxP1FTNUSKkVS/YSTeKpWXMt4uS+/BvujSq0c2MwSWAVNe
0ryVGTZxl2JKO+lJ225jI/0588q5J/v0DDuHWTzu4dWDAPsTWr+gs2A2FklDDcpKWTm/Rwbwwsy5
Z2uiAgSq33JM81+yah7G9YG2iHurVjoPvBQsupUS85OAGDGS+Q+oy3Paka6HLuJhoI7Avtj+Kstm
T+v/K6yTiwZDZfs/OTuvHcexbcv+S78ToDevEiVSXgpJ4V6IsPTe8+vvYJ6L7jpRiUygHyqRlU6k
uLnNWnOOmSggKOQAkygOxglxHoxKw/ee/EYQXg0SjRS4F9F0y8uuXQxG/WXRl7eh3Jkq9d6iMbDz
K3McS9SxQaa1aqtRqK/BlLzKoTxtsWROXBTHfRBLJymEN5zhUx9TQI9lER/TopSdTC5bNiT1Gml+
60he9yb0WXYbWkqxVpw41LXu2Vjkmz6UlzI71uVACOJStOh/hoq49eoZgwV1Ar9R5GqKPzrsbuYq
+NDt1YL4R1jxWaF6d5njWdGhaxS84CaplWez8OGZy0aIQvwH/exId3zr6cA3egMmu58hjJVQERWp
9JY0kCGGJJGcntFoJwzetRf7E7TrrnJSgeanmsV7JQadQUPEbrtx2srUlhw1zp6zgGYnZDCKQ3T5
1wEmF0/vdzLOodrPPUfXGnZHsuwMESH04gTRK4IaRse2o70LnxO1SUg2iT9rJyQCmw0KpWPWXwtx
BAOisYSysbGWFb0+05jKB0NdQUDUcf1b516m0KkTHkzXRXczQYnXTdSd8IVJ22LCn0fFFSq9RzGF
85BfamTDJsapMHyJY4cV1NtfP+Ss4ltFIp9ihdLg//5UBvCHv1xtYNMWKpSFrD7+56/SP+S3fv3Z
sqkm5fnXvxCKtwj3cIJYgZPFnDygdviUeY7U4/lnoxSupxJ5d9EHFjZlhxsm7OqU9ApCxsxXHE42
KeGGsoUCZbIuFm/AkriNGUBeWK5krWNhdsFH/skKKuHtQZ/yCmiM5R1HY7Zpy++4xL7iy+jjxQ0b
YkyL0TsVdb+LA2s6cw/wyQoSuiJtZZhhuyjEzjphfgFbaPqr0ZfDSxbSPU5a2DpV+6VpzGOpqBoI
22DEgXWoriiv08kUrt5s2E6sPcDUDZHtyImL4iUOYNXlcv8CJGOZDl5HPEzQOb2J/DLmoMW+Rjn4
lYoWOeEZKnAIh6Jv1/T1MyKpwniXpoNjkSRtE1bN4SXVukOZA/0Ii8Etcs56MlumNMpIZlR2VejF
7KzjhzQl51qI8/uA4zvAbrmd0H0xNw88wbR9atDX63FxxWFBm1ZuznqFl6bXQS94dbWjJkXW19RB
d0s6bSvIAlOMFKsbBd3fUhOH+YSVMyEA8zXyb0qLbNK15MnKSbIKjTVZowWPdwsjg0ppCX4q2onp
/KaryPMsZQDNpOTHrjeMRUDlEKp3bW3p4m9Kke5yT1ZNQwokDXtIwyneTB9plamPrMIWUrA+hO5p
GAqgu4kdlF/jQhTlFG4ZfBvKaJZT01aj+qC1d1Q6aJ4nyOmEyG0oAIanQLTcPlk2nEi3uTB+jZkZ
PyGoWAB82IIcHzZZjfYjDOg2lxmec3J2uZau6Va6JbfrOGOwo9ZalEmK/rgOaH0Vsb/C8gl2AJk/
aYzF5xQo0OIC86EoeioTBV3ccqQ1jb8kn5PAoh2BzmvSt/E+y3o6B39/y1G/bHOiLix6d8aUf0eK
9qj140cblMiKQnWv4Vmm9wZ4eEYfSMB4qCw9IcsLVn6b3RjE2pGUVY8dNADDJpjUq46TOGwvLYaD
SPZnRKcU2Yo4EemWe7qtS72xyVKdBnaarhK6W9sKPSqvSmccCHwkd9kgbLblQO5W5J7uIspFmwAm
0LYjAwMkTR1se43bYPinG9/SlV0u5jVnEEvewz8izDOWMRdihFrHSqcdc48OexQcavx+R/RQGEnk
SDwbkgfOslQyd6Lbg8KlMu0mr/0HiTqkrUla90AFtrV7QRMelB7ohcB23kRcfm1UWusV+dK3UiWN
Q6hK8dZa5bj0VSO9I9kBh2zkbIADeH4WjfKN5HGgUnnDlqQBV489xxiSnePq0argcWpaWBAQx950
ENvssSlpIgEsSR4lzBVUCugLixWhdJQvo8d6/kflsQoILysRzUmx/+iN9JcaNqn3IUNEkJDCfWdi
oiBfF8YdeRW5aZ1anb3Ygkedy1S4kUeZFYrEX/8bBdjENS8XV0P4TMS6vigw1y49S6C1WArnINK0
TQjd9Oj5andsmrAH5VUo+zagjzn/Ohmjzaqw0o4+laEdaqnZVZHhSq1uPjaxeSdDY5aRvSdDH9rE
BlITEQj1Tk3/JZoabQmomfaxXxu2PqgS31I0rMEUVKu6TamtdzwIYcglG63bB/3KcR1WlUaZWgcX
ndMbrURpBCjCgB4DMFGQCN+EcdqLopSfIz3qnak49nhKnaSMjfPEFQvEq2d+tCUHKnmAlEeLl0I4
tVeL+azL0EVx/V5cETHZ42mVajqCaoFSQiWzeBY5Nss8qCiAC0B9AoIdG6M7aGpH96T3zC2iHcXO
qvah8aNdU+WTU9Y93RotPuOadduqj7bDrPnyJib5rqOfPCjJHv57v2wmIuEMfUVhn50d2ykWAdx3
kL9dmmw1LtDq0/QiCm4x/hhmbT8pyL9L28puM8x8xRxj7c3nWrokyx45KJM7k0jW1fuyYmnQg5Ku
n+6Q5YBNtVUKBAIYz8wAeC8qSh3HXc2GPekILDLMaa9oOkYpNpscmqy1qQDUldQefjcl4JORR3s6
X7u6IohE9cx8TSqmTJZ1NbgMP/LKgCl1Q4mIdVr3XUjx3BjhF44kY6kG4adaEpCdCrI0UodsZrRI
q2DqODlENBbV6F7rUnn2xwFsDEUxpu3JUXDrbjkKyX74OJHA9uBTRtgbJdqWTBG9Qx3gPFaAh7Yk
G22RxC2zHCIbFn6mEh/Pd1sapLRSE+Amp00SNNMZcI5Mpe5gilJ8rE2Q8n2r7pOwY59nGOB2OohS
bRiki0QcnQ4HGucy+URXEKGqojwB2f8ivOseIGRmZI0nvaBZPoBoOQgTM25QA8WqmbXcxNcoWubU
atsq2sN5pSgQ4cYbrP6E0GIA8IQ2Qk+3rP3eatTha4pj95QP9EdwoY3LsM3I4RzUfqd6HD1k49So
GPLqgIZNW8jpljBwzPBBuydxON+YY9dDac/LPTuzoz953RqqIKcAOcY9HeQ3jnUSaiN9Vw3WsG0G
taJ239VOoULiHYnt5GSSbDUSb1f9iBIv918E0UL2TsnYGdvyjFWZpaGSVJc19FmWOQYFijkXf9zK
qI6WLACCr5NonZVm4nixUq4svHlw6fxta6YsnhjraoUTcMeGwE7bnhpqFij2RBqkLUMsYmcD9g4e
GGSFdQ/5ajfU+unXwZFvclGluuAE5eQaSepTLkBB0GkOmlQd5H4lL8tWg4DM/awT2ThoBnLcBO7W
KhY5R5eijDJc8I9TKhf7euJ4IShjukp1lbKOZ1ElRIy37HH+UbiKHom4TLbxlG10UdZ3lt7s4QM3
rhpFZy0nQDhLfH2plGq7McKes1DjJ9LOz1tpN3X0B4t58f/1a79+gGci7YD1IkvTqpFidQoTLNUN
xa30GvKeIe6QsZnCUq+iteqV6UYZRnEXzr/x62dyRps/s4i+LQeCms2DWa3VS9c4GohgsJqM0204
LVCJmpfuuUfufvPtckPy0Tl7Nl+7D2sv0S4MML9C85wLu6mtPnJcUC+4x2fT8MUcD96bgk+vv9Sl
Y6ElFBZzWWVcwlsg5kR68bt14USu6CZOttI/+IVTftX5q8joJc4b8JIe5UtYH6cXUgB4MRDZaWdQ
TVjyq7uxD9fTQYAm6j5WwBUiityL6ZSS8nmjRSi+E1x3jEiBusbvurFWiT2CXuIMNsly2WdxA+Zl
lQejOHWBrV/8RzV16/K9Kw5MCORhwDauaWVmOzBzY7JQZLv112SrtweU0SmQwIyCnU0gFFQkzL3r
aO8lDlIY+aF8z8VF66bJwTRugvDBrSPOWyt3eOxIe6gx9Z/lBmEJvNTgrUkWw1FFplUti23hlPEt
vbLrVrPNSLo2ckXmjgseknaTPUaPwitSAkpJ2B5WudNqK+VRfU/knUy2F6jn4Ks5KHdrGzFU3TZF
e+z6NBMX3a7co2+DQBC9dm8pqVyXwDbP3Ny4VD+Izn4qhm33HNzaR/gvAFnW9IipSYPnu7KqISFy
OHFKK+Qi3ZHc9mJZJagwFtldJGCNvLNbBFCaPIVu1TU2yI3pVPd2tMfZHKChxJEAY4vYaSI9ttO1
d7G/5GuaPUR3093aGQFwogVIyX36KJ20W9YvVf3Sym6CwvegbmXgsu12oA9xFS/GTR5tmYEjbETG
dWk/t1u8ARO14Wgp7NOdeaBwzEHyFm2SYR4BPieO0fWfaNiRSflVHcoX4TJsgQkpTrqZVurujnBy
FRxSbuYprGHELKgmf9Rsed8qm9rfUfocKPcvNGzNdnwiqLd5xQ7xxASM4TIviLx2etVBidGwqB6t
DYx1umbGBs6IqGyiuwnwhJPssAXyl/Gq2u2tXGdHzuFoCcalIG6Dx2TWVds8kZoWS2XXe3kRbf3r
cBec6Kg54QYOWHbWQgBONjkaT9JFPnsb9qZ4IbOnBlbkV7UDb4tbmWIJtdW1r7LuLICH2vlztfMo
Az61a9UWHsIFPFT+RuOStYCaJDgOb+QdHIxz4bwNRL3sFadYocotbdMenuJXDCFX44LGJX9WsV3b
OFWgtBHFHJjL5jv6TpoF4oka7sNKOYrKuXGlHUWffiaLKu/0+WZBPQpwh+p3giyPvDrUjJvOza7W
uxYvy9f8LixpmUC/vTU7s0fu4Erv9SvYDhqt1ko4lBvoaqhAreWwNJ8h1lylYNl/6Ivcrpz2lF5n
Rw9S3GkhutDHele4USsCxkYJrLXFm7qWP+rn6M2jTbUyHO0yGYvqqUhs88o5cfrG9twkbroXr8rF
ugTRhjKYt5koIB/5hjisR1swl/U7/M3GYbtBJuyy17fBNj/pz/3aePX21c53Mrf4rteBt4zeMSmP
JASkO4PuCf84GecLSFZe7tKn27XGQwIocBGuO2GR3KnbP4vKMj5hWsUpG+O0cVMmIMwzqIG+fZB9
6HWJxqbr84mOcxwxwBx7pDUQupmBbngWStYaBg1INnI+LaR5tsbek9x3ZcM3vygegzdYG5O4rD84
sQ4rSK2oE2nGwh1Y1a50DlAfO1Fs67t2H1Y8bAYT8dPz0jRrHxbmqbiIDVVCSKr0dnZC7xjaEgE0
8jp9VW+9u1oQd7UUqwcEkcN0Fq4yfceH6I6eW6AUvEhSp1ZX0gG8Ns05l25ss2TW/fCP5qEAgGkD
odsL1+Fs7aeTQBOVHcPB2vvawfvqCSHZC2tOifgwlBsrosTe7Vm7GWfjxb+yJLwYG+VT2Ncu71/E
oZ6CQYofbRm41SMcDxDLKEWX4slaYWZYBi/6t79DJg7IjZLnC5g1oHN0JMgvYgAfLX8ROjRyrW3t
o1NYIgAWFXBAK/MK/6L6Fv2VsI1eRR7pA3yOU9m+RfuUtBu6VAidEIsvSOAIl8hksGD3XM4pYSob
PbdkPhR7R93Upe1v0nEdfVvNowCLxNZ6lkz1MHAts23EJveENwsWARkFL+mmLlxaSmgqIISB6DnQ
gkVlPdoKYhkaIO50CTJHlBfZyrebfhmsDKTZF2VcyOvm0TpIolPsMEFiNC8dGJ0OwYw36UQS46px
2brL5/DLPxACaH6K3UZnTj2P0gLtQmsbpNKzaRps9SNzAVShSeYWy3vXgFVZytly2CHzDVb5MXux
ntmjS/tSWBjGkjag8EadHzmu96kdoSnI5xjMCtnpHFOad0tEp4fA+FB5TAu2cNGvfnfRh+20S+za
qUFdLEunPMBUec+e5Nv4nNI0eqf0E2zNXXZM1VX9EjwW46r+4JWToFPvlHfhgW93LW29gHhFIFwn
voipXIa1Hd7iwLWsS9TDqNrIM/iNsiZPiXd6oTyJ4KfN1bDR4r20AK/rTIg0nhu3QbkLlJekxU8v
AQFoz1iWHQBk49B9k8NC2KYsUwtysscaweASCvjLxDfdrXoOYydzFyr0m1bZ+JDskmznuRZn/0W5
D1z1XbUu7QlhYj6MSzBlH96GPGsrXLcP4E6Efl3f4ULgX2w8DDSLlC9vh0FxXBHGDjKlP2ntXg8c
3Bjy3vieIRFQAiEmH+jJaxeCoBXhOrLfCJfaY3Xpkcm/Z2guVwJOj7MABYrekk0HEhOlmq94MTOn
cEw3bdxqOjHC6nNabKTMDsQlDSvkDwTTNLaJFQkywgN/3hAWZExSfRofhm5HdsasrYzBTi/oI+nB
WiFQmmB5jpj6hZ1ClN919dA0dm3eOEgK7YENW/FVPTTWtYlcj23oa0RK8IUJCvmTHN4pCmYP9Sk8
ZXgqt3258q/tU0zKH40XjTkK45BtbEgRWBcfokHe+dJ/1E6Dgk9lzakYZYDu+vmxjAnSXbCdQ4UU
Hv0381U+MEkAqrx0rwa1O5d8+Nd8X27I8dg1L+pDkTgjHWE0pVeFmC+gmHigYDoEqV2sSsO1XpvU
MVEUpTuwk2N2ygx7xrlAqD350zX/LF6LAOfGgqMf/E5f+/K1FXaP7BtvV6p+4S0bn/EuYsNKdIIe
0M5jYQT3tGjWBrzzhbilTHoj5rbd1Ve6nd4T7NrpMH3ne/2aP0fgwl3z5rP92maPeFCXSgNrYUHI
h2YXPCysI4Ql87LylBhslxKQDAqUZXJnH9dkb36wIFAEoC91vSeuE3Mo5gGWr22MrjtemA903Lzi
Sesuwjm94pSBWsV2nO51hFT0HbHn9MXCVmKM2PlsJRamtxOf0K1ca04dW0FZaPTaj6ZLKjxfX0cU
2kU7oKOPHsc1LC71nYEvbLtky74Vw49NwTx7DUu7+mr3tS3xyrA8oapDkP+YMVVvPZd9i51e4p1S
2do63yZrcxMezH2BF8xkF7w0DsGJnYP/yjuT7Lp8W2CBUZ1GXBRXfdoW0Xr228Yo2FeVdZsDUxlt
2lYDyLYYdtTVqVOoLhnFOcwE3giiJq+0f/1XiQmLHRXhvsyzIBqc5NGT7Cn/fBFei+FVzC8dqIRn
qs6+sPHW7KAIRI4WCKnZng3VbVBLx3xoixWY8eTSZLTdlnxz1icPg1U1ZhvPgWZD0ukhvUHdIRLy
FW5utSWJgSr756gttBuGFrqTkmpPZ4ATxKA/iS6P0XvwkBT1rHeAHFCMrykEm7Ib3HlBSSLq1uo2
vfgOIluT+XObbJI9uRbmwt8lN/9IbEVusVeCtBZ9UQh4UN/pz3AQZcNqAvCyrT2KZZ/4BYZGeM4e
uGzpLL7CiLtRzOBjcUdxRnjB6wOti724uCNL9t0XdskrtTsOCslX7e0QkMxd9pv/yWycAmUBSXI0
nzDsvkfflRvR0tsUK/WDLArMmh5nPvbIi/xgPeBlpK4HonOb1kvNrlfBZxrRw+I85BKBwXtEis2K
NYrx0j5TKmC9buF/03dfQonh0GD7J/VBeEnX4oc4wnNe1Lyq55j5EOEnX3nzFlFf+qi+WbX6Et7I
Mq/tfhMQJLTyPrxd/QTII0LMu5H3MEy2KTa3wCaPrDU38G5eLJ2ZiDeUL/sbCb0AWRXk/8JAK2F7
w1pzrEt1ae6IOZ/M0c7xPyL85F1FEboG4f3Grjr6ZvaTElsPbTKBKfD5i6+OJEZWBXWFPptVvnlq
L4GyTz61Z0bnQ/jmOVCCPHsIbWtnHCX8hZ/0FhBdWNNjQAFzRRTGktn4VdiLLvwyhey0RWgz++s7
Wid2cGBYDfUq2tTbAAv8WbrOk80sEuMMZ2ykczEfYk06DA71PP843qXn51KiLW9T9qFpi+echbF8
TdCyL4e1emTg8JCCi7wLvrC/mg+AscPv6NZ9sAgIV2mdvWQQ5ByS2PWL5wwb48ocxUtB9NM22iv7
cQvY23iJQTcky+nKPza8NL7dkpcYLyjeQrcLyBRbel8oxzmuo72NvoCKpuyMVJSTi+CAvUp8YJaH
mIrd4gDhKbrlx/wNObq1n+ubAl2flffgXwPep4X3lHwxhrtnttDjFj2meAlPTEeA3QQsZ5DAlvVT
/aS91E9Mj8GDuMNIcC7X/RNnV/WQ7aW1sdvEF3FlPANdWpcISnPIr/Nkqb2wt753r71LN+apuCNQ
E+wRHem2Yyu9Hp85sAOEqvcFOsnSrtciLT+afY/WltH0Xl1KgbLMMkYUltn9zXyG82LZ3dH76Ien
qCbIw9FEJwc/xaq/bFzjCGyTo9/s8OEQ12NjXIgv8ws0HOG8FN/eWpNdMlpSdgAt7BfXd/iDuaPt
xmNxYhZEc2htRy4WINqDth0cvgFxr6xqGoJ3PMbBIqYelD0SRJBTF2KhpLl1nLfPeAnfM7ZlwQqw
22dpOjE5n5w8SW3LZuHConCNQ/FWP2OnkDl4ShfhToqMr0FCp7uvOgYi6N5KvK1Aa4YoNX4WDzq0
6LggVXkSI9sguXKJeB9D06sfezw8Je6nOYxICnd4ZQMx3hGWwK/HiLBS4gsZKla8q6UO0FjFOo7n
ybPJiadsPSXPQqLUa6PRuG/gRPIWuBk/9c14i+OQjl+Eu4TsyiUqZRSifXuOxah0kozrCYoOq/PI
y9DPP0TIbuYs8B6P96Qgg6v3qjSwXRry//1hMKtDqxa6E+tBsh16Ys4alQ1lUiXl1vqyvvLa6vaW
0JqgzfKcIiz6hFVaCJxUfv2gT/fEEHyH5gJFTATGxaqpQrYPgfmEyLJyAwKSZt0jFkQKzyreU5Qc
lGjH6VPUopsQn30qFn0BCMyLJazP1bFX5U85FutFFnGY082Lx/1uw5L2X5m2NvFe7AFmurmFu7v0
xy+l8A5eQ1C3rxIyoLbPkQ7WGrQQ/mMeRKvKLnrllKQHslan4WLULaFNWC2ozNA484pHtX4aSa0g
YLJ4DM2BKJew/hSi6GYlxbUa6odGmEhnnwB9D8lbrxeUUMenEQS2A3fepbJO3KNxjkffLQT5qHDw
tDrvIZPUq+HNsRuytoiJFQAirrhy4l08mjurvjEfi3bS1rGPGsgbpns/ySceBxuYXPWoExWfptAF
C4NIu0ocPkxZE7aWF+DoC1xPqSBUDjXMbw7GBvkwmwrYLfwstxfH4FgJmE4wY4yOV7ZOJ0J1JiiM
LmZtHMzEGnZdxibT6igGlgS9SwLIccuSP0aKxitTJqglRJwB9JtQKf9parVvtUf4KHi8dXGbrLWE
7UIrtlDO1GNUBpyGJXP5f/5f4vHvyDU/k81NE/ESYeKWijuTD/0BdNGHRCZiw6zcXoUPAZwQZyvr
heyFmzolfj4tnUqNoHXKLMbVeP/zx/+b7zJ/uiUpoqnTIVJ/8F2MQRsaLTfg4cX9tzcQ6lb7lA4i
qhgkwJPDVulUuyDk/gVjI4Ed+gGWkRFTKYZlajS31F9Jy/9IUhZrvRjkQarotKQw+nCKVboTGv15
1PHCTyJq+rQ6YMMjQwo9J+1kTra5slGtfvvnr0Ca7/G/wEU8AUk2ZAXclsUV/XgCUqyJI/LQyvVE
sAgRoONWFL6C3EQVeQpOfkF/cgbCMHxheXvdXfPKCS7oOu/88S/DwfjNtcgSWlTFVDXZ+nktWuhJ
spCH9MrLDENVxAI/YwWSsXgL8KJ5gqn+5UkovxuAMhYPA4uJqKv/ipOnYzcVhVC5eka5z+jTu6Fo
6CTZabUT8RPz129IzWtReABjMqfGiVoObO2RA+AySbZK4kVIjKOFiJV2Ecvs9VWNv+TFa2y3OK6q
6hE09roYUaY2KY+3aGmBl5AjOBAhDluFZnP580P93TOFgGxgkTVn6tWPcT36asGq5NeumbIQ6uBh
FnrZ/+Xl+Vcc+PzuKjLvjibC3zIMmaf5j0FM0kEzNpZcuV2l3WDTXLrU2PWQ9PyGN6agBGv02WUq
OnAMFj/pzc0QaQf8HwP29eSiB4yopC7O/d5TzT3P3ilM9ctqZmZJ8ZqU1WEaAWgUeumItXcWyYfM
K3Iu/vxlyf+iZ/26D12TRcuULEmdh8g/7sPS1EHyZYXjgMXW1DdyaAU6GidaLWPKM52qMHVTQ9kM
0J4A2jqVuc6q5NGXegSOMYQR+P+AUb/MuLoT6Uh6sg+tYOr9MxGM1V/ekd/OHYpK447Fy5D1X7//
j8tVakvPjZDLZWQtWwmqDYar5TRjp6S0u8e01GdP/+ugEY5O7dJHAEdNBuyh2PztWn739ihM3KKK
oh5h6I8h4CMskQRzrNxYo3tilPFoz7SRMaAmVMolYEXep6ajxe7TxuiD9PPPz+63r69iabIqwnnT
GYg/nh1+k/+MwQFBkV1J5AfHXYhIdLybbUSAHVE49fzm4csi/2amxCidfI1M6kozTmaYk8dlSMHe
DESZEPsvm0j6IgmJgqt/KJICdk/CKdsCxmuNty7w3uFE7LBRUjCNuu1MWWpmDNWfb0z6/Tdr6gar
saya/5qX0KAygMTKrfOd1lJi1xVcgajW1gOomSZCSzxJ1iahcB5Bfvnzp/9uXWSEzcQzMt1k5cea
oA6eCqGYNWGcOT0CpYl+opva9ZEj+cY90jIKJH3zl3v+3aylihCTyJsEdGP8wMnFQ5t1Y9JX7jTw
LBHcvOpm/vrnO/vbZ/y4s1BrZHyiDFhEfodJrxzVTP8y+f52TPIySDDMGZXGv8akFcFqkRteilJa
Kz0tgJFZxBoYYFqeXYZfmCAS4mFwH/DLXDA10YxHP5wk+8Qrd2HVHToRf6gpSzbxtnSpDCoGwRi8
hgUM5BoFcKcwklthvAcFa/M4A6N84wEe+PsMHDM9VBp//uKk+VX+732CIoqaqZjMPRaS/R9riqoV
rSIAC3J9xOmLhmWcyIp0JSOCItZnTpyqkzvubloO4G58oaRrUrD1LWCN/vlSrN9diWGS9SRrsmT8
nHRK3RDNsSAer8y+BZ9me0CKg0XAB33c8TJUjbdTAFYEyu7Pn/vv3QmqSRNhnaGbMvzk+Rv6x8Rr
+VIzVXFSuhO5vobMO1nzZZMI3eFHY9KtSPH58yfOI/7Hd879mZqBcV5T1J+7Y6sOw2kcTdxhKrjx
CGU2W9nnoooe/z8+R5VFiQfMbK7Od/6PO9M5wylWZeSuSe1m8mRH6DEzlN5f9pqm8rv7+cfnzPPO
Pz5HUBLiJAHquCApGsFSbTTfnPJJYB+QBUg5SVvRA1kSm7yO5pCZ4kWNyJOIbtw+tYau7daCNWuu
lHSloMeSlEBcR+yEFlOQcsXZaPJ7kA96FGylCuCGiBWOrdaA/b4gYBt+qLAaNBFFL3Sf1jIRVXj+
1U/xgckex/xI2WhlDVe2W+dpkBIST4dO6ox8afkqAvicWOR8+sBnLmx6DpR4JnvkkfTyi/ajM0Xk
BXHgcyDGLwZQ5K0HjKviMTD9oUGvZr5IBkoJsI8F5qa+sfMNMiTpho9xSz7ZS5/qhH230HW0Qb34
MN1FmHh27NHBNjSTGuYkGetK057FtRxNZw7NpeNRYc0tGuCdjt0mihEPmEPwGE7TzQ9Pfx4p0m8W
JjaUhsZkIKIM037ulpJkEhSOaUDyU4AActBfuyS7KL18NSvrnWpEtxDH+IKd58lKo3NtBSqQph6r
/z4Pte2YqVfM68+aVK6koLhPQvIq6aRCyEpTAR2XnWkMKOyUuh2K/mPVgW6eAq9dYkp0Bk/8rGr8
1UZ8wdZGl0oNHvOO1qkAEFSx3pO+v2qNdZya9irDmq47b61GGQ2R1DpWZbBSsRE2Kn8hSsKlQhhU
0OPljC6prO7xklzkprtimfOrz2jMNooifY6+5HiCcYQHQ4xoJb+1meQUA63HkK/dI0tODcOEUtOq
rCbEFXgWlvN1ymof27XRXgNd+vz19zp9X+f1BfWtXXcQKmTkfE1ibQcivjXagm0lvtVR53oDc5qk
PisyTHOfUL0wO0CRP/uaevJj2BBBdRem/IDbBeZOENyDPn6pQLjvmwAmj+cLD01WH9TW+LQ0nWq+
WT3l2BHPcWfh3crOWOPyB86gjCkPw9VfRshvFgrZgpZK8YmEZKz7//2SeynUUnK5UEeDIcv9atw2
kEuXukUdMq20dZhanyECdiQZFXIWkcce1wNNUE/p3b9cy7yc/5hA4Zur4CYsWB7WzyMKVZau64s0
d8GBIE/fxoIQzka1dGWil2t1qdsivBeXQtG/DUbzIeXita5Q1gSBCQ2+K+gmmoK/6ZvhL4uY9O9T
h8IJTdR1WTKhYv6c2yt/7ISg1TPXxzJAvaswkcrSeEFc7u+8oXrx0gk6oSEnbm3A2QqEftO2oveX
RW2GI//8iuDbsp6RJM1/P8+KzRibvTe24GXNO0SA1MH/l0I4n7khmDoWQzSMuyxBnKjkm2qmaTSz
51ztLGTFIPpNUf/Q0l2CnYCy/HCG9zcdck9A/oSxRCb5QyavIvKqxp504ax0CfcSkj/PXmgxkMa3
9lp9gWUj+cvi+buZivORApJBo7Yhyz/OBnXcFEmMpwpCK1lFskXrvXqDQbXokupW9tktacmDLZUJ
WEz+9ueR9+8dtDqvppIBEtqwNO3HPjPuCtxNUoQdxaTdhF+JkODxRrWOuNpy38vpwyQgHvrzh/5m
TLFrB3dtGGyMFFH/ccdFneet35GmmsdIPtESFnH9Nukt0I/opHnopDM8csNbGhkXVNSff/74X1vA
/37bVFHhtmVJlXRd+7kx88OkyNSkTNxJa1R6ix2jQ5eR3olLSqunKNEvHeYA2tukNmQCaIue6gRh
w4tBNJ+qVrm182+bYXwaa7z8c4huk+Zv4/igtAcwftsox6JvVH97Wv+eJrhwDh1s2jWNy/+xsys1
6tZ6m3LhmO4DBTfwZH5GmPBBUP7ldPC7gaFQ9NP5mtgJaT8+KkAq7JmNFbtxDNfAwOHhGw5h0AcD
nTeWMU6UjfX05wfz7w0ztwcxXQFyPk82P7dd6v+Qdl7LjaNbln6VjrrHGXjT0XUuQIBWpERSEiXd
IOQS3ns8/XxQVc9UKjWpmZiICgYlZdHA/Gbvtb5VANYUzBglEC9vFc/5KN2CZHDEQrr7OOSxl7qq
bHxzPf66fFVFtuSKOC/WeeNPN4FWU8RoPCNeC227HUmPVtX4OtTFq99/PemrY6qJlLsUE7Kg/LmM
y7JrCENee+1n2lHv2MPn3GgU3Jgq88dSUK5iVV5GorY0YQuoNaNspeC0asdNiCgQSJUGB24yLoL3
3ZX1xSDEMZBE1u+mLOrsCH+eDQdBHrIowvZb4QOawuCsaANjgHfVhM2u7R4lL0LkE8GIkr671LR5
pv18P85Dn6EBCWOm+fTeTCCNBeUoXlsacAkVox8VEFgLokGSxJD3mwamm41BE1wDJJJM8ZmlTVTF
qX8dYIK3+86bFsAH9x/AW1PCCGhyUysS3uMhjSHWMBP4RIVmKgUzSa4cnHGIQoo2W3p1dkpUTOTD
TJD5gI41hYqBHjcJPrFkdrTdfrAMhNJ0tR540cc/B4hnwU4C+oSJnFIrOLi+f2pqbVt1IBmmXJxN
8f4yMJVyAfsYJEf4Ql0P5dsA3I9QQkJg8WLLUvkM4HlZzNuAby64+Sb95cCa1lyakUxL/XzBTREM
10BloBt74ckjsAI6qauP27RCjTanE3lau80zSCSYpt5w57hKUd/8/kN8eXMROUD7wpLB4n8aSFK1
ZPHg58kaTyeSKr62GEu3ptF8s2n7ot7IFUxkrqQxqOvU+n6+gnG7KVlRklrdKzSd0CaaLcgOxum6
7LYsoYiFm7PNODeNoh2DVr4iV/iqN6fvPsivK5W5Qi/RJjIpfnL0f/4gUyRiIwbNupZquBctD85Q
rWr/mWC4B222ctZ18lKV2mE2wqfmy//7AecoqEzoqimKnyty3AZ6FweMZmPsvc3Hu0JfllbeN4O1
/OsmmSIYIyN9Bsr38ue7dqjjTJpyRgw9psVgwfm3kyJBnWUc45EMMp0xK1KaddjphJE1XOUAye0O
jYlcQRGPMTywc1hPFkveuX0XqtYlhZkje4QNDMgDawmB0/fD8FejDekMqkTb4YuyjKlXJgi/LkbZ
2W6FvtkKRfHMoVxksnw1it+O+l8eJ1mBdQf2wvylc5NwkAyd6td6HK4FqQWJHBfPLWVTkJAmypok
fGmTFxXwSy+Aq+pZkerlNswQwPz+wjDmO+DzcMCJosmrSgrhJJ/mOauVATz5JYnm1RKXDqB/E/AD
BMoSamWI9guTVN7UNwGrCZYER8usV6L5aJjqbYq2Jn8ffKwrYdqta5ZLERMkqGkSCSceOot8uX7Q
9prl7cdGvjUHihkFF4OoFM9qE99bSnNOi/zZGsSrAlA9adp4marHytTc0hdQ17JeolRNCdK6naTy
pEBrKiwCh2X9Pcxptgdmqri5rF/hMT51CgiYwqh2QauAtxCXdPgdzzAAnuqXLGSby2UvojgdRLCW
8lXA5WDHWghr5+njuaGn7sdRLkoqKkH+Eonfzarql+feoMLK+Ie37/PSvvLquaSQMrOV1TYDtmTG
3banyenMN0TVE1NaBuNak0jWHKIXnSMdWdJtVGXPkV+9tkG9mUT1VghZZTY9A3ZZESgd1DeTWvUs
S61FXAWv0YtkgRxpA0QJ+niDw2udwyKLZ86UkegoowX9rePiMgutXnQKusd5LFYM/iRCwAcvVeDW
6XAS5P6pqelnGcI308BXCwxJVNlGYvC25m3cz6NiYrRDFAIQWQuNZBN7fPIHbytGruSXd3k1PosF
Wh0vOVr5+M0eR/5iCiIdlBFZm5u1yuf1vixxV6vYt9eTJ72Ba3sA9n9vSIFbWtk5Kp5aSVkr6/Fd
n41lGsKd4EHMjSvy7Z/NrjmTPUVhrKDrV8yVqlU9IKCQvWxJvQdLldWcgyrZ/P5e/Wp0paYl6az3
WY/9su3uoK0OlZ/n6z5C0WZkm7KlvpP25yrONlMRb8XeWCoBDi1UmmPGh0NHYvdie04a1BFGgHUm
uE6M6TUa1IfUFN8mWHCReSel43Nci9/sqb48vZJEW5JeDHu6z7OvKlhRWJl1vsZOdyj1vkI0dO83
xU4Uw6PPYitLBneM/NVoEpD1+4P11cKa954rz7KkWYzVP19bDHl9U6sl1xbhKQuZq1ka1CvumpWW
O5oQnXHWb4NJfCsS8Y069RJi2yrrvYMmt2es+TYpx8iYgU8rYrb/5sN9sRzgw7GdUViDsXP7NOqm
XqUCnOdMEjT3AG5sOU7aQ6QxXPqBYbM/vRIzaks+caK6b23Vwb//5hN8sa/izIiWYupssMzPy8DC
UMMmzagulWN3ns9Pr1trv57DKR9UqzuLYnyfp/rVEJuHED8ZOo88Uh6ienprDP8oZOpDBmRfUHHN
GtI3d+cX07GkoKqxFJU56ZfufAffMpuoQ6OEbtlX5++aVt4mNRdQSHKl2WbfNYO/2IUxIIuyrEky
kpLPAxFXhpfL5CGvqQ4sKx81PDwTG/KqU+jBOSJjtQIl8ftTMJ/jTzMv/XpRUxQ60KpszSPUPxoK
xdQPlehRvMKxfJnQMQ54w41m75PN/Pt3koyvzvY/3+vT9WYJURyp6lwos+Bj1aGHwVSC1MUORwqf
yyEHwGYia1SVVSCWh6kgTjpvzJ05Wty0uoNl/XYm+qaqsfTp51XFuBFz9QKoPqWTTzoJuKVkWhVS
G4LhETe1UNxiiQ1A6CsNxVooEjtjV7TV7Qf5GIlmSvsRNl/xrmbSelRYF2od2JVo2tSBtCkzw83y
7noM33zZcK06Q0lnbE082JRcZOJ+m3xciaW1K6ruYKVAX4RxVU31QejL2xiATytgNcUAmnT7tBs3
SotLrWx/RFFz29V8Sj87DBkEk9SbzlpCp0S2iDTKMWkvQgOETTJMdvFiboKY7VmuWjBfPPGBKJvH
uNbXFcgycn3HBSBta3A6kZAcBSLNssSP9kG4tPgqSxWVJG48daujCTIiv1ymA0ppMX0ukGZRWazJ
wWp2kz8msFAz5hG9JMkn5woEL7BSlUkGiuSHW+5gnKC0WlaR3yPcbHrYdICi+jEiIKKNT23KIlGx
iLYGn5/wEjN1H1kirATtEAxGsIIshGScCrZNCMODV6KzjixllRELZArFEYweHh2u+snMjqDOHaVg
PWaIw6bOmAo1qHExfuGO7CArfrewBxlhfWt65k4zq/cuzI9+lR2FukFL4aF5UrG056+1KV3kBN8i
gcn30bCBZWgbOrhbGgcXAziSV2DyBlJsBcQI81qxtxcJtWoBByiBtmyEzXxJDHp5JFJ3Z+ojJlI+
5DwOAElfoW9dKTHcQy+46sP2ITf8wcnacfX7O+jL+0cyDInBQUG28mnDqpd12Yw6A5Jce06lMyIH
/c1YkHiBSkgddbedrB1f8Ztx8KtFCvUPdq+IKdAqfXpbLRhhqPgjLjLaP5JoHbI4pZ6ffTMSfVV7
pTNMr5GOLW1E69P7qIiDgNdb2bofrXXbt3iiIMGnuHWppuTI6YBuBkerkvchsTil9P1K4asRn0nV
0DnGVGE/bxwJbS/TotfoKODhSEoUpy36917Qr/j1AaEAmz6T7N3pxODvBiGKV5CIV2IFINmk+NgS
yNM01U0sE6ll6jsvlelgacCSPYJoesiZdkqMuRHV3tpPsrfcb05t4G/hiu+ssQOmQNpUp1U4FDKq
+T5BIT4G4rRvnTHXb5UWDFzMcNmOc48wERZyBa00GGenkzg+K9m0ziYCdwJjIVnGIQ1EhPxvch0j
zOkw4JPrZRtKeCqLY2XmaNhVTANiMz3PZzOHDIb/a4gdM9Lv2UrFqQ60YQSfFR0reEuQe1mJPHlC
j3Bh7tgFjBsKHD1H8kMKNV20N1mkklUQgVOgClWnRuPIUedTZQDjKIEQTrxwReQHKQQI1JukeMdI
BZhUhM09dGD5EUb0PvGlaaPeFkNfLkc0/0bR+OAdLBzaEhwKeo9Gp29rERMlIdx2O+Cx7aL7KS6g
b6SzSBzPZ+jxBjNW8Pf34Ffzpa6wRbdk6vPU6X6eL0Ox1tIs7jLoh/SY5LtUT3ZjL65iibia/6+3
+rxF6wp4wznIx3VgQFLM4Atn1NjBJC76Rvjma325StbZV6FLQY7Gdu7n7yWWcpGXasX3itd1QJqe
n7nBkC/ndXskjY+ST7wYTnZww998za9WPVRpKEmx1GIf9mmJrFfICrKE4WWg7QsBPU2xvDTNwQis
nVRwfvn59wf263fUqOTPwaa/VBuAU6NugWO4rqIKA1h1C1XmWfLGS55U7w1zCFQn9/dv+TF0fF5n
zfpYap2olY3P4p+pLqD6k6CwjoYkWKiEHHZoHDFbWgSNipU9Nfq5hs1EFlyfnE3ztoyhOFYja4Sq
n1t9mCOK5igwUdWYXfGZpg0r0nBaWSPSBk3IoU6QPGKk2i5G9Eahy8MUN230wtAXUzWtfK9oyPXl
futxpZE1QG1718HRdbhXdmEIX4rmbb2QvHOVYIxrYMKllrLOU/lusMqbTMhG26MSi6DZCZoAmrAl
xI5MfgK12R7X8ew+L2ugSQgACQnLF+w+swUc/8fIhDqhAcf7/VH98qrlmlVoBdGaRkv781XbDx5Z
aYGVrvuyeE/GewvaSOxNG/B1B1l1m9aJ8DtO3xUyv7qA4AFRyKSgq/6yM6g7YQwKWU/XEKrfo4nT
Z03185g0z+mswRiq4gj35/b3X/ar2Z/OE4p3cX74WF3/Y6UuWlWMIBnyYcwUkoOrWVjotOapv8q1
bWRK10le3s7rk9+/71cj3j/e9/P+OZrUpMs1McXYPKzMhGssMutDL0uXKu8Ov38v66stKSVQRGJs
SxkVPpXKm94k0INQprWSRadh6IicRrbuU42Vq6QhxqX4oRHmRvdpWo1igJfdhJlB3VDiRHtebdha
vVb8tySHfqTrw3XkK0dYlUPqAThVEkR+gvTm63ixahVYnqc9RmgkXVlGljcQu1fDGAwiwDnadNe0
IE2m+MzYCLsX8tQyyDasabFF4zapcWuT3Hb5MJfoZiQS+4TtzjrEOW6kUmC/IYG/ttl5UTDOWesL
2S0xGzWWEOrOnrTyO42Mu6YmTY9gSKRUbqb1j92k9oTAse2RGm2F3Ovg6T4k5x74JZkmTMENjIl4
4cswhGNlOKpJsJ3XzWWlXExWxEPNtUGkgusHw0X1SQ+vmtsobw/EPRSuEQuE22tuD342FIIfwlSN
rhY0WzJmm4NWBaRFYX4lofebKearm8aaA6hpPHC3fhZ1JklRo7ssqKsX7K5y5dKBo2hE9aIV2o6G
76UhouybkV7+6uK10GTghjBoFX++nthf+uQWMkDoiXGQAd4ju/VkR6oXJSTccE6HkuYWXB1aa92L
iDRMvcMQRtHaj9Jz1dLWLGTavimpHXL0I/OKB/T2hFt104yWiHeweOEltADVwWa5SYcFWNKgQfz+
vvjCKaDisUDnITPcUKv8dF/4wpigqUxgHnnpEv0UDneRivdQSQc15VuRv1XYIaY+YYS/HgsBYXuW
hTB7zKmQ+xgRBatZdS2jcJOdSdVDv4XVaUVqAU5c+O1EeiT3nbL0dAV4fAHxshEIoEjEORpaJPc1
7IL177/Ur4nfoB8RDUjzYsqk/DNfMf8Y0Sx9NNNGVpL1IEduSVEdlJp52+REWVTysJQsr3DyFHR4
Kku3AXwF9vAZ9l6fbJAmi1dhzDYAaqUZmN+MQ18JMRBt0zqaVwnGL4VZf9CmwusYbAszuGrD5FlI
ymOQY4zWVIzIDRknFRzvWhtugT9eB0Oz12h92Z3HzrOpjft+mQbZexNzoqDUI3NL30fSCoyel2gz
c0doDWofVfjxzTEVvxhB0UYgFUDgRmPnc1dTjDxfp2yUos+uCFKK8fu1I8OGJ25JfkYjwtEdpjzc
9MHW6kEP5FE87S0RdkMfvIljKV/TQKO7nUAMUrw5n7MtUb1J47M/cbuMyQv5kJnbZ801dFS4JyQr
WgU1jkznbtHCTnAiuKrkdnKzjVDHNTM8MVgBqMxyY53ElkrabsZeylS2uUxCjhJQF547X3BTgi0A
NSB9CQWKrpu5pt47PsXTpS6VAK2hJbhiWaA8FZSTqYWXDBmSrbSqZPcFayVTMK9i69XoGYL1qH3z
NdHxNFYzWbdGyOaU+hPE0nff87eDD/vJjzTHV/LjPJ90xh0xmE/zorBJlEtdVbdS277J9Prom1+6
UJbo/vPCitjcBqz5+77bWEVDgzzYQa3vHD/sf+w9UTlYzAa+GsUrqoVY0quSyBTLOBKHzPYRIiBD
bAfzq2jWUzJzR0fxKcvH12+uha8uBQRpiohohU3t567aSDMhqRslXQ9RnoCFVGzwvqfUr4cV+zmO
T2gdO1UgxHMev/DZxKn0jbLki0ULBkETnbk2z+ifC7zEXZdlOi/QrJzT1yfFvW6AGO6skmODnHRt
jaU74SO1Q1jL393FX4z+lEro6VDGZYX4ufqe0WNv+zTM1nFLiGSRRWs1h2FmALp3lBJ7VY4Z6crU
zhr3wDL1AuCh9dorcnKfg8ZcyVl08NpS3ijjHAHYWUAIyeUStU3XDt4eWqZDYNJtaBIcytpixaqG
NWFV/TWL/Y/X4T/99/zmr21C/e//4ufXvCB41Q+aTz/++zZP+e+/5v/nf/2bn/+Pf+9Jbsvr/Efz
23+1es8Pz+l7/fkf/fTKvPvfn855bp5/+sHN0NWMx/a9Gk/vdZs0H5+C7zH/y//bP/7H+8er3I7F
+59/PL9xCqARY3t+bf74+0+btz//kFQalP+45ud3+PvP81f484/N23OQf/F/vD/XzZ9/CDQ3/iUC
RWe7rqLlY0T84z/697//ZPxrrjSxF0MiMBtlsrxqgj//UK1/octGoWBahjW34bmi67z9+JP0L8tC
USDKCmog1hPKH//93X86h//7nP5H1qY3eZg19Z9/ULWbdyf/2BMyt6Ds4nOhCKKi/0tnKpawHWuG
px+kEdFyTK2iD8jTaOUJ7FQRJmi6k0Buth8PRdh0S90PTrpg1NsE+7VMRg1PPx6iGjlWHdXmoi21
avvxMAng1zFs1X/9mA8zUj2DJ5L0crhWKqHcfjy0fl5tQ/zBf/341++ELGXHWFFORCEzu5lp/M8P
H8/keuCXamUSsm7QopbY8UBpweZFe4unXknaZt+B5VDzyxw2isSoou9NktQOET6hb8GNh6fAJSHy
ABI1pPBKRdicieJIdXkZ1QqLLRXaftmY6T6ARUNSFPY8BPFLpSGnp810LKSWsanH+IV0AbRPGWqa
QFcRyvVBtxU6SVqWcn0jaPyqarJ2qwoGskm/LE6jr2CEIBrK9Wk8kt+yQQcLHUvMN4pMrlNca6HD
iFZsBxaP6C3np3VV81QmFxaUPTlRIZ7Xj8/JpjzffjwLw9zYEDdbJqjOPx6kqQxWYh9eD0RorcMK
b+cMT48JuIoHf1sS88ryp3OTQu+Wkr4xgZqA+w1iCnysIzZy0S8Kry82vs8WWzWGjeqr5zQFuAMB
edsIZbZtZxS+1CtwqgfyiZXEzDDV/veDr8X5P34cxynbOgRCHAdTAj3OzLz9eKAKU/z1zJi8v383
64iImvFsS0qz7ccn/3gw5h8/fgf3lkZIqup2BMGZZSafp4mibunHK1lYJ2fAQSyLYuIhchtBdHlU
riQwQaZd3snamXzE4a3Clwchz6JwQCDskkJaJywlB1JZsvRW5NIsyDo3x+emWZcCuzGAVu2JZ1a7
ssiauwexTMZdDc5XvG5o3/Q1y9hdDdZZ2pdc8g/xD6gG0APzfRC6oPkVZVHHG0Ci+SDjdITIe1aL
N+JoUXjSE7WrmIIrTD7CTJstG6J+Ue4ALtVwQlOIKXSKiO58EbGO2e20gHASnkSsz51t2QFZ3ph4
CfVhYS3qS0t2hMohwtxQr2CQwsVUgae+RzcWW0AEJIjqVbuBFtTY2Tk7K9FSv2d3iWmXw1aCdI0X
MBVIew0JoutXETvFidKztS5x/sYoyZG22CUB7yCBrJfiLXU7Dt91dxse9XvBsi0fQF9zJh+XI4EE
pbandkUXR7bcWN6P4KhUO9zlx4JQ2xO/Lx5xa7vP8Qac6E44pMNCRSzz2OYuBjWE51mHNQYxItuH
hUhewQIaGYHa6M+71RjekOlN2PP4jiC9r16jdAG5i/fU4w2ElumV6L+4OcHa4+g2MkGgNqYj8ZkW
htXgLnDrwxCsKiKxAfTLWzos7UkZdtmNfKdc0mohzXocoklsas71kX2170N68rbTpqsAtboKwYr+
UufePBUmYQYzwJa0ZTF1iCFIztDAwWheshfjLru33OQapJzeu0a7s6pHJngDrsyCgrrVYuFaUaxv
DcdkROpe58iM+A547J7Ue/GG3NC0gcfrwEO7Eh50HDEYUTpbfVbfh9sQC/RO3xabZmOSdxy6gux0
xHe95TVBMXbkraJXyEiiYoeRk+5lhZFird7Hux4eJ+XsY5yfu6vyfriRn1hPVA+UXNDTcLF1V2Zx
4KSSuJls1WmB7cGqXS4ojfDgibAaroRdA/oHHsVTtXNDUnbd/BaodciZWAy4udiepi4B4ISrOdMP
a5ssOliKS7N2jUW81X9Yr8GtQvSw+qZstefwzToy7oy1C+TPLWagtJ1Odx5bts6We4d+anFTK6uh
WUgXEj3LhbXVRrcnst6y1ets7W3onoLeZDoAlzbZ9bP8nOYuokusWBPxGSFYKGLoaKoXzlu3bxWn
2xczcQk3EfFJ6bLbW47uyikAKSV2EAd5DzSOIzfZ97A24SLuGgczwr6ZdiGMnWahWWvzR0Zq0b04
sV5xleahVh4ZO7zRRtU26G/kUifGScPLBBbySow28jMG0nyL0IypBxP0LXVo6CPVowTgax29Nf5K
X0ihTZ3pJGF4q11MAbfRUnrJ38kMwTxlrkcilGjBMkRVCxJ77rQrSEYMi/0K9uqmJ05oxsVpd+Ej
IC2yQ1eMlv1TFy2nTXFD+1TqsD+uOJdB7XjeQRQ3xa23lbxV1qyTG+EVQAznlzB3Tj33Hjk3rKe5
E9EDQ0y6au8pew7E/47Udx1LWJp8DwCYiNmIOh92WrugjpEx0c2lp21yG3FRVo4vuGD1wC8BeK4w
5lF5X4nROvZcJGpufEz30QsRV9Yr6itvq10bKgOI8m7K8VLW5rRSe3jIu7uo3MfSyjoLxIIKS17G
K2b46ShcGcJTPVJ6g/VfX1Wv0rl58PYW0RMjLBggs45/z04qze81IFBFhQDQjlWcg6tGuifYTxSP
9XBtiD+COYvJIblqBnWmrqcSZ+imyXsKkBrel2TLx+EB3oAZsDG3jfN09ronuQZhVtrcvSU4MVRJ
3ELwuwD2RqQY62TiEu3sW7Y4uHG7ZLAwsExAzIJDSn2EFrXFmXES7ynoLmoHk28LyTX/AYptQ/o7
ce6Dyxdj/IcKvIQt+wrPQ7JvBVc9+slDrO5leqVU+BbTvt8sPIBn9DJCpr6dWC4TeFY0PfxXXG00
++ipEkkWtkvSbuV0PWFPzPH33eTVTghdqdl3wFuZmsBaoT2Ff5fvYwOANh9Wajdgc4lvt+/KbEPT
Jpp5VWp9NOZE0mIXP9I/2kYnfTeu1YNyPV17d+aWK5oK5U54MMjTZYiJJRCli+KBj0BFsqqvhZDw
qWWmHIoaMzl6OG/dhYdMPsuWo2pbEF7eCVnobU54NUJHpgegk8uwcLPwPmwO8YD3cw/4C/OTGy/v
CSnhDGpvUvCqkpwlrwfBxndKFUWtFiao6rD3bPhbU7jTT9YHF88TF+UL6QqA4hdIpwDpDdoixjgZ
rUrJpSEMIKGPbqd82Wp7iR2+6pjJnt4r/14uXD85kp5NCRbcLajE4sRAdDe/VG+n10FlQyOlurEp
3nPohXfCjVquJJ3+mg2CkbMEGDZ6D+OjjD4gReRPnsGKxPACfHe9gGmptU6srzCBxKVblkSl7az4
3ujXMoFrmU3NLXxVL8XeekxNOzvy27FaebtgNwgHk5XGwrzAUOMjneQdvePxiur6i3rJHfEqOY3U
TubhtPkh0Io++NaGzNAV/YxuJTukkLnZE82gVXecXP9GkLbtpr7ud8pjuT4i6Aea/TQcmskFAMxr
TG6wA9u/0unb0BHp99BDH8R16N1WJG9KC3PHMSozewR+RtjHucsXCAxklqsWe4UNPMEuvlduaOGQ
4NGS9xQ7FF2qlfhiPVL/ri/kJ1R3Xex0R6DldLzP4461Ep+CoBZbG1etvkLMmWyTPdjR6KjukuN4
6S/VHcefN4OVWcDwtwFbpahi3UW+qW/7W3yrXLEFHPhlAyw9OWRb4166m96DwVXCdYqn867asg3o
C6fhHpRd/7W9QdK7rGqmVpsyEtVw4LqxZyM6D07txj8TEvvGhVOtpDuxuSCq0e4lZQXeArQHmwhd
vJjTmTQskU/yDGNaugeoGpLMA1y1O/UBur0VLLpyZygUKBdxTLKSfVUtuEhFWmskWmZP0RHzVukt
69YF6y4u89YVAf+hz+hW+tyiXvYptcyl8pxQglBs6ZkIluv8jXmagNIR3NQ9Ms5glb+RUrBqDm2z
IfhWJoeMROjr5k58SZ3JejBBKxMdtJRYeg5QnfcUJj3KGPAS6pvuVJ1QSkjhojuRiWLFm/gxpPQI
73NX3owy1u1leY5f+fKl4vbXvAECEp8wm3Bb3syc5wFbuQsOuaNwLjpCuKVIVF9PMKtZqOtuQVD9
SW025JZm6HdFMFjQ6keyhw/xNaqaAZVCz828yPzrLl91mRORpDI41g+N5bmw5bsU6jHuV1V4NoqX
IV23b2VGIsxDQiFKcdrNOC1ZTUjX/YZjngLtu+onpXayRmHNGZjkY1C1U4mJrs2t1kbmVoHpti3a
TZRLJkY3Howgs7YCaHzTrJ48JelIY7La7dS2fz/7+N3HA6qDbkt/mhWGSdM5ISgIpRgk7QakZVXL
OH+UGG6TynZ5G4QFO775WS8Nfz9LBYHPFc1/SdSa6OCk2w2WGIruxz8cNIWO8//x/1aLonU0vWcd
qa0NMLFlLDzQcupcOWOlqNVQX4WcfSa8mnwrm2yPQ4VDjQRqlUqw+LuEeIppdGovq7YWfVjMHPNT
pWCfPyYpzOcbneG2IQLpQgnjPZR3Mbf/ni1azfC4CP1FU600Aun8BQWw0MAgYg+8K3cy+ZWq3b+b
m2xXrRV1Q8YjxMHshRaYecWOJyIb4CCyk1Bt8VFjpljIqJTlJQYTE5D2NgbHAS0ZbzfM/BUvquqH
dt8BP5TP+lkhKm+ZIzAxl5qBk9FGa5e+Z5fxhgBd1qKk7PIerD8vaGG9K7QJ+/ZRfmSDNO349ofI
AcWNq3YNrO04Bg7Q/Md2Xz6x6/R711SdYALcaqemy3qswL16KSNHf/S34o30pJ+bF2F0/Hf4+hxo
Yk1WRr9Et8O5HzGOaK4c2/J79xbdsEktkpP2AvX7OLDRmtZxcNIOCbu3l2yZbVh4kINRXDVXKiBk
7sIfgrxoHvBXvAdL6Sli3fdoHLGfc+jIVj9EbyyK2en1+sJ7rN/zpxIpK+l9zSIwVtKOg1e+s7gE
m//oU/sgRgJm9X117oCHMiHRHGF0vVJeCDdrj/WKM9KwHt6nJLiwig2WnO6CDukNssJsrR2brb+n
daocQITXJDkYtgJBcLTFtx4zUGRbYAiv4TlD1I0pDjPkOVbujqSbs03CN3aCdPngLQnobnKnwesI
ZoqcwYjGwdK/4qqkEQAVFlFD73YXerNiz6EW3NdhMTCOhVferbEgqXajYx2w4723pPNYL5EVriva
pOzqV82LzCl441VL6NvjYiaXI/sh0FeyhXMTuHPS7ZpfnIQTeph4r8JIIZ5ZOLF/VnbUUaQdYebF
OboG1t1JC21yyCUGg6Y+1mjPT2K/4Fqhhq++FevkQpKjxKwGGYSdo0zghovkX7UlR936O9X1j5kH
TZE1fHlCwFSESy4jUGD8Su8XykqpbAZbay9uZHpx6/YOj3DuGJdyK+3MYZVc50/BGfeRkjvjm7FQ
jnCADGIt7mYwODlWHHO3exlqcFcQN8Gyizd66MpvBMyh1ZCgPnMFQw+nQcyS+kzi0nq4cDbIZ1kW
1+QDmo+yasd3RK+me3Yv7bwIXIdParG02AjEjMH5UlA20onF+RHAAiHcnHb0GwkNUJDi6/iDPJ7F
a5C3GqEH9XIAlKSeWspPTJwpyU22IB3bduGd88CNnkE1k9xi/hhUgKx7rdoI7N1fWfyxPdVXxWYu
lkExb+0qoKvs9OVHxYAaAW3Ge/GHiaLvin0kHcX+aboiszPwaP0sQuaJmg+x0meBKdc6e85l+6y9
pGt0KRNFD6qT0dKQITGfs+RWuyzF+2FTXIeUmQYWMeuBQEHRIVYJbsjAPU4d7JI9wvTwp1UbO4Xo
ELs4vEiFI+3gRc/1lnpRP81X0ZP5ThUBhvSZCwOtHLchBSBOeHukKiA8sPnWXrhIgoeJHE+B9Atl
crSXejymySGI5piZ6KF9Z4gLHovS0eFgki3T7robhMAyayqnuxDMHFUMknwuihMb/dijACK35aZ/
QtRLKUP3F9SxRu0SF1QmEdK44ntCqM3TWCyBU171ezJAJqZvLKaE1P2oqX8l2AXs9MncikiK6P1S
9kGl2+8tNtOGU78QsSFyqe+xraX3k9OuomsDeH5rT5f0yTqN+PxihACOJC0Swi1i5Al2dsF+FcSL
rlr5/b4e5jILQ6geHQbywRuKQ/6VJyzlszi7NuwTwqR540DRYWaOUEO9mi7dDaTctXcenYbTSVrH
kbLWAn4LZ7d6i4/cJL5yNjSm0D3YVcVcpuMqpR8ZolW2Fae+k112L1TS1mVtj3fpEU9CuS/6e6pe
zESedhNYLBVcppzqxXCNAxW0cKdcuHcbwOb74lq/GW9yC32VTR5JdlWzWMhtEgWXBE6xHeXljmFx
4jyW/Wa8m0cKCMVnzjy3nHBp94l5RAVgM8LChilemDXqcRVFDDfSYsTNFO/yu3jf3xhPqtNa5Jk7
4vugrltuuXgnvJBSGStLEVJxsE2LpUklNFwOyNlZRlg3HqsYAzsx68VNLrx/HG9ODJiXY8cgYD46
IiGbzQrFurZjn/0/iTqv3ca1JYh+EQHm8CoG5WRZsuwXwpE5Z379XZzzcIGDgxmPLUvk5t7dVdVV
/ro8N6WnSXaEOLxaLTJOipBikxUw5a5E88nwL3lppJYBYZm/HLXmYEfTWkiferznhGIXZWFFw9GQ
aDVX7evwIkNP2/2Nx03XiSB0gcTB7mIBIx/P1xx5cPmFqupIBvKmFd6OkNls9uGJjG96f33V4HpM
KOontrXMNftPLOuy5/QxHHnS2LCJuIwJF+tXkXRM47uo7VPFxoJ1qzjlhIaT5VRs6VC5VoJyp1oY
DHfe8NQKuAitVeGlXzZ6hf6W9871Vm/NgK+lqxcH8mvKvfKhjS4G23hooSghCxh/92r0zOwMtW7+
RC7tsaclnhS4SeYyZqtPLk6lOBQqjUu2s4ilxLa8LZ+ZnaVywTpZjiuWWMhfNtpXSp2CC4NEYuwx
JMgD+9poNxHm3dBVcmwjyMSQ3LejgiASO5XdSLeXhaICp+BFdm3ZYLAs74Yjx0aNTSV9sk/woWed
2H5Xg6s/sK4NqaGwwyP+B/7nVyI1wPSanu7yJN45FAEF4eD7n+LakF69jr1Iu3BTlDf1HlyDu/qj
Uf6f+n1PPNAblk82VVuwsc7Sgv060nd8CVAM2n2xzZI1zygG7Cy8AsvblY+DzL3gwYyB4vjp4Zfa
q8JDHnIIEz8uvhrY9Vn6mnoXYHL+GrkUlHPX9nVJGntMbjQ4xI/514aNZIGjE7rFYkvWiDe8NHd9
l30mL6Krf1QEDYeLuXb9D9Dvhq30phGTY+HBONuSR1QOoRNbYfwui02zDjbmJ9uvyrK8c0hifC3e
uLB+tzy7zS+1ODP0LV0cTuvlUfjkSE92ja3uCKV5SmgP/3QsFGtvJpUSPUas4LFCKjr4XWDY2FMD
hPEldQFWRSDLDkwnO9Hzf5Aey7Mi/8rou5igIBr0PrjBI+MJoMAbOPi8jPEczc6QA630v5Ad2Fql
vIxGqBo4MDgmIVrybjzIf+y6BHtHsy2cgz2rjHm9H9XNkWXWzshKwBt/uraG6/+GvEBIDrxNAmgS
72bIj+FXcTBVv1QvwYbV+s2b9CuvaQ+ApWV55iZXO3+rUrqtteQo07Z/mI/qpLrjPlqnHi7ATDIr
BBP4gDrdH8eyhcX4q3yn9FoUoi50woHwrvlCMhH/igLboTh/YY+qMWCWvBSCrHBGbSkzfLLtzENY
0vd4mMSJxYHWrv+yvng4cY3u31gsOFK3Dtdv1RyHh7/Lzzy9zX18m5gxX4UOl+/nI32dD/WtubMp
xuAn4DevEWWCK2/V9/nLepuJGrwnTOV8cC7h1ZR2p3D65qCh/PcPyodfOaG+N7+pTojsyPN1HW/D
l4zy4VW7lgA6t0TmLa9SlttBfjVYk2/9pvtlsp6m7Jwcx6v41DDJ2hLklB3yvWpgmgR3gp5yCXxC
u8nTJBNoYB2DS0VRsxld9YzZ7EBXEz9kT3F5dg6Rq2wsL79Y+3EzvgxPaW0earYkmqXT1C6VQ3sG
EoeoCD3uRo1slkLKpboIzZX0xbR/f2OPZM5NJWjtS6rtqd9QvqNIERfM2axWDd0YOx/VZOnW1ZoV
rhLRfCCTYA1MMLyKSBRHR2xdQH1iGM3ZM0F4O7sY94yJCW5iYTOwLYjauHXdKt+bCuF4iB9RDNpG
z9iCI59xpth0xm5S7iUbKzF7C9qw6yiR0T1KLgUivuPf0q7etR8D80qeNjjyc7R1h5tOxdzJHikb
+Zmuj8L0pVBs6QMXh21xp+PbQwhsaSyMO2aG1jE9leE2FW1wvplnJFk17yJIK5t+sClocltCh/zN
8Bz/mIYaCtIdqqfQet13+yDx2xo26bVq7S5fJbjBP8y9+AVwRViP+ibsamkdvoyPoXa11gO6KH5i
KiTeFWg+SbqluGmVnT578bySIwgAwE1uuMugQEfIcblqoPFyvHKI48FoByN/Y/zQQpshck7oGxmz
CgFk5q16BiBKUFAU48bkZoAxwCQvavLR84kQVD0jvNNUjwgLrOwxBpcPIOnfm0YA82pfuG2Vv7L7
FOBt1fkrU3ImIHK2kSVbS/hBnP2nPCA9kIBn+PtDsUmb6KLMR/IlGpaFHXR2Zd6bbl023szKpw0m
djHGrYP3wwHtCGt1Q+6iSEgY/qJQq2vzm4lTO3im4GPE84JMy8v1x/M0KVbjizQ5DMDSqvEU0MPP
L0x7nFoy2nhgLub34iTKI7H4RzOu7SZHdu2Ubod+72cimS734BYv1SnYGwznuLJX7jIeHkplDpLg
qLmlV3x2D+2rPcQ9VuRO8CkCJdfL9pv8FdMq+2vfTaxlCb9CX7NudmShHOFYgz/llWms12Y32D0N
//Sh/pEKAdmBoxcdc2h34YaseZ60fpu8+MIFQ8kONxNCo/xdLV7m+cQrhqQQPv18P5KirfMwLTlC
cbcW/B1ZAQXJNuphSerCPDRapb0tzR7EZrScWXfpS5zt3Nxg1AJpqQRr33AG0q7M9dw81WRbzZBu
NjQRcu9unQdohagj4ERNmzkGjXv9QtyFqi2/1Xoq/Q7WNAs8hm4aFGxgM8juPymO/RPqQAZ+tO2w
oyCAL6TxcxC+Cd/5O4nSOcET4S63royZRelD29Q3YuongnAIy/smAWs5spxkk322oOf1KhVJhiLu
8QzBMRD1S9xKtqFxqVxMto1T7NU0X8fgA6+xgurelfHt2XD3qIATHK2cWVrewWyusqvscnFQmoaZ
x3HmdoT0YD7d9FvDrTkQCXIFiVmzZZ/4uFTG8ZNqOSsPOO5jMrOhRrM+jXum2PkjQXLtstSzQ0I4
oPkOEkCsAJvRBzBTdh0PwQn6FJVyb5vkWlnr/pUeHkLReq8HVgYv/lYlJx7poeATuMLv8G2+c8jJ
mrMcSP3Gotj4mP3l+OaEy3SiyKlth5P6m10rSpyt8Y1cunKT0JvkrY97EM3BWnsqDmsi54TlSUo8
uH5iK6PcbWsnJ+aN+8Jezc2n7H11qtqDTYYvMxhEWrXfHKCKHf9M98J0BYnCn0uaJY74GFwMNdiO
ZJgp4o3iaiCi3o2JV1OWGBlUuDPrmsj7e+Q1t8RciZKbNHuTUZ8PJOrVpbwzlW0ImyW8MHGRmbV4
+vRbKb5Mw8OKXb+gdmajoNjgrXjdVwLOs9aBd5aUU9Y6GWvH6Zhv8R7eAB2xFpYAXqe/g8tOkUNS
aHIzLrhjaGd5x/GoPhSv9po3BbsfYUMWZn+XSZ6KwW0PEaAxoTtx77bUYrfgMd8kZdUpH5HptbxB
aAiorI0JTp65RmvH5IYJxcJUGfo2CL2ZSGEEKeGHflpCB0kkwmqkfkaIDeI7Bh+qG32OqU12EP/h
dqASsXmBMIcwGjpPNxwgS8oNFdJXPUCezo8lDA0a69lBU96li7DNzkxmv3CoL4PCewSoa3IFWTT0
o/VK2UI4YLG7SW4iHmq74ay3K35X+uu/iW8TvS+F97Z6z9fxTnZmF1RH+QTsbj/A/8tdIdidZMv7
+iN3yWDbtvfoxschaprkdPjhbbiNEBiwXWN6eAzO4xFTTwYAAJUWho5RKhYNtV36Wr/yaI6vLDI2
PLnytJvyNNm4z2O3krZWayvyoS/eRSCMhw4Y065xdxtzLx3hZG1m6aC7y99c2deJy5w0mcozRzTX
nnIHZfi0CemvWjgXb/Jdje1lcMh2KxKGQ7ZGeSR9MTS2XbkODZfclnmEy/BQkWW+pyes/hWRNvAP
o7w2mTLLXSt5S4kJao19L5ykIwcLTpRQX1w94x8fh3ZWZCDRgI9eKe/1b3TLvsbczn8hhK+8PCtm
uQk74jCMga3Ojt6aff1biywRjvSVcYjvRJGZL6a4fDql/8csAW1VKyjAHrtsUL9X7g6fkcygmTLs
Td4TbXjUz8iESKwyX+AOx9o1frTYdUgoxFbFgChUV1q81/f95/SdSDyDq/gPnmPbnupx1TKhGK+H
4RF0J0lxUdGHiZtfgyduP3gyXI2jsSYd6kZwJo+fSsR05ygkkjJ6DWdHcpW0mr6iN5oKP1vXoYMS
ooE8cbudxnOKpOfLZCqAMKXynpInRjwYu4PokdRZFwer8GZShRiGdHkMKqfCK+xVvQS/0ssE3/xt
pgRsIou4p78ksZUFsIQjv/H7eo/PDmZ1bEgPU+5QioJT3Eg6ehnfg3hDMKK2bm35u6FE+ekcTgqA
OGIIt61treEW78a0ZstobvUuJF/hLbixKejiIkTTVLfEYOW8ZHoOG3iGUrctJtElu/Kii7QevpNL
C/kmXDomWVDd3ZV3FZInuqWqU97NL5KBNcCfffcKeULGNdezXjMIMb3yGu21vopf6j45W3zW2m4g
OP/pUcbH/FGvcUyDam0AGsBFb5DMzKb5Luo3+Sk75Nd9sOyCmwjYbJtnKJ9ycrLD5ydtdQLCsBnX
jF23vwai+3sFKGSH/CLeY3RT2fBu8X2+oQ3IqWrZwYtV3m2F3iblt/qy+Bnr8JdyQa1Dug7sgI0T
7QLc6I0UPmhliFt0U276O910L7w2+6VCHjl4l3A+JCR3AMt9e8rO+klgLhL2q+TB2kde/VJera12
IXLpMq7VLwXCkJElO97LG+1iWm77jN54dMNd5OTXlFhh2EUiosTIRfcCLE/ZeXWkLSmCvS17ApIO
Y4MOD5gFYP5FYfMolw/RvRFrfNL5tNC3Pwtki4nJAZZydsI9aWYT15l2PST3Wd2kL3rgHrS/Ktzz
fOkoocHqttxn/HlXIdGozbrTVsg7ELqxfBHegDpAIhq7+arIW/1MiZkwX7YT9xnbJ0dPdWBdlrv0
XuCy+ql/8bVOWim/bBEsFOkdA+qUyv6tPjJwQ8UWURE5lXwZWjeGqZlWOQqrzGbL5hOqwZpQp5IY
L5k5hGWJiK/1Fd2nAOVGR52Bln9SvZfKK5GE/eySdYF9naWtxO/qwCshljUxiu/s+jHcdJQvPAj5
wgSbeyZ1Q0f77F6z13jP+oS8JuZNANlGiHlrj8IueSWv29VIlITlp2t8wZVpIkpusahg6+MtcmLS
IIYb8w0Ku8JJ4Ci9g+v+jlRVh+CRHxaJWOCY44c/ba1z9RluebRm8NQnmhB4Gwa7u1VKVm5iIp9z
S+uMY2SFHu5RPxta8MFh7Jl9e3xWsLugU7vggaJDOOhXUIEWAP6Dk+41SXbmFWHZFZnrtX0nS9Cp
qaNTr/xkxxZWiBV64tauypkThJNG36EaUitkaADhNoWmRDJrZSPwxgriQno18dEF5XF9nV6bm3YZ
9vU6TUgIsw0q20e9ZoM5d6on7K3XNNjqhGsrZ05m4I/5W4jWgYMoZh+PpPYRbYjmEZiFqheTaMVc
T2uLsGfzWRvO+IDrrh/xw7rTlLYmiP/Kuge0QZRfhN92u2fqH3Ns4alrQYz5qrWiPoFSnf4iy7ae
pMEhGuRGMj1O0+RWl/oUU3PQ1mA7TqS9TKXsZj/tJ51q1BPCbX0so6wYTXAsbNuMPNQNudDUk/6w
z8tTLG70b/07kZnYYoie4hSPLi3ZQKNHT3qq7qlO0CGuDnElng2K3cxOLsOPiInVLd7kJ4UHs7ON
T+HCSZcp5yx4r9CwKCwulX5q2IjToR02Vv4SpddB2fihV0G1Upj+VvB/b9QQBLNRZmDrDNoEtnIP
vsfElX1gDpvHh9WYmi72OAPhpZI94idSvxEBTa/O0VQBp0moZRmoA9wGXYZ3BbyCayJfD0HUsdi3
azv94LUmyiq+ztbSu7q+M94zyS3Xw1eUbwkQQ5C913Q7HJeGWsmhEpYNeSb4lZy3zM04rMPlAA5u
06b9HdfyPuIJ6hduQXtt3hIkqsEmLA6mb2ugH6pTMDWcHvFFQ0bFzidA6yPiwy46JKZ92oWHEixj
XkpYuhtwy8Am4zvkrCIr6hoDmg+PsT0TEAtt2m8UBRnqgXMaWtoL2HACHCJegtlRxl2FCELfkZxJ
RcIbztKn5CMZJaRWoBDtt13hSBwqkBHU1vJy+SsC2M/lsM2EfT9e2+IFr1w5O2blRmFCabQRGc7C
A6voob/k086E7YKDLCAmdmN/VEh51PEDRyz2mEzgGsYZ80WGSC1EkaByewFDKNkpu2VMCDz2Sm7H
HKPVIyVu7SOqm2x5IqzUwdEG2V36VF+sy39JrgkTrhDWuEUJzIat8tKTis+AYOTxoBEnmjzYmCN9
29/1r/7yj9jvFor//zz/v7/iMYT4JZOE/7QA/74vNIMFHanRw/EDox4QnoTz4rDW5HD772uTr6ue
0RqX3s+sLSOVbtYBjMUNT0IpAMrpM/bBUTB0QCn8yShR1A+TpG2r+mAKKr3ivy/9+0d5zhFstkDb
/74mzbgar6zlJ/793apVz6wYimpVdPVZLDcuBrQ/uMaBRP77Wr38Q5Ugtf/3v6lh9ODfn/7/D/++
778fMTEVYjeP+tbpVeitf9+UpabCjre80L9vbYOCxiSWk12vpfU56LdjSTdO/Hk3df5G4c1KemSu
a3w6PD9omS/ObDlm2nYc9MnRcze6J910xHf8ytx56wQmd63IFO2s59E5TcNPS8leFFX4lMW+9dRU
VW0LeoMxxW3E2FHN89r55zEf8TdiYBm09+kLGAIZcTp6KXq6JMDVfm5JT8jigiYPBMHKoRpTZLGT
EpNdLUi0NKZBm9yhE02V+CREyTPrsaLtI+pTJk44+nTOTb2LIK6abtxkWCKm0fCJ+5G8V31kUU2w
mXBn565s45xrpIm910imtupaoNHhwlSmtLc02AcmJn4Y3QQQULzSgJ9McLqtpw+mQppVOlNwdD2D
zj6SNCGgMCJNZ5mlhQFGbdH0Fdm8HbLGZuAgTBrA5gErn7QIn30s7wrUqcsgiQ890FlluRG1FmAu
7jwuSG5rRZAj+a4QXloVbjARIq9ZjRHT9f0x0OXfRkTOTCwj/bvkzTN8eclYni3Pxk+caZ+5BZ6R
RppvF1riaAbKhNFE+1ID38SoKVQDaq9XJMmRBJcNTxBLc6ULA/Z59TkLEdshCJzyH3PMY8xb4N6i
l5L+oUEtVve0AfGEs4k6Dw6BF/x4aKX7iNSIus9f/CJB8BTKV+z/QltTtOlghEW+zpc4LLFJs12j
fY34K+bCbhbYA6eCoXMuuduMSNylKJ3dKCMWVwzLbZn9iTHKB79GsG6M5ETNibaz4AJ6hh4iCcyh
bqP4FLeZ27XLXpPmn1HFtIV0iplbBzQxES3MLR15YuAxabRr2de/rHA+TnIKKGVKKI9xd54i5LUJ
nyhQwTblUB9PmUbWY1oQsBCaFL08altD6XD2H8cNGZWouUMLPBhOUdGLR8VKdKVBAoestkxEIY4k
MWAVm+lfPYT1vjSn80z6C/DsxAad83z4A/Yv2qxC8qTUrsYHW2D5h+voT6zXQGspZ1siAVHJLNkW
DE2uhP4wm9POmEkq8WOqATVu3gWTs6AEQataCKJaJadE7nQ2Azn91KoMqKuOn0ZElEjro3U2ypuY
0BL0Aj5uXQ+rio3PJYg52mLFunVqAOxXJppTs5XFZaadJbp/ebj4LCTH7wEj5MB0qjJAnZui/s7/
BiHpDlLCzs3cs8PYLBV5lEVrHX/pHd5MSP+Dce3PBSHSiG4LWUVnSKbK2KbiesbymAO16NPCmzR9
r3MB+gr0MOtYZj2ZMqtgCNUNQQh7UnRippIpVLKGqi8vk+sQfEbNSMo0ui8RkQFbbLAhXsKeVGiI
KBl+ssVGM4mCZ1hAKRdGKq0KOVlPStPZUZ3Ma8ITcq8xJx4TlKpBz4zvdz2rEQ1w8lbP80NNLmMJ
NdXCIY7JhPi5YwWHtblKBUCsAuIzsgQnSybxaqhZey5kWphk/BYN8X3EoQw625pcYUpcZNlfTUFv
v/NDmVs7KWdTBXIU1EeuS5zV/yRAE4RLjCXJkOVocLX6ZcwE9R2r1JWswFUaYMFB2HupKuwGigh5
1DlwGrPdkWD2kXZm7DJEt1fwQ0IVOcNa9xCkY8BYgo9KJJqw85LaFTFnKWnw0MRxReXQSoro9BVO
tLkwneV2cnFxDJzE9Gl7auWWdmmO+B3M0BgLjJbGaPa6uWb8xgjPOTl4J1HunrXcYR7Kc9LNhduO
pODKBvhEGDThKStpQDVI+1kTV6pIcHtBN2cMZcnrsr/Jgv8iMMYNZywkO7SIVavtQ436IrYgya2D
zxZZmE8xAab0sxgCnwkFibDETTMOLlOvdwtHPfJUuw/sI/2taFAOD/pXqjOF3urWWhuH3tZFMHgi
2LHlJR8HaYksZ6HD+Jt07gqk5pZU4AWl0i91zH3LcqCv56C7RmUTulZoPdSC2fs6BafgMUMp14wI
RczZYbh6UfrZTcB8D4zzkMf6NjW9PkBvmItNjpnA8BC7l2loHk3xsrzFnW+ELKpQF9bK5K+kWNFY
J+kjspQQ1w1N2skRHE2dTwM0DhoPyQIZMVsexbSYWgzPKaZziI9eFzok0KLdSBMhzGHge32vnROf
atTQ1MK16nnbkZvj6k16zbJs2uTQPIPZrA1ihhwxnBE2zEMKXTGROZylYIzGpHlZ0jAgwouMdDhd
7EhZfc4DljxuXv0S5hbxY4hUI+4p0/QZYwloV4RSWuk14HI596YtTGBf5BdAQrTaWyoCGmTmYSY6
11Ur1BPF0LQol+ZNWfbxrhiZpNSC1C1ySkgrY7QvDkD5S80n49U3A8+nC0sEkpqKnhYG4cmAZCEw
QQ2VqU48o74qUim4oYbjuzLS2McqqEej0/v1nLArA+IpNKyJCcQUDpMQD/hDZiX6flXpTbkOciR8
hq6dJsLK0bXiUQYX28HvR4Zqy2z9XlgzKJMITOsHhhZvIoh2acT+y0cgX4fym2SCLgusb7cFUCvi
KaJJFO5W2piOb2aQnIMG/KFmN4atH0IVbHDgbaG6mgEcnmZEzGWnCxh6yZuYuSUOk6w23ppEkx+Z
epqUmjhRoyQgAQBzEhMmttrihytOy25ab7qpDc+pM7/9NLuNcjufsq5v9kOwVUb4AFmPhr0mB4v9
Ck19n4FC1ZZ5sPLsUyOZyO5FWPwivoyhaeyUubtPrEAWK2UN1V05NGsmW4FeYRpjXzTsjNoLHdfM
7A38U6ZjcJtBZOEaYMeGT+MbgWEpInmIc0WoUaI9irqSnLEU3XGYDpGP6LOnf3G0vk2dUlLXeYJ0
IWxeZsPYRnrlSBGiBqz512YVABUGzPwogf6hNENF94UFSTQCYgn5qdRGlt7MwBjkQZnJniVIwrnj
/TutFtSnYqpPvhC+T6MZbnSsm2ZnijP1qrbiJphAkzLZmteV0bs9rtYULTDbqpiux7GJt34079Rm
uFRpEa1zBV/HCPRKClHxF3HFGFLUMay4tEBCnbohtUDTc0xH1ikYpGlr4Iu5quPCSYTe8sQSkj4N
YydXj7qQxbYeQK9qOoOMovSnDe03wZt8W3BBBj3tqe+4YOWddAZzWx2ssVVvs6wzdyutyoyRtJni
ZD0/sPFRPSbA540l7coIMkf1WbXSrB2GUINMqYSVZKAVMuR6G2mg9GMjV/Q5lzLIGLidGCUlrNYw
2wltbRZiJGWguxqOIzY/7QD301S6ZFsTasihexBWFG/TNLsgRBjlmoFLBPWVxK2O2lFxRaEmqQSI
vTcqYzsZ1V4d1eCljAlqkEO7qZEqkhyoe2rVfhhWORwyy9rjcrnrLa1c9+NHrh3lMjo0jAq7Ankk
MFQRfbTxFkrarU3HzO54r1ymGDVh5icUkMnrFJhfkdZrG2VSLNw92xeM6oJDprKV5VPyriXCb9Jy
QTVwUkvrt6FWvtcVEmMha56ZHMFriMUp8isiSGm4yXdvnEyvV1PbchUiTaApSRlpUm5iJjpl1BN4
DLYnkTtuip5Z9NhUUTlV+XwYtPDHGIhrFoIvPwHZ8ZNJcynGvLwtp5NiSFgWEgQq4D+keKpUIjku
AdU6ul42f6u6ihaMCg5tzbpclL1x1W0to8KXXkH/xcCmNveAGAG1Z8OESKVND3UklGY0o5bh40Zy
La3aV2LmFo35jvdIthpSAe8+sKMiT1AKNYBv0yRcakYLXkVIsyFq3rMxbuxQGdBNDvihagjzk73e
y7TQcr/XFc6PllgaWJGMP01o58RAqXEmRZ+mKbUbRUg16oggp/5bnOfYxnuOT3ptK2agB0bKQmkK
XF1jOHTAwnSlT0Hs+T6t3qwkNz/UIyft4Gq5G4XdaYnbp2KDKyaMEV00eL6ZOBFtx1YR9ItkVOBd
jZeI005ANzFm0EMmJIVCl4qEOcMfEoEajfyWJ9l6acpDnXrh1C2IG1pBHh40TjjWW+GwVQp5Hfo1
tDIpKFcwhbuQSsxtZMJG8bmBglSDgYzdR9LlBJSppks1L9hNKx78CbZW1DJUkMCNE2JpTb/qdEM7
SbsOIoRYPD3ioNtYSQx0EEqplwVkLWs87LLpxsObJgkEXfkSslprmZdtHgx3j3u5RG91VvOcOKpi
3lSp2qGI1cK1oo/XvpfovGuKGV+JgUIr84TNz+L6FRxnAlVc7EJw45FzBDnNkXWeOWZAFstkfZmL
0fLUxntJ6C9xIB/54LirNzRswtAww95XJ0OMPxIlwbtE4wp1GZtfkaMSNJIXeUQ93ist0pKJ6ysu
991HT6pI/l72rfRN1H1gRqHdx+0yp5j1MJBTmq+ySlinOH0NowjvMlpg09xKtYXY0JI6PY4LzteU
wqkOvzqsdOupTfYEILA6TBVapw6Y8kHSatJWBJMCaT0zbTsoxjaMX4oUGQN2I9+hiKaiBhyoWpoe
C159VFtHNJjtzweubgk44wUdgp02gvAWCpoLvWJqa8LtfcMpwAA0kUDZhB5Rr/ThGBYkclvasEAZ
zHjLiOIi2e9cfVQQrM5yvu1q9HUdLlN026o9KKjJRb801x0alxrho1aoWBj39d/E1qtZ4XTIunRm
WdQ6IkbUR4Ol+Y7q+8OpSULse+bjLMrJPjfR/Y1zube6tnHK2kc76BMGG/vXpEZ8LczyniS7xaqJ
jUnNmgfmX1BwoqMPb3MQiDsMQR69qiDm6nGM403pK+5nuFEJBcS+FMo9J5BNyTsGpVq009PEus4E
T9GYa5gehHAyiirOox2XKKsajoOAVT+QrOONeeg7dMFvSDNKsZa/5+oWyhEmpuz6BjeUAVO7iU5y
FDEbrETXAmFHKaMwLKdq0yQEJUuCfxNrJkRmeGE+WCqlb6mueIsZccNshaBEe8rCK4jJjNhiWOei
/MdG+RPOVWUbOd1d3g04PinETjSqsKqJdlRjObUxKSpcPbJoaE3rNV9Sr2OdhWpAFg708GeZzYbh
LON7jiI0IQjfu0ak29GHdyaoWm5iXR8mjQ8boqiuynz0hCqG5xDa8DrpX2bwwohDCSZFYHlnucYg
f4gtZAqh5qtkehpYDXmp3nzIIm1d6TW++vQLZksZwdqJLTqPtAs/WxFQKMYzIC5iJ5IJfM9iSMqm
qp48cgBMvsS8iKi+10o3rHD1Q/Kk5zIyd/FL0YfbXMNptPopqQukAI2JnE9CQDYkP6ER5ZcZqb5c
QJVhNL4aNVo4iRquHIKDwOAEWX7EXKfSwZ8j86bVECID5NUE+BUokXQyCskpNMaomh6pZlKO+W1W
xC+zlMIvepsfDaPBTNJfc0sD1VSaH86390wHe9HagCrrXFRdvQHO1MZg9IIqeldFFV3Wths4UCOV
Yd6mA1ZjazhkKFymnLn9VnYiJavWWkARY+DVUCuDx9EFNaEWO2NIyYiR+i9fjktbRile+FQnk1/7
TF33m1BNJW802d7ySfpMfeuezzHzK+m/zQryyR9P0Zi+m1IzrGc9aw7VqJrwXQL5X5FYIMipPvtB
XS9tBubk2uxOujrvLatHykHdUsx17vWSf2Sji/eExeMGXOaAGwSzllZFb5iNAlJPhuK07snhFV2T
sZ1ssnRvphFYrj/7qP6r5m7muaNPleqMRcVYaqHc1Jb9L5fU2kmDcm0IorBGoyqXjD/5GOJxzoHx
jOx9+Shil5z0upfV6q4ucn1joDxQyPcgfpQi1GSSU/FzdqFMZB6BKkmMCubkafX6kB3FbNWtoHaR
LQSlneSxtVGoLXZBoX5HmWCdo7i8zCJDnYOsjJ6V0e3NJhMvWU4hT3yXHmueX4leP7VwllbenpSv
AeFJxsZv0xFWaHsTJzMaWAf/TclzIjQVRPo9fEYYf9bY3V9M4Gi6hmml98bDQnyXMerHzIuKR2Mp
/OVqtx7IqKVzE85GV/8EAG9uUaOVGEoszCyUGERw4JbsU3YvqD0OV4UXGAoJHGFgbAiqPJF/o6x8
A45U8ycKORLCmFFBUewLaBAmmR1DAr8K5lpGyjoKttF170EgPOLC0JxUp0sOy/xJIFm2kbVkj+2m
aE8D44dKt4gs29bJJub4STBK3EICbFaaSy2YWDEEGThHgKN689EJ3f5/5J3HcuTKlmV/qP01pAOY
MrQgGdRiAkumcGjh0Pj6Woi89fL2rWor63EPMozBEBlEQBw/Z++1dTMxTZoHTB1SwytouoaLlYD8
ZuLlMQoIci6Mxpt2ph0xcoVbJWaQ7RPidTe1xVYVo/Fddu6j3eTuRyDQWPmkpiRy/Ga04s7S8sy1
9jLwzb5WoXscDRtqddGgWGk4BvPM2SbF+8iqeB9qODICNUNxTgeM/AnS93zg5N9iy+JCMoKv7bk+
y/r7Qk9cxWAD6f4v5J3//sdo0g9DuxiqwJgfx8Atk/vr01Xt+ROD6mUR0Q/TmoV/cfz9pOWZf+7m
tYSJcL3/+8fry//bx/+8fO41n+vPfc9nwjjsTDH84r+M8EjYfOLl5vrT9YbEt4JsONysf+5ef7r+
7vronyf/43f/uHt9Xghtpuq/mzrcTClW4SAf82OYVvw10/In/v7x+tvr/dkeeUgAX99aQfnE+qQ8
Xm/Yu3Dc/rkv5vA/7zuLzxYfTfzu5bO7T2cCzIXRWCuHVuYxS9uZv1K0ByfMCf+afDKBSTPwfaan
xOu6x8iI3CMxOf468Clprnfbev7rgXR5CohFJg/C3v95wfVp17vklSO4G6LT9Vex6zjH0SK+C+lD
6uBfhttzfd71ketNmROQgyRNPCaxjXFbFhi6kuVjXB9uQegdSus71D4XwXDQ426VaAViKGInCgco
WwutyKsZ5ocZ1+K6YvrrJO1TmzCg6fWkV7KU7fF6Y40tgoio1DP6xhmFCNQZr2x/jAKtReG7dD8T
Mz6lXMAdzcQsahrGhUKsUmBj+3ihOCULKKq47uDL3evv8nxAut15Wu+1Invb7LE3XB/pFZlrm7Aq
fmYDXfk/r8uaiAvq1MkjXL1sl17f4frelSJRk4q4P/HnxLs//9/v/+X6tr+fc31obJmkmEOBK/Tf
Hyr99ye7Pvv6wN/e+//68J93qPyk2QVdc/jz3L/9n2Xs7+NUnzKTAhhmFqc/Pwek4AbJOlLB0+Ag
XLRMfHbe1J5TWs/gpKBn9H7BMEzEtC6/pY5Z7706ZCpQRgcvJRVbktp4Ft3AVClljt+qfR/1m6TN
DkKhW6lLUF4gVtZhIL712vglnSg/9jWDeE2UNVTwEp9b5LLKhlQgpKQnxszSCll5BoU9QoCBQdQH
zS5k9iEkrYAFvrclOYMCrLxLB05pQW0gnTUIS2/TcF2pvsasxLC+LzTCT5+1CHk/pLTA8Cjyn72K
xUZXaKCoBdZdOl06WnRr7PKoi2T53EoGCHUEGYRovJueLtmaopt5d4tfMc4cdahH88nyinvK22Y1
ZgZChDjZZ1yC97009U1bwOAxWZcZYYycysfPVXaXzCy5mMVhdzeaDJY6JpimzZiuW9TgmQqOfTlO
axL+RoxraInBts4cWkBxPLTKcD9AzN74ldCXktlimJDKOWdkwAdIaMz2h6tSfzMntbeGI3kqo6FD
fhoiRiciXfkYQAwveCOWAoaGE6+VinEQdSh6iobmvfjWdWm21UXzZXjbNINPTTHPRD9NL03NYjtx
KzTUEX7dEDWoxXDt5Lifnmt/s9IO82xDM82ZzL0r0Y5HJcKA8r5PkRt6Wf2GyyC/CXw4J7pV6qb2
6ZOaaexyCWxmgBycH4RTjofaY+0A8vUmbWN98gZxx5xA9+1zbVAXm6xMQeU+WFMTrxgG3w2peR5s
30U/1gH69ctb0dr1dnDDe2E5X+BU6dvycQS7MM0RS9yIpAMZWGCMScPil5fFpywcMI6rWtxGBT00
LmcwhWLBNsmsOwVlhOBivdIN7YAaCcxUKYvkFfPdaO2fMhX7QmGu4KW3tAM4YKL5kgv51Es9Xug9
WopiLXVRgEnXC/YePJqaZshROMaEaypND+SUDJsiECcvfEqd3gXXav1yLVz8cfaiKFBw1Bfodp2P
ngDdddDOb9FeKJNlwmzBAE0XXa9svzMMXBZ+g9j4NWu9tsTEZ3fZpko4q9m5OTNcoWa1C0baSGCb
wjPWjLGsTZl631Wvo1dCLFEtB9U6GuJtPQBuC+nrbsOcALk0PtDMfLFqJzzUbCER2IJWZ+m+mGV7
zvIADZzPSdTJB2x1jrvv7cjft1V4S/6CPjoOYT19mR9pCdwamLDGpv+oM/1pVHyCvEIEm4cPVWle
mmhk6cf27sWmdykF7W76YaZS3OoYn4DV0MITpBn5ETqsNEYGnrjhOwnizJELA6ZORJxKjge4jcLb
cpb0ejk+oEeI7yzXUFQYhyLA4Ku6k4PCbsDY02iQSpzOt/YAja8S5OmMSV5/5ZK2QQMhcW1L4HsO
+jaT1h7il7TZeoDNn/JWozJMEMqwbREwt5G4o6YH4Gciup2KU+vF6uJ1XJPJZmMrxGo72uannwQG
apgC/aWVvkxO3O2alGW4GXnuHZDg7y0ttM50QWJYyLvGjs9Vd8klbivwgbONezbsOLrHvkcWM90E
PZ0pVyGa6odw686jtam8dnjuyoGx5fBcNw2hHn3007I7e1XTLNi2Lprf0bRManjelCkxGpducSIO
QbDSeKazJm/hnSTWRvT3fERrTVJPi2KU1oczNvWugFHJGB8lLHmDp0INLeg81KQIOXazEFDZE0wV
0IDyFKWxJGvkYNmAhVwR3UMWHdBoLSQEpnfbMPHbQ6uM+3pGF8aw6qWbM0xN/cPQNPPK8ul9TJWJ
vdBQznHwu+8JpFQabcWPMQFJOOiooEozXoVRN2x1oMTChZRJxNDJcH2MbZ237ZOOFn5p0+CxvQUD
WmC2qMensbXQgzsx3WKxnsHjn1rENZmr8ttFZLbETJV9fE6rOd/oPD/TJ70XxlWAHjubMpE1yw5P
77oW/f8wzulxoeJuA5KzHBUDp6n6kDbC+AG/mnHhON6n9O2PQ8VgJfexcY2JjWm4DA7GmH4MCF69
cfzIJMN0Qya33SzQR09YLaSFhcnQ9kq5SOGnfjpDX86O5MoM+UNWmZxTi+BbVTQ081ssvlK/pr4R
o5mpniRDrWKOoYhKrsy58H7I5VCVFiOcND/rgQOInh3V3jx+hUZ9NxhTBTSHvz7B8W4aWLL9HAty
HT2bQeOaSHWD+oAuJ68RIkAB5e3y4yCB2zFmxga1/O76wOzDxqs957lsWnUKIvc9ziAbJppg2G4h
2AzLjTmkmClU8RKJKDpGuQ6OkzO+RwJQRVPY09Gk2kNewo0Wrtq4OXKCBB3UKa0L0s2CeW0t3cOw
sXbjsgYwPNYFNetI4hLNnbFAPq831r9/ut79/RGXFzTEAB2LzfUXfWtRzo3LJ/cH81mkGZAfbzDW
Pt5ydJFv+dieqmICSq71TMNpStsjoTD8yCC9vCllYa9NQuL2ow52BUzEXH/YCu2/GaDzvJb01xvH
Z1ewlpvr3Uj4dNBZsK2dVnfHNPxUTjfOvz+U3TTDvGmn5iFa9vDU4XrQAnu+kRwtLC5ZRNQW6JJy
ubn+9I/f9X7AdVNiMNJWQnNyWTkJUVHSKrtDfZm6d6rrWNAVy3f556ZZatQudtXKYOK8cmqGnXtz
gbJeEakqVaxZCmM3Ni2shOUm8VykTNf78QJlnWu6MUFm76XoU3T1Xl+heIHMmuvHvvXNg/QgFvnL
zZwh5BVtna0GY1hIVcBij12F64xokNvIKzlBSMs6Tl1pH68/aUNYx2qQJc0MWrFqYcTWtr3UYi5L
Du5dP8P1J8lSdy0dJFxRfCY4zzy2BKod0bH3kQwPbg3NxEoR/aoqwgSfmc50iOxHxiLlsTD9ehcl
PlC25mMeqPNY6xE0s8CHLb8Ezq4Elh2vsY+VZdrHxk70uuMaetNK1AdL5svNgk6GdRkQNZouPLEs
hKZQISitmNZNjWOt7J61DHPMSxWSL2XmHrtTwJJ308bi17CsY6433fKTOYSI6WebxtB/EnK9IvbJ
+6IhorVfnIrexL4kuKBB9aoChLhJjMKZG/qrh7Kdzd3IfPQ4LzfX7X+9a9NSzHKaOWxuBUBv+Q6o
3P66CUYYKj5agdUcCBS4GQsiK7IRlQ67skPxUlPwBgtI+M8OeL07JXjKy2kO113jP9n28FFVeOr6
edFKJnPSbCNj/LKxx3Pe9w7DWJ3+V+70TeS0YryzgBHOwYHmDvBNxZWXnjXwyXRXppt04+EOMz7n
HxELiIQ24QZ5NTzHTfBcf4nnkoArtIRr3OnBUgvCXE4oiFc4mrxz9DJ/gBf7Md4zsQhfomfCwvyd
N0E4XeW/gCguB+W4o+3JBLHCl8QoYLqxnQ1DEOjWCeBIpuHvxQIcA0Gy5aQ+P8GT1gOg121n7KA6
Rv3eeJzv2+8ldydkg0RSb8iErJkBflgcvuYaYU77zn8lmcUh/9I3xiNmNIaEOW5whDfyHH+Buke8
XAW8aEbOgN9YnPBOtcmGylmPOxwhlrON3O+IYcDbVoBGn82PBwBWm/jSMY67wWaM0OJZ0CkVW2zn
yQKa8s/Td3WxzqjTABds8MdCJMgYvf4gA3fKVvJJ/nDvrCfxaR/DJ/rx1HoNdiwb9u4NQYHUDJxW
rI/kbboPf4x4w98GGNjtTp3N+OBg4O9WAydtyUJy69RrwRQLOfkZ+Oxcsei+Kd/ZD3DAz0wnmBqd
s1PyheOyWhXhxnS2SuMowBGL3gJjL4CHTtzUMSOsFfI4QFHDhUqM8waS+ODhjNpiN36p+sZ9/Bm0
23ZCKn+e8Hn7NRfDvVPvA+9JZP9DoqHlw3P/PxjovuEalBOu5yNNNV13Qfj/LQOkqschyWwTo6Zx
rASSlU36S5zKffrVHdUjlNMM3cLWCC+xt57yHW1F7+zfzt/ZQ6hr0ehlC9tlkmsSU0PKpoPIFk4q
cb6RfwiLC8zOoYKhurbFTgTETvvUDTsLyd87RBOUga/zL+h+23ybf0DhuMUDuq9e+4fkMX+uXls6
DitrrX8mR4i179k3cibsXX+XHbn2o8M02GEx1u/t3cREYuc9cDJDa7BHNoOdGvk0vn0bY9O0s4aV
s+boWIF5Q1k6O7ij2lfvFgzzSDf7LPtN0G1/6v6HfM7P4HijXxgTMDR4v3BAufNKnlilrQGmfSRf
iCGNH/Stkb8OTwwWnmu+dKw2sIp5hKMaXoNA1o+UjLyibXh2H9hlW8aPj4jN6jckFv5dub3DKIFX
l95wxvY7Ion68GKK7H32hVZ/Kx7sVyiYW4KEfs5fEmO3vYufs4XTaL379iY+dwdjH+2cO3yhzmdT
rbBPbbDetw9gABE8528lZBFcLyibNsidMUdynHq4Ab6SzSo+FC641huOsOl+QQA828bqJ2Cy2NtQ
HazbVbzeA7ME9skEO8JAeOoW48UJnwI49Y35yLDSjKh0zrTIoYsv9AZ2W2R8d9OaKmMt6j1EhgN/
otraF/NHnh/q/fiNJTgflQv4zj3WH9Mp+GBduaNy21Kb7wWOofUCWrj7cD9REqIQ3RyTnf8/BMJZ
/4i8N647vrQM05GeDALrH4F7gOwbFF3WcGf5/R2epWi9nGPYvV684N1aFKbEi66LT2wzKJswGr3g
SGoW4veiVf5basLld+TA37MIrH8khVw/jEn+r+cbhJp5/zwK3aQdpQ764S626BXyrzUOUbGZ2EQg
2nDYcP1Y47NLoGMwB7uv2nvFABeb5Qv+kfh3UvBfiRJ/fZ5/BFz84+7/l3kXtmtLdoP//Z+pEv8l
7wLtuIqL+NvfIy/+etFfkRee+y/LIZhSWq7jUzybZE78FXnh2/8i19TxHNTGnHADm7ilv0Iv7OBf
jus6dPsMW0pW2n9CL2z5L96NbApCUX3LsqT8fwm9oDz7LzFg/P+25/GefAzD8P+x3/u9JHF8Uua+
nesHGSBycZi1bbyzS9cNKxCpg0HH0VvXu2xG6jysaPHAhcsZwtzkNs4TKiIWQOZkHyzvrgQhbVrj
gGyQ4Imy0um+R3bGTt4D3hIvjY43Uy9eZrPj9NB1zDIh0dqEaJKYyjCrx8Y9PnqoblTnH2ujeZIw
cvwGU2+xpASXt5kpu40X3aW/5lm/VSFECa/CzxvQRSI98XNoLvGrdlGIMCueaRShJ2MG1aivMe5q
iM/BSlXykV4Tp/XGXPvS3vTigKut4QrtyXCrmoIC3/P6aU8sySpOLe84GOCglEVOV1hICDSedWyY
V+99D+qwG0pMfYzmbkzHP8wO0DTpYSVTFQDQYJrXoqBTlwPOyXlxrYEHsaUHeCP1N/InQ/IYkkdt
vGbBD9sNnu24vyUL6GXEOcTAcSRxpGGQwNf3GIc9Q1XbIv1juaEDnYsEpoQL/1LnlULfrHC7tcJf
lREGLMsoJgqMlJpRGCFj3OAo6RGvtSaqPRGDAlwS79oZIV4a8/kt25YbzW7/Ekb1e+muOzIyT5PX
/BoDrzpXsTxlNF/2edexmqR8QzQSX6yu0SsG7eWpd+EPmkSCbYuAOeOk4vvcaH9UQ9/tojFhUhmH
wetEl/V1ms1DNZkY71G1WENOisMQJkQYqHztpNLc+8mDnXpAKoJhWzPKue/Jijv4MaxEW3ct7XPs
KySLdAJu5rygZ6vipZrYUmR2Y4uPUCWYjjr18WjhncbgrjFWHPQoeF2f7fDAORGEYHb+zy7kshfq
dDjmjfXKkBNaJ30YFMY6IGd6HxOXsfIzQ61zH6VCkv10h+B5iHBjK7DAvviKWApuBysFghdOPn6H
TZKx4OIqPBUugdoMMrU56CNZXeU2jnyW2pza58ZlOEul1BfpY2maNvT6XjJ7w39qwy4xBqc8jBMu
ao0VuNeovUqZP1XLOoMIsK9xtMBpWgmI2a4/K9mnO2851NyR0EIS8qBw/ntZpfORQkf45Ass0SJC
TdZaLY6G3mTl3y43DjVpzlgFhSa9BiQIsQ7QQ+TnULviBkQHLoLvqe/vGFLUN4lerEQOq9Fcc1Ev
NIB/y81+5ViGfu+ycaPOnF5iNnT5I/PyN50b4TbMgIDXpKvWLqTGkmD4gVWIFF7zOzwHdcAhnuZh
5zYAhHELEHND5WZHK2IjITAJSdc9Qnmc9vTFgspb28uGYWB5m+T6JU1a2I4MgowUyUfSy/kYFolx
DHPF8rrAgVrGqjmRrfqgO5nu5kTe+TKR1+ZBXbtiJ4OM8j65kEMLGMmNcDygHr4uHhmmDUfLQQXU
ZvOhLYMtPb/2MMnuPkoCEBoWZUNfjQi1hpyQC6gjuhHAQzrBPLBZnL8OXZGkx8Cle7qFNVVTLJXJ
VD/CFbl8zth9IpJq2PaYFRDo4wy3yx5A3Ih0fIi++VHTbRuexBCsOmrsHfsBeMf8w0iD8WgtN+Fs
o/R/TBl4r4bOAGlNH7Sem6Pt+XeV8ti00KfSMskPIxDAZvSm382QWgA3ykNK+a6ryKPTConHgsws
vg25TdThZF7UgMCy41SwWkYtk2fFW6QSFEMdSqferB9ckzON8PiW6hgaBWKHcmVZyfSY+f6ZRg+e
4VzMu/ZQ0t+7OCxS7nyDsXDmzSfcoZKdd+uPGqd7pZ41LdZdFpSQvIfB44zgrxNsjsfacXYyavgy
3PSHNbEyk5JAF3egkds2WbyupYGMkunEciEatXPb0D3Ai1sMZ6KLnoo0DHdhk5LuoTXTLKN81IBu
lKn166RLzlt183G9p6IGHqGNQdZu34bCMm8ts3HuZjfWLOeE2pVmau67jvCTIlRs9VBGaxUYgBtT
0zmbNWDHHuykLvVD6gPhh73a+6R8W1F5F2my/fLcxqQwEE0X1oH9xqbFBDO1p8moxnNBD3u00vYW
nZ69LWYLCxVSM6RZdsxCO8ThcuMMSb1SQbD2J4vYswQ4S5q27HVjSM3qiAEvlwj3jZ2TPVxK78iO
32yDBuRXM5fqoqIvJ5zdE5HT2XbSlbmJxu6Cx8jnlF+TCTJM043LMXVbjuqrotdN/zwdiL71D65b
ekdraaJI+lHaCWg76AE19Ji+Na1jnN2QJB9BN/FMEDFejbnBxuIzvxOMhDZhBvawUW2zsZrkVU7U
14kNjYkJWEekUUa0S5T5x6CO3iRR32fVIUeuYtr4Kf2y/Tj51rEtyd0Z+6B9cicEillzHxbVfRSU
5aHzDLlLW4sQzgiWUmhCSMizH4XNVaQN+E7r1D8NMS469LvP8WAaexrAJueJDuG6b7r7DBsGwbIK
0BbvBWmfB9iEdFmrbsdJaQB1ml6i2Lokc9c/4ZGQu7JRj53AoBQn7XQng6K4rTT3YiN5zDoj3oZG
8KxQSQthv4YMfD8blxVp3KfVLePevk/Sp96ej6bn0NIaGUGao0l31ovbb3raZcYgjhGD7Y3dZMTX
OD5G/zzr6IOBuTd0cmp7RyBtryQ4PLs5eB6e+KEMHpzBt5G51PrUnAIbRyLuC2ZFnt3sy4lvde40
ZZwZ7NHoPJd+B1U7h73rT8ytO+CfpOjep1Kjeu7rs/K96VxU5y6AP4Sv0zp23njrtT09Kh2QGqKc
+9lbjCPpfTfa6uA7vdronifNkrqMHK2PbvbVxWxxYlp1gCMa4VzFLhv29hNfEYoQeaY6bR/FxCBZ
muIdW21OW7rIX3LlwDFNdipleh8OKUkjYzOfDP0UzRpFpDVkd06IcGmiz05GhPPkGqxf41yL+8iY
olshObX6n1Oh1IUiwoBqGkKNdiLAsgldMky1zNK87qV3yOthUFEezSbuXjo/dTlnDhYOBCKhHI62
yS/rl9x8nzsThObA14MkIGfAd2sygyaPZuLrsDyHkEk7kfvEJdQAGfq5TQEmo6+03mIwP3YnT0xH
cdl6o3uu2vhEi4SLb9fm5ySZb8OiF8eqWdgVUbC43FKu+zUfwRZRtauc2D4PfeSirQnOxmhAJXVb
+6Vm/yIbnJVjJNU3zWIE6dyA9FpX7j5RpAs3NoYygpQxGzu5/zD2+j5Ipgd6mvp5jqxxU2MxBZ4k
1DFi6CGyU5VMydYiYu5F29Ynp74bu4ohMY3t1laY5/KIPY4qLN/MI02sPIqzs1fn35MEfJMtUAzM
See+p/BgYZ+lRX8fUSJupgbuJnLBFkpA799Pnf0YTAFjuInBGaamZF25KGJpyYJVykK9E43H6Gpm
oqZGt10JRg57UymYAaltIb2czKey4u3SogkfxrJ9axvk1obyqhfDGvlgvRP9cHv6d33lv+jZIwEL
4PDokYWRwIHMx5Gzej1XHw3aYnSPQp1yN2N+7kmLnkD55eW6P6LzBu1RFu62aOoXpPdX+SmdYvjj
+TqeONE7pSXX4VQxIo1p/3Y+/IU6A2Mytix0Etm9RnlqHEK7oJHqgl1NZ2MnOdtxmtIWcbHNfBt3
P5ucls0EmXesIy7nbUpB3BNYs2xXgeV5W4AROIT6bULnenaUYinXiX7bC2kf3Hxy9qKd1lYSyRMu
Irwu+dLyxajyHuWkzmfSfZgmkn9tX59TXBnE7uSohLx6vCuDBPGKHZ6KWvorzyvdb32grHs76ptN
HAww93A7zuFovresDetZPapRAarvi2Jf5hGCRlTGB9NkuycKyFFL6FBWoCckfVatghnWj8GQZJtF
nrlzs/bXaJfw2tOFbe4Nb4UmJjS3KQ4N1KkYkp3DPNu3vhm127x22I0Re8xDHF76LHzoItflyEGj
WeEDkgLQVnlQCSLoIk/1ngnPvGVH61dxSypArgasvFO1r0iwB986nRMunw0n+3svgcKd+HR7ipI9
P4pzuPts0dhYJvqItFUasTJi4nKj/ebARaI+io5A38J1v6JhNkldkKjagwVhohoPiNCAphXl9O2Y
yYe4g/0cVOme8tffjD2DlEyqc1VXPlB/q+Sd6eBrFeybmXf2avuXGyKhrS1DrwOngKw/0KxSldk8
6gS/7BRFJDQnbbDhLAnMI0ygv9oeBHKV9ytBhbGWobobc7+7Cz9oQQw3aYD8MqeJgRvXgPmRO/ah
nbyHuBHtfhxhY6senZMnGbM7DL/OVnY7uzSquTJZm6ZDRxVG3vuE7wwzYPZShMa9cMBX51F+RgXf
8f2kO2dxNwZ8a0mV8Le5Y78uB/jRbsr0ztOGdSzq8iRUz6GOgvo45Ok5mMny7VJildKQPmqSdg/C
Y8fEehgjs9/YVftz7pz61Fu0Z5tCftOK4f7g9PXaK1rjKOaR9Ch/CA4mygDCEpFrYbhE71x9mJE1
rbIqVlR9NtSZ0sl2IiGiop8I184z9yZJE0gtoWuv/aof9/g2AUlO+SWOen9TlTCyTYm9uZp99A5B
eXInQS5WYZ1ClylHW6fD2QsHzDHtZvDm4CEgZvq2Lxld5I/4h6Mn6av4tnbMiyFIqKz68lHokqlD
oPDqauHcjnl/zhMKvchhABLJ4D5y0UEVPYLnOt5NreOcmIQbJTIBK1Wg4LD78dnro1E+DR1zvLTn
odBSm04CDMpFFh9oc7LstgBRK0FKY2OHz46P6NAjXwIjx2ebN+xB5qXQXvSBT5AuTr0dI+uu6RlB
maUu7qwSBJ5t6HwbYKKAd8sV1wuJa0JbuoAIjBIGe/cwemgfWFFiYfTjXePgxsTfrFeV7mDqOyQt
lT4OnJhJc2lSIPrN84SrFREcoGSZBUja+sjaWIYbb4oUcjsyyn3jYd1H/fHJpRrpjQkWRnaE30Wq
O0SNs05YBR7o876oqOh26VQSLG1BDbgOWeVLJlbjWFK51Fm2HQM8OGnjISVOo1dUz5Q1GceTxfbe
cgmANT+kanwYZ5fcg77/YY79c1TC60tSTHxD7W4wVv2sjeCnm4Hqy838O9Fp+hDNuKCrRN6yGEb6
IpfMFi2tV9JaIjMIXqwAKeIQ+vs5mClezUpBDKalIonOK0Ae4pMpTgwiiUhruupbBIicLfHu0KU+
lPGJUjB6KGbQkFx+aCVk71F7RxTn9Baq2T1wzIEoqZ38Mbf9Q1Cq6SC85Nz33atJ74N5VMDlICrv
XQ7xkxCDxayVFPEZSe5DKcALBdZBuU37nRvmW6DE68p7ipB5MODeioFutOdp9vgeEoemPz5SLt3H
pOCunR5TsaLtJGGYpQ5bFDH6sAql/pAegvModdQmsvEkeMn8WIj4aewpPSctwl33PjVJz/K9I4KQ
bAh+l2xotDG/gL5jCMwqMbTbFN65aivObm1MJhMRZJEFJjWnuYJGbGb6PxPjzddEhL2k4deb3+qZ
nMOL5Y1v/VAuCU0ll8IOOUo3Q/LNhumuG3znwqnfvWQ5Xlcz40Ipu+ohbEqfAFEPnrPwqcjcEfJo
FX9YEQ6/XGafOVInBxQM8586us0DO6ZSZzSwoEOAYUU225ZOTDN2zb1p0H/x+bMAsIew4uEqzJoJ
vION7Mh8Lzn0SftQ4ES4NMJG6eSLfD3atD2MoOkgE/NHy1ggfHPJJEsLM9prdjnwCAyawLHa1c9c
seo3FdZkByd8TYP14ijsvwOyXq7+aEqNIHZvA2lWG2/qPFSH1rcMHIau1W1WQLecuKB3Lmdlnwkz
cpjyzkrDc5zh5U38YtfYXf6MtZPjX8bbrnOe4sFfnGxAOeNugz/2uawZkCOzh3ks6+ixX24iWXzC
2cgf3JwdlFWfVBV5ZoC5/R7OZdeY99AqvO7YJHjtxhpVmFqCLyZ1i2wL1xeG0FZiP2xKfOgi5SCV
Qb7SuvJWpWAPK6v4SxDYgJb2zeycu7qbvo2x9alVt9Oh29yMurjXA3pMdEs+mrp1lPX2C1sZeeTQ
3btW9TGGzj4d6XXn8cPMdZA6B+Vo4du37gx02U6/XO+Ga+eLdoNL5UfP0hrsG4A7dJ+VbH45MVzp
kmgW31As0al4sPVa96O0VilIyG7oTrStGYazJ5KiBKI9jl7UABs2q18ihLnrEjt+kRHqVdTwuSwc
TcSMRBxy3QeeYdAj7i2uKTiCMYiDzJbutgess+j93gaLwlpV5ZtLb0RQb7hDvgMfcO6KBXQ+8qqq
RCcQX/CRVIQnvbNPfjq5MdJ/tNW2ks1HG0EYQUL9GoTJd/Qdzi4VxqmaugFemrda7LEWU1fRpBTZ
FtZKKzEfXUz4OT0KkivGYZ1m+LKXndeJaK+IR8+sSSrFAXmi+faqJoQdWYRNsxgdpLG5tXMm1ADK
T16csjlYGb4gGtosMksxr0mSZ6LAQL9rBHxmepal5usziuSjoz+IhEiGlJhIggf+2Daff2XCP6fg
yJAQUbCPG59prr8xF0xJ6VTd3muAEdC//Or88csT8DUL2gdpxal2moy9zoV7MmHJmkquvRaWaE03
WY/1TxmHn7Ns0LyNKd9TdtclPvEro3OiZrACffSCem86RIQ4THQdQoY7RViVOxWoIUzvUqZ0aXrt
MG8AQ+djv17PZfMZpv6DZ4LYNGZW7yjTThPjEJTCpFkf66FfTDug4xVtoyApCUiOT7qqviuPQg5f
4BbXLPRD7xQM85eR5fgG1OLOT7qTO8RfyhkQ05M+Qv/ukhiTeTBrH80GWbdOxznK9+yz5CFbIgcM
I+QQadX8xF4+3EO1wTqnvg+W079TqSxqk+LWjb3dEA6v3n+wdybLkSNZlv2X3KNEASgGXeSGNhvN
aJxJ5wZCdycxz5MCX98HFiVS0REpHdL72oRkRjidNihUn75377nU3CtphBENbyq70uajbSrt4Hzq
6480IG6kN7z00k20HGpj9rc+741g4ZDJNx3vSfEE8MUN0DObg55LC0jsQjcJfVStEuVy6qWngnmH
YfevCK+PLqjrus8/hG0Q1Gt8G4mF/G5mxWVLd8EhvXI0wDaJLp/YqHSwnQvY55NHfJEz9C+R0npX
V+298pDJx1Z26mzDP1oZfI0SaeU561gIjDdq8jSigzYNTo6C22zJz8ihBMndwuyJI26fhQT12M7N
j8StuLfqwdgHzmyvHYMBrA5I4kFDjRR30P3eSJEXqLw7+7YDyqJ6oLqDNnuPfUatLWMk5tKjC9MK
0khr5WM2A9DQRlw89VDcFdX06GIf2aaLvIq757po5YM7EpJQ5s9ibrhtKx+FfSZRhI0+mCWDDntd
Gvd2eWe2bLwW0ct9X17AqDzOoqtwcwMJTO7yBqexY4FqiVw/IuAsuoR16B7aYf4ILPGzX9LOG80l
iXvMT7YbswvKnSFQWtjtT8gR2XaIzvEAv4SA9GnrhQ5I2xY6YtYy968DuyFfLvJ2LesvycKMbLqs
OMBJoNZp1VaO2HcDvr423Aw9CH0SA5ErFA3LHeWP1QTfgC2+p1TKB0cwzlGJfkh7bpJxyqGwdK2k
C9vfi9kDBPi0tdMQKFl/6IqDwZnD9wjBn9tWN7rWD+bkk/FgWZ9uEzq3eWzcg0A7dLpETCJMhN8F
87ugtu+UVf1kReQmE5egqs7YkNHdCDM9F4qKgsFSCJ2jexkHjNJTP3cnO6sOY6dAMflAz+J6XuOL
fU1U9+jWBLr4NUO5vCM2zyGhw3OzzyIjN4HO/OtUou/WCOzWfQxeaWgm9+RV3XruvJe2FiYi/5Kc
JlG2+4aEQFugvgBXsLMN9VOVOemM4qOMhmFr0w/YT+jmUW0b5n6eB7IUdBvsUbi6COmrJUTPe7Pr
/Nmj54xEqdVv45jg3GbEiUxvzq2PscTEV83RizksAF3TIH/d88B3xlb4YTY+bvI8v3h5uGcsSVoD
0JipiSD2vA+UleeEbKfJoAc7u9ktPfh8FdBGmHNxqEwqPFUB9QyAldU2U8LRJzbatB4N9kjuh+Zz
EhBZpCty7QP3OEXo9m2lm22l6SVIflPVT+T56PKrQBe9Ld3fYwXfIa+g2JYQb2iRUvrXpA3VfGId
4jYiy2MN1ixnlrTHqhKuHA3IdZg1L6OCHF72j50lPiZeHLGhCKrB8fzO3ag5GrmYHtzOexha9q1a
11vZOBxibr8MQ8bmDgfSykeZHVn9w2SVtKqaY5Dw5xry9Bi97mWB3mmGiuGO1i5k9oZ4LJ8ODm7g
KhlydI/9m2oSDPHWa9sOoFS19zzM5QsO9yc38TZwnfZh6u7DfMwP4SDS+2ow0vuEsvDoCPUUIha/
Bf92TiN3uMPMzBbsGhdmX251zpuuPA0dh6zw4oMXGXTJLK7S6BGK98JgYwIBINPWv9d5fU+pXa/H
yD74uDLujFSku7jirMrj19SxLTgAatM4gbjnGaYArjm3OGhWrayoLvCGQ3pYLvSAopymYzvPCeoR
9Mqd6s4vxss4c+vmYJ0qfXCz+mGwBXWhxD2OkVcM+2J2PxzlAK4ROB9Enz1N5Ai4I4goyT0d8f7g
r3vakH5Ji8LEBoicOB3RCuDj4PYz55gIEwGRbLIeGjPGRIpURw0pU4p8gKPE19Pu3UA9p1L3Z8WI
IW/IgR0DGCFNVpE+YZibHuN0nKjo2HqM/ZN6nVWMR+pIvoTE0nKosWek9m3iUXrhopkNJqJ1AnaR
Sm7NEJKIOcwPu8hZLh3AGc7TNmdbf8Bzyt4eR/NO6Po8K6tZm+S9OjNTAMYH1PAszKj7mVSQD7ED
gP+DczKb7NCYdce7Uf0cqpBB5jw9uyULJbRHbGFcKmVqfWUTZWw6L+EahvvqJN99Yn+Nc3OqsEtu
dBZXGx9/LG+Gpp4fN1xiAdnWo+k9eKF3mICG5DMdWlW/0l/Lj52NCq4yh8UBe4m5lS6IEvuCu3pj
j8Hv1AN6LgvHONQG4Ql6TD/7PC03tfNomuyj7UiU9ew/6gAK8oR57lT5+gCvQHIzHuh9NuWvuSdW
wp5RXA+eb64Kq9tVo823QbnbKhFt4l5/DiYSuAGoR+V9aq+n3559KnMCHVMrrNNzvvJKQb57D3S6
j7F+ez0We9sm06s0krsBPJCyMGY1w8UXwQOf4NYNAhIWiKge0m4/9MG6GeeFnA3ok/ULmnLq7o1w
mVw5/kRRXa16RQglKLGDOdt301R6O8/vv4yUoGgOZ8+vto1r382pjjdg5dZoPpi52A+gB95N7HsI
m/u5tTe+xkGnMpff6twXfhe967khXGSosDNnwMgEt/qdXwgszo6GSQULWc+/jRJDqpjG37whsNp2
b+yi5rEUxaN6mOdwfGHgtXVcvzq7nXPnMEKcUgcSqeRCCyzrMc09n2ZnuVlGezdRQvyAldY7ls/Z
rZsL09p6HXTRoxmHZ79GZ2faulrZjnfsIpQweZJsrFhlGCTat8AnrHWQ4y7u+YJmahImrfBiBxrY
OMeODNfmmzKY0bV7NDJAsqnJC7n4a/cmQQkMVAJCjlsjlkMck3guOIO6GffGSNL2ZNVEEkfvjPxc
4DwfZQo4Oyi8SxY4D7VpnQxhP/Z1SpEpszMmIcZhFr2gPg+flf6V52G8qiYLXUZAakjGDdAF+Lq2
lVuA7OJ5KziOEAv3nV29p9Hk3C7aJmpXFMx9Ow6bciCMBRjctmdF7BohSBioe1xk3oi23Cc5xUVZ
v/a8kVCUyEUtPJDjadBi4LaXnoJoesdqei6LMbutc0Juwi67yTr3GMbmPjG5dkmtkaBk5a3pYkHv
4wZOhinv+lwxN2D+ROabInawwIcfcXkCsIO1lOFK4B5g25IONHGy+CRHjci7RVV8Lv81HvVZNt6l
NtQtF68NrT1izl8TXrmL67Ry6UiMAKzIZHCi8UF37atgtDlHaMmxup+yynoWME6QIkfN2bQZVbSp
AhSDKj5p3UcV5/o5yAw4YmkCFatItnVNbBysnJswJKQdlyr9gSGkM9uBNy4SXqA3Vee5ZxCwlMAW
enBmefGaq/l0GdyIoVj4WXO5XtkTMSZXkhK5QZ0enrRJkRQqSRSayGCcCjfbZa3TkISRqE0lkTS1
KYk6E95avjYh4ZpigqWpMt+nYX/2RpqiQRzF5CU+Ocg+iJLiWCuD4hxEbcS8yDIPMWVXbqLDRapR
DAikxrS8CC9VHCkTV49sPlmBvsUMTrHgj1s/pINtF+PnODF2diTNmNbX5WHwCV3ET5ba/sa2VbWV
Ro3vAd9Am6U8Z80eL7W3jtVM7P2PINVvfZClhFtIwhR9XMJuc8yi3uWUuw0L/xxN0DiBMQUYsj2O
LQ+u4KBFsUmS4NIVzqcgpsh0UJnPy6VhqmlmN862HNoEyt7gHtBpp01/55qnqBH5IfabT22m8LIC
jXtT4pm2RHjpEzq7fpB9yWlOtlJgVKx4rrmq2cmgdlnIHdmuhv7BNfYVIql9aYHAT0wYDwxhBgCa
ZA0vjLMsWKWGPW48V6A6QodfDN6jkGQiUXGRah/DeiqrYQ1xhIwop7sgZowPVhBTfPvEkMJqtOmL
8eQ/WfbSuomKvd11tz2U+jZjqDDoiOfEqoCXF/BokpJX5lngN2nvkUSEd8+tcdjhaxY43Dh5YZlM
7Rkq3ovKnZfEol04Jd0OQcF68GgaZQNpqK33qUoLdtHPbnLfJ6YPN7FEvjPG5mOWJ+7GmeiLqNj9
GfmZCcSrLjd9WX8jJtLGMryFFb3OHEr2mtuIV+YvYMB0lpwhZNU+wOMubMW+V/MhI16+YLxMpVXM
zmeaAK43OCSOCROvTdRpSfurOOdFxPWS5wngTvGepkQOFslvaEfHZgy9WxvQdaEoAjXHVUsfdMOd
+ABDZnqd6nPbTAPBaA4RpalAZnmgFgPykhLIoJ3yXIv0JOnJ02F+KlT5YPdWe7JwNgUNb0CGMFpU
aHP5VBo5sef5+7JnOVF24QqaqvKzMWIiWAg0ddi9Dkasdr39DdFD3opfBffTtegN5+BUCDfdHGYe
cM6eTQAtV2rN2zBymlNEnu9smt+xDgjIi/tnUwS0D1zvvQedEueueW+CirynOwfRK6QxbDMWZrQH
fpeR3I7+erPRI1ZuPTjvgtiVxQQuQq7cEbGNcnRA58fjJbMetLqLu8IilyrhfcMcuYntEMDF3NNT
8a1N6KGmSmN4yLKDgEM0a1ryvVYpvVizXZLnFBsZurP5Jkvs1274CBgZ3uJWzHaT7h9YRYQld2Rr
tMEpMxqKU29p1jJoaqv7eJjdDUgmSJ3c727SJn5D1W4aXf7S6PzS0SfeFjhbYdg2m4hx3ip0u008
JWe+gvoJZdT9FEwEaGQR1Wn2OLn+eaiLH53nY11RzSp1yPHoUl0Q2ktJbLmMoyYUsV1FGFxr22uo
WehLAw+XVvOrTTKm0xP+M3F0WsdhY8DHOs3GwwApmB6hYtgdpWB9cN12hNFLFzKOVS43A5DFUC4V
BRaQZsDAAJkIiauZ8lAKqVUVwP3KkWsKSbhXZ9YsbLD77eTsJ9gfhzwi/CGxHJrLPXvqgOBw1Xnl
z4ED/zj7C5yYFOc+ob0rreItZV+ktx1cUKMQMCWiaU/XoG3yfRbVBc4wHHYYize1Sw5rUiQHs0T7
oroL5J+AKKEFyVQ7jNYC2ENAtPNoqHepRQp5kw/sy3zcQLIC7P58/bMHzKaKXGwcUeLdKQoof4bc
lqKnWk9+RYMl4hGcFJCFpDqUnnLW4eCyEzjGua3zryBJSP7ZWlr8aKB163yGJNg8Ov003DZe02F3
MfdNOVDf57O7Ym/bxDYQtVD5RL4gjFnY0clQgqwaSPgG9j6AKbqLugERI300jlQucAWyPJbdTaZZ
lnmXbRgBcRvrqFxm5maTTh6rAruZ3QYvVvt5de9d9cBZNgFBilvCpmMmoJGkWJng095UXo12YtH8
FXFMmkjWb0Rifs0TwZ5gtJAqJ3hdJ/pUUDLHg1F1ziFvojv0bS7JMxZIwEY0z5kCTw6Gylo1gvVy
HagNCAhDHaRHjMjrdCDHlqFsvM2yOjo4IBFrWdVHlFGES9Q053T0KuMnzzTB/lZkQ/QZMaqLxLPA
NJNhfSVHUNdcD8kmuootOQkuckZCpggJdG1r2NHv1gQlxWdazzRXuuq5XRA1cJ7MfYTL16F36bkm
uI2ABvhN243i2EDnAC8D92J5OYHr0ZPk/67T5GlsiDVghgNdBmrIzR/q73lRDRJg8Eizu94aixHQ
sJasviGARj3MI0QCenqIEeYAxJ3TP/RBNRHfQGGToOyogSMJtTyaOd+qO8HYc01FS1whQAthwpFB
XV8kgoBtKeJfFSET48jD4RoOmS3AACigCeFQ6vfQDtijByTjprsfk5jGZIuNJ2Uhtnn+2HMOLyEN
iEoXVP/R8AqSBXKC2f0IjNwg1Xr2oaOHwfRjUWIwpvGeZ9GTKJij5sT6Gcqd55T7PsoJpJ+ND5MO
BOOV4gFOqLMe+4IYaN8/o0NPGItaH8WsxJF5Ef+ox/IQ1wyII7zZMqSGUdYM6U6mFF6Ov3atxxSK
/yaRzR/OzKs9s06jIw8cTFg/m45jGr+7BZJXU9y5oBTHib52H+pjgtVbO8T/eGhOQv7VBsHjpfGx
Onqftk9ghLtIhjMld7aDn6qSziE1re8Qhi3H7ITkTwUEWWXJQgsnOCSrarmBT0meJffzmylIuw3y
QWyMDrLtzhxfbcskl4xNTnkDmET67sCRAv+IiWNtFZ4BERYuAz2pRUsbTRC8QeojYSzqVTSxJLrQ
JbW0qz654r75mviSKffOHIAxXPF+OpYZU36/TOS27upHpNPjJs69R8V1wOFGAuBql4fEtmQFXc1p
AoNeteTS0WZEdLUyn1pdvs6RJB+vNN7dFv5QHwfojbPPq3LYo/r4Q+tMKnazk4l64OJA8TR9Ouli
DuhmnKayvxhKhcdZEEsc3qHWJhN77upVQi0chjNU0qDQKwbN8lgUK1iZwxHZ6VY4PAk9RzTjLXMN
PgMdpuM028bOnq5PlRnQDRmtqN1UIro1ZHBv83dvrsvyqnq+/mNegt+z4BJqbBCd8eDV+EzoiAvc
Igtxyp9eM1MNW4qOt9GTeDhrrPaTA33CwIZtBlgNxzY3j32A7m4SJ7ZthMnLq21K1Cv1slJEIJJb
OYUkVyX0xrU7LqfD9CMy7fYI1Zq/wsHyUuEmgN3GETMGNeHLXFfqMngvbOMcuEm8t9mT3CF/zPAn
kFs+A/PP4KFtqiH8UsXIOdck1BgInFGNEtEFfEAmlrHv6mV1J/KYLs5xscjtuyiUewsfqnAZ/oyE
S3VOGOzqWaK8tPODop6iMafh7fTkJgbdWu2vdu+m179pkHPuO1i9XA706wMY2mwJ5B8wyTRoVseh
XIXDsslZ6VNvkvNuQIBP73rT6Vdg3RCGxeHjkDJQVUMWIv/Yeoh9CIFpedwgIeVkE3JH/ZMd6j8Y
2RZ705/tpJjXbMfHemPTlTPxvSzuoz/ZSUM19lzMdYNCPfmaHVg+iQOVoHAZJk0RhrVkYP1avgOu
a64sWihMzSb3U9HG+0dvq/O3FyNt03csaXtcRSxnebF/ejFZNEyuI9pyLwTyac+RzTabciRHqThb
Vf3EjYT4XSCzBuorWkER5tHOLtZEsczolssQvsxTyqN18uK0OC1KaFrNj1WUpncunbJiaNeJnCK6
TzrYjJFfrD0rMi6ScjIBNLVmWmcfuyzv1hgLWliRHiLKjkmnGXckvPvJdPQLCqcxzXexKUEFdRaZ
NfPd4qP/ZnL/UwzC35vQFtHlIjXiyOl54JnHirwIVp3Ry5crG38KV2iCxQPoCXb3cXAOsBmKnbNE
vEiH+ifMODZDSVbEmJhblqPxgwA6x8ZQv3RRxhpcn2ZYmEeg5v1KxG+zorR0yaFEOoJDhXioxPWH
Qy+7QyAqF75K9W41Y36CGFjexjYXmykoHo2q8cmwBg2DUNK8K3zWedXEbJOObgH0Lifm7NsXscwX
Cx2cVGKErzRRspCZObdue+s7yd3oeXRhWqYSSG7tXZYFCNpKgjQF0GGm2pnaWWylGxo/3Q7xg7kt
DfGeOXP+aDj+o6yz+VzSjF53lbQ2dVwN9+xLhAwgHKbYaH4CUwpvNWpfPBIQQ0wrM050Dn9zVJhH
uNjM7xOaiKOZE2AX4Lz1SJDyCjZB8g70GaUgXBvpXAA+lD91lIY3/gOnRPGJ0CAmOS3aM7V0PhWi
x7VvVa9xoNOTwZQSVZtk3QfpKZIzBz2txTK3rGfLwOeUzQmox3HvVQSPoWojX3yQ81uuymYVV9m3
XVnWTpCFcMKPMqGfTptX5XUfZgaeqxlohY1TJs7SbfIFvXcPxlScExfOIbwP/mfBgjrbVkcueVUS
6u7XWc168WY6gkz7he4x5IWepdfXn7z+TFwwyeqnIvrjDwrPAEcxTGRouXQlkJ+lR7kglXu8bIRb
W5SkTox7HBndIXKUfmw1vDppInPTLS0f/1Um6AcKBtFQ/eWqDL0ZzWz2VE5lfS6VC3oyTQRPJb3U
mUoKFQjkPp7J4qkdb9EO5fcihyNQuTb8U3/Cyo9zH6wtkrDOPbgmQcGW0XzVRkQooNdyApR0MXB7
QQErG/lIvYmqOrhkNUu/7wN0vxEIgrAMsEPxwV66MSAva0z9MyDgJYGMVEiHZuEj+nMSYXwFgV+2
DLwDXHsD0DSzSqpLSrpjOIwvPkoax+zCTZvSpUOZ6dzGidhmAcaX1O9IpMhQ+HpuQi9w8oD2ls3e
twZ5CsL+qYV+etaDyxzT1ATqAJrtIA2u/X6mlVeC6eQza7aBJEjRoZEDMRUNTQT7T0NFyKiLo8K+
S1wxHu2y3GRp2d8mdnPtMXXcEXPc2CWcxE6P462nEJUynG62CEbjnefOP2nxNlBLkwzkA6HCmR+v
nZC2zD8cFN7f9mbPcaX0fbZ6gS32LwdF2pgkILWi3KMoAOGPn1CaRXIUVp6cnNEiSztJvxrWMY6Z
DMmADyqW0X9KRpOIT9ZgXMyai1JBKsUrs5Zvuon/8BKvDvA/vNqH3//+l/OHEVu5Ehev9G3rr2eZ
37g0+dBA7TVxKJs2bMzV6DPAQ+tl3YqMvJA+z5OvgK1cptBloaBRnTq2cT8k49oUD1lB6z2ifQgt
BK7E0GigYYjV4hL+G7okk0Y38yp6htVNS0FPqxPe+z980FiH/3Iikw/mK+X6UihbOX8FPBhI6cWk
S2RjEN9k6NxjwLtxuXzA73DIs82PVTmcQvZAelj1Ltakkrl0/rbsPiP69upFNjHZWPqTcRKqubI2
0OvmeML+369U/gVFweeN+90SvrJMz1Z/+7yxIRpBGTQo4RMXIRTxGuu2Eu7e8sc1tDscMu34S4fN
Q935zXvn/tITo3jPbRswJxg7/CAnDACAsQ4GY1fm6q2ovdu8mDSAghysXspR7zS1osC2rBsd5FxY
iso5DhIPmcMA9KbKPfASI+Bdlec7izvFW+Dqr2G+GJOvHyrCpuCmyH0YKxe3LFJ/0dHeST2EEXT2
Y7pJ+0Ywybt+NP9ryH+eqq9//+vzdx4X63hhYP7q/uyttwRm0j+tor8Z8s+4nxBP/P4PP/Q/hnwg
mBi1XCFx1yvB+v9vQ76H614Jh2fCEQweLcrH//HjexY3O5rUvo0zW8JraMu+i/79L9v7Lx+JlImb
kdk54n77/8ePb/59GxSujwtfKAGDgg3x/y5RC9EnTR6lJA7NKJp7+gwQ+9vjBCUmRR1KHBAY0pS5
GB0G5awGPQZQtzw2oRpRyuT+VswrkJuDU/KSf0BkmH+hUvDhCFABgDIs3qb/t2K+y1TUGbM7weRA
qexJUsYHhqdON16mDoiQzBus3d5uGboDfYqYQOHM/tP3+R9uFMu38Jf9ix2Bb0NSpkoS6xaOx5+K
+M5pBTDgSO+nDv27GCZypasRHQ5AaRTozxVNjzy072hyf/1MSIPYOANZpcabSHmJoDJvpMIU5DG3
TzoJEh2VSiWyj6z7kHDEVqrlNRu0///hKgQe+O8v3XSFpXxb+hYfpvrL/aPvJ7w6k9ftHduDJdu/
ITmpNpZt77MgJJBI08D18/iW3qQgz6Aht6S+wb78Ixa8y87I7kdIg6vrZz2nA7x0UP8WMDzgtKhW
nZJUqTF/GUzxrC1ELGxK9BfxeAzkzSbEpnoFv6aL4odODeO+GpipaIwZoSAuLO8xQ1i1H5MZxe45
702P6FQs49ZG2AnD/DIhAD1LZypFmmK4qwJpplsX230QJeNm8gyizcOMNuaMGRlgbpGeddzAO8TL
rvB0r0wkYq1PInIzEbcaOgVUpeoJkvm9ocOKYoY/g/R68ae3FCqE5XmxtU8b3jy1EiL5rAIVA1hG
M7n2hnyX5ILW17ykSaoRD0BU43hbPsnlT6OqvnGTe5RgzIfmPt5xryDIpiKgqpUBIdBpeFt59sY0
hFpHLRJRO3sPCy/eRzSeaUXK5mawwm8VlslhzAdqXp9UEzI1PphMvJf+DBl4WeABbEfOyoIKVdnk
ciTVxxgv9r/0FsfMr0zIdG0nCAwmI1Q3kYNhB6B8JJnV1xZDeQ/Ri56JDnJtPI5x8kpXsCbRC0Wh
mniqSvvkJehIiTO7r1Gzo72l8e4n7q5QwPrAnZJg8WG2a3ilFwktvq7badeN1eIp9ldOhTQ57UIa
oZX15XoGo3cEgjdg+4gkQGpyfUqNQaCn5Jf4/BIeh9B3nmsJd833xrfWTT6cIrqrCmhNKv1oBAKO
2vZghqrn3kYnV0foxjwQBQ0zL3QfKNH4ashCuR0JAIjbRN9oO3nTTvpx/S/ISvPVMI40+OTTVPOd
L8o6GIAVQ96ZSGDsKDCYGxoeIJzotLxI0QLMSOSrEaYMA8juGophn8qCNJ20WNFxmbdexWNdz9G3
V4UnnWQvlrx2VKNV1CNTcn2F938BL8PKmy2LpNfuko0QuBuPzaOJ8T2kUX0XmCzEgni3EcXCupMh
uLRCHOyk0DcjcRM9XsH19R2EcCFuiIN7kqMeaPKzUhPSW+kSx/fp8r3Pg/xGqLSXzXiyk/F5nPNs
tYTGjiFfXZlix26LnYkTlg5fmz4SGhYFeq2NyDsU4wi/1iWNye4FnccKijFYVAZ1FL3BGdQ3n7Av
C2gZNVPKZWEMXrjBMqWhquH1Im8DL+E4/0gGUKWWsIiuiIbLHCsfMwJ/Hk/QNNc7y3MqkhJ8ZEwk
LA5z9ppQCh6t0f5pmWS819OUbsO8fGlIgmHn+Ar7ptpUJA0eknF8JbeE7BDDMVcROhNblOhLA8R0
pc3qjWmTrYs4f2HIlEGe5gepwPaNQZxa3Sq+Uq6cfF58cqVAot8iI98KPNzoucsTVSxaz4GlxNfs
ReFIzBW7eI1FCCebdSEEQQr/V7+waDLpn5BCryLqco8LraP6VxphNU8KDfLrd1P1rI9SZR/TLAjU
8nclnNcaP+1N1fOQ0KPi2hjyC6KlnWNW5lmY8meTc0Sk2bSEp0G6nrgPJYteKLkM3khoKiM6pFg8
2tdvpO/YmHHkYXw1vhwdPTaaPQIGCMIcXjXD4nwV732z6jFI8e6KAMaDNXTsbvzt0biwY8kbL/iO
Siv5LqvrMkUv43Z8KFWZk3DYMLd7mcfot5wYr47ph0mjcnP9RVQpPNH66PQ2bQ4WO2bx+LX16wu+
YwdJPV87ZwPj0DF8nC0o1MXMozG0sOfUZzJGx7IO369LZB7ZzUCefON/wV0OHTie0fbgo0Nw+xiN
vELSoz9URrThaKbfluAAqloOjz7R2MQsjHiDmV0ch2DxIXa4MsHT0ssXaLs5r3edluoSpKQTyEWr
T1yZWs4KI0cgYFq/Qlugg4sjdGusfTvI2QhkRuJWyQfq42+GVkzezCjf2owI4E4Hh+vCBL/CSgvh
1i3mb2PhZtka0N/c/uxivJyLAq8e+qfrKrIV24oM5087Si/gJjceUdM3wuLrZPZlH9rUyZDy56fJ
IqK4r6MUn+8EnmFmwTasbRrAOcz38sPKFCqBMN02g/sD9Mq3WhIx8mWLXrD/ObNu1Fwg/GvH5zXw
36q8okFc/yow3q3qJAOftoDOIX77OVsx+GBGSHymRrf8RQMmiiJ+dZffPJUV2P/0ktvFB2I9pqxM
U2mlPg+CbwW6RoVmHUtyoNiShcNpWC0Hh2KSBLYE8mTIuZMwEjSN+WLKAv9zkvzGLM8irmpEDUsr
yG5gkqAUrh3+b2dBcuHoc8l5aWSKQl+3YhUrb309sen9pmvyLL4SZBtgktF0015jCEpuXOC8DLz7
9eDnH9c6wNCsey04JvlObtAds98Xd1NY0tD0uIfa+q2rOVSSFK/S1KbfadX/qKR3nzsGKdTdaQLz
nZjsLnOSfhf62SpLJoZ18GEQnImUoVpK59NQangvkp1FuYxVdHDTV2xk1pwfCjGtIqqW9fKZ2SL8
HOIlf4RjyKg2aY1WLCO1aoNWnjFh4/8qVzpW/eq/Hws+Uy6MUC7qhU7Jh/tHCWLiwhnIq1uShvj3
LAvupeupcsldSi6VHexcy95G8HFJDq6fhm5+VfBGeaDTUN7ZKYHmS6Q37REKWeSXqwE7iYQl0rYd
PNSF0dsHxqbMGpSu6blBklgbv7mUYPfNeFR6QBK7zLduK6l4BqV+C7OGJ3LZVs2I95ZWfDpNWX2o
kN2utvlB685tccPZEVbw5bNoictYV3nA5mMGBOMhdg1z6itAAnBXNNl2BC9cH1mC8ujJOLQ5sGVu
yElYAryn36EvmFQyeYIWxJNLIeasOsf4UrREblLSz9O59tdDsJS64N+Rn1pmpjehNF7LMftGU0kf
QrF+sEHlFBvf3De2TqVAVnEET4X1jsPfI+oGtVT40EbY7KiUJ0aJbNJatlvG5c+Vkc1be+JNFmW4
j/rp0FrsyobjuetUlNtuknsUrZRFAGJusCvCHMG9WLoE1lo5C6Zo819t3z9aNS63OuYxtz0+18R5
Q2fuQ+a4s/of7bKxJ4l5G/vkDqMsnnb9+Jr2dMfr4RtZAyWtJDzc1jhxfPakyOouHYXeTZBF35Co
l6CjVC10VLpz44Y04Pu+yT6SpLivjJ+ZBupDgNOlTK7naHnfhZFAmswScVPilDMfRzrnkNF0xxwe
0iopcUTnvbydYlq3UottiAUQcQh01RajkZmWH9flpwZZ4mHHpEDqw1x/ogDe8FCevWVTvdZzpc7v
r2VQbP3IRjNYXTfjxPSfrzXIdRNPECWQDCweArvjx1JEViJtPqww2CxfZd+3L6qhvQhz2IdB7j9X
eXyvkTgmeFpdawcH5E5HLzYR1uFMmYH8puUQwG4HlufXtfb13I5BNuJ134YRO1CDV7KmIVT11Q2j
u29Rse6XgptR1w+AxBzaAyWkK4Jj3MffsZl+MNBhv3TzBxI/ViPKxlIezam592fCuHrsJoXPTTtJ
FpNI2kmietKPedn+55RwCXy7K84jqg2fFFHP/BEMbLBNQ4hX63ykOQepnNynTKUPBRB9SoDsw2vl
eAMjxSaIWWL0EaP/3MfqWRc2e2Tn3qLjYMjO6Tjjc+cC19/lY3ysKcG5UMQdI7J7KbOPuKWqKb35
NwXKGk02JU4ePFshb3l573qEWRsOwA7YUBSI4VVIOirD5W+qRK4hnHuORO448YbM5QhQaXmi80ER
UJ+a1t38H8LOazlyJdmyXwQzaPGaWpJJMskq8gVGVhWhRUAFgK+fFai+duZ220w/nDoUyZRAwMN9
77VHVfxHifNpln8gY7MSV+65zM1btq+17M9y7Huo8Pe4QwK8rdwCrBKC03A9ICQkeLh9KURz9Up1
fclgu+EDUfUCrdR77rPpHhLqYZIHNoV6b3wJwULDN4Lz/6vqPjLBBXP5mOcYV89EuzqNgDI48S0y
/INm5yoXNtuIvvwwW55rY6b7xKqxEyUBEbrtL51k6ikxWKzTb7VFAiaoFrQXiUvv73GsrsPCtg/6
xNMqesr2rLgNEgqT8TTpY0JxSIk0mf0fSs0P23Uhaw3EKkIx66wBDeYwbadG7XNlTLhRBJubLR/h
O+OzjDMb08+l1ovkWtfZWav5IOzK3wmySA6aJt5Ro792uv8ZB8GDl1e33OX8UqJ+hhMwiBwVA86R
u3vMdJYYMdyT2a1ZlOSwJ/pMbf50tUtJKqJNQ7meEZY6TIDUQInoFjxlIdKwABWXKipVDwAdG2kY
yuVi0/9eNp0VwnfFPCxnCkKjVo6O8KeH/b1H6MnsmNLCdMNXlwvkKvA05v4ZF0nl2KhUnCZuuHUl
zGlfQ6vp66DfgBHEpoY37hBH1mOZB99D6OHDBEiNJT7bBV9mJbo96jPqJeK+x0FnAN+XFy7WIIOo
xNo5P5rRQqBBbBA6+EGTcpx4Z6ZPveFDUse55w1HVK6AM1zMoX7RvXAyQuNW+pmOcRho9rwKNxXi
+JVeQjHBReVVBCmiuQkUhD0DXX6StzKPK51pqW8ALnYfXEVB/+efmsKT+fwI6V2aKFfqCFgdSwM/
lBHuEc85VAoGaIvh1VqkO+pJhCbFyqFRf7v8sA8BGVeekWxNJRvKh+RRDJG70yeI5AOF2MkjClpl
NgCLnNGd4Iwkwmn5RzfMbZIT+fzPj/7eBEx/AN5V4fuWX2lLcJNuJuyAEVllAvb6P3+zfPXPjf/5
BaI/SH7qn+Vny7fLV//8LFju+Z8f/nOb/+fP/u1ekwIl7UCn5l8vDws+L3JwUrC+/zzO8vRazyPQ
p0PMv/xi+SfU81OcThVdQ61pz8udZ11gF//3mxL8rtB9EYErphO0thWwdi1r1zoZ4VujsZDSLdln
FvkhxCL55AIs30ee+9TXvtiFCmkYqGwFicVddGV/0uOPvvMgSUK9PoV9ROhgG47Ir3L31Ht2RQy5
j4qf5+2g1uaHyz9C5DEZ36m2ciJLO9EFY/QfZuT4wtE7RXnqn5avFtBaUoPfHBGmOUZ7I0wGKtaE
L01ravMU05A5hdPwZGJjgpDGDrNtxK+M0rcO2XDg+iLsYOzZfXnF1jWYWRh5oUSS6Z7zlheosxUp
GL6sQhfETjBg0SYtwi2ZOCQ2vCIvsMFduMHvftqmk3VqGmjlUYoiMwqHNTqCYuu4hbu10wQsCVv5
Y+DgHmHunQGYAY0ZhqoG0eqd4v538YPTEsIelxqBha0JRc63OOkTCoiWXefg3HHuP0Ex8VZGWz5o
JDyuyyZ4CPWK+IfXSI9OSHkBQIV9yoLmI6Y35vBg+dpu0uJr5spL0iY4cTz3Vxtmt9rCLGL4Bqrz
YWZLg28bxkm57p0ZgFQYPY56gqw5us3MhsHJwUfozRfwXKjI8iTiQueXO8vy/+BT/+WXzJY1bEv0
nYrfwBRAyorul0DUOw6ouBGGUSHW+yrpbk7aP7Q1PgEksOgZJrYrqHXhVUpciLZ/ZExwLTu5GVq4
C0z1wNX1vwl9GJ5bQru2lh1iA0WNIGKesssB4efegRDQ/Djig193KK6a3Koex8ITLNVUgBNhkEWT
kLNQG9mhSPHWuG25cnwvo7fjlVgK4uexcF2KlgwBtoNyY8JHsSJcQ8XFgemVxKN2UHCCYgJYjd2r
HKyaOQHIMx8M6RxAPpe4yMEXTEhUMIl6KQwJiVZC9IQz20DoHT96F2IItnY7kCfaVetqsKbjkDfM
3gBH0L1Fqj58kP8Z0oEZNjJ4MRPa0JL62JSDQd9WQi7DFoG4SoebB/Pb8rEoM1lDOtz95hmwXzHC
YJ9Z9Rn816YcEEyTKUbiAJoZfDh7W49PGePBTRQ3HU8DdHmSHeco6e5pYBKYNnuYG3GWgDgos+qT
fpy+hoK3HXR0qwHxYdZACEbf1r/YGh6i2vywuTTuMyoxErX0bU/kIdsYeohpw0NBOKSdGu/iyCA/
0PcfoLFeOYDildHogrcw2Zn4FNH9bzxZ2Tu4KGLVO6QgOXgJEVCi+kDaDUqF494oVih13twuvtFG
eHVDEpYtFgtM3bfKDa6QAO4hrFxC3ULq1eSx1eR011r9i40rLRUyv3ut+mHE2OECr7/V7Ugvy8DC
a9fDukoGn/gn8ZXL9GBI4MnzZCkJtPvgddhvMzBq664hnCwaj+xUvmgNwaZNr4NhnTXIUlxqH9wH
Oyb4l0gM6wETDRdjoJGo2jFEsc4AGypH7aktsk+jr2nIthGHbUjTBvnOSOJt59KuilysWyXwKNxA
w6ER3o9p9PJHEzeP6s6V7tweRSX+FAEMQbXnBRZxyUq6CMU84j7GWpAist0AArk1Vt0cINbsJjO+
d3VxxeeNPqxXvcfAeJTDcF0g0zMLt5VkzZrGNycq4GQHBZCPe3wOaxOz04wRr8ZFOIBIp7eA3AQR
cKbrFzwk8dWU0zEdteTYFdlNdhnmYQ2lXIXh9/xkDbbzoiXszlIXH1Ec3vQOS1Yf5QRJTO6bYzuv
Y4l5ht0LBgzMHPW6M+XbNAU3KrlNMLguAipHxTnukWB/IpN3ivQuKnvPUgdaUjL2p/dH1qzHcG/t
OeaPjpS/WDiHzrVOwUCUjDkSnqIF6IXYnFZw7HAHvNQF3A5GQeF06JA9MDxlwsEecaFrkc5k1gP8
Jhcch3fTQ7Y4YAzXvjM+kfX4y7IHgs+rhwm4gN9PK50qXozFWiDqzzDnCD/HZUGtYpNIRXT9KhIw
JroiuPTC+bJVL0Ojw0hrnUmJtiFClinZw9ya17qqyRk0PsrCfGS2BcUTJdhQfAVMCMGw3jUjSneX
wdfiS1dZW60NNzIKuUoXpMBWXC3fDTgFI6DApG4efdu64ha5TxrLBuTOazps7MH8gtHFHkk0h1I3
3mRkPnmu2EXYoxxAg7S1HIDlBmU5IW0PYyvOWRoxB+gPqBVO6j0Hu3pIZvOnMdY3I48uJm4R06V/
4Hg02qFOQGrsCKornjw9vzQRtVrHJVaxwkAcz4hQKMhpU9nAq9vce7bYc60Gzst8xmESo+dpGjK7
rDMKpKfStt/UR6PuCoHYQbCy+XTGzOaa+j/tTF+zY69XSTO8hz6CBeHd0U0HPWvy6L3mfBw9XLKJ
c0jO89Y3Xp0w/nJa90Ay3SbMHSZeyJ+M3DtGs3uqNdLoDMyQWW7Sc5FXevAr2zZ2Pi3wfsSMMH6M
E2YDi9ZpDvwgQ3tnj9En/ZTn6RnvL3tGHfUZHU87VEpbkubjOXjWCiYULEsdOjvBVvU8a+W8kbzx
U87KlnhPrV98lnMEefXm09TJ2+bopOKDbEKsZLH22bKSdSmdJdsv7A0C6JSUzPxqac6+uXajeZEI
zFdNqtcrQ2TPwIz+0BP7QamyEXX9qwFwpVAnpYKe0D/A2WRkW7s4gx84jNBRgCHB0QGX4ipwSgBB
ZaLB4SmkSo+8tm+ArJQKt4JP/2YrAAs8QPKBa2iaWCHojjhnV9FaoLZonMzSPncK5lLmD9TV0WZS
mBcH3gvW/z81/BdXgWAahYTRja1QiJgRVgxMSFYDhY8Bt7Pp/PGrzcSXqwAzpULNQKBG+0dTub4U
kGgMutwKJBhX3mVs5XeMwXlf4qaA/hrieIWPkDnROxAT3u3ZYLBKeTAG5JJqYPULH5qA3iMv6r0Y
obUrFNPrFasWvWooOoXC6WQKrKONbKkKWDu2gu6gfwNgqD3T4cbXB5Ynhc/jKFBPrpA9Nto7IzWe
JwXzofOSwY3CixWyHUQBWCnwTwoBKB1BAbH6/TJgAzmRluy7enjvFTaI/tK4aiAJVQxQFVjISG4V
nCFdAYc6hR6qYRDZ4HkcBSWy7T36ux+DyTEioRb1Cl+UKZBRqZBGLu02Lq5XU8GOQtm/AzQkgIjE
Z68S8ZrMJzazMJLgnfCe5OJVG6arC0UJ0Dx6W6Ay0wxgqYO0hAsJrxl0RwhMAGn0laegTIBOt4xB
kOTPw3egwE0bh1nXqvLjO06im4TuhL7PtbIve6a+ptYD95ugxmIvnMGFAvMAAcc+2PCihv4Rtrbj
G19iZvLKfxO6COr1dQ8fNmvkznWGF53pO7GncmcQ+sKMl66YKGl2OfhtAKHpMtuqP/O5dpv/+h3Q
+rVNed/ktNFRmfU+wAUOEJ2HAKMGYRSubsVOvDb2Q/zZDOCm//WnZlyzGiEWUTcJmF2NxfJwlRMc
1F1AgwIrEq4nDxsdd0clr741kTpbyes839T9RmJCHEkcDDcOeYwebeYqNDJWQp7VaJVvcwYLJ7v7
1aYhGrWmdxaU2c7ggoTDalPzNYrX7fK1+h3/1UGzCjhyQAVhGeE2FKmG6LckHq9t/UvinNJWlgXS
jP/XjHfZVSDH2TcaB6MWrQL+fvmV4e3U1+p0DLiftAyuzdAerGpnt9CXHlmH1gYdu6HTv9UTK7sp
Y0RJmzeRT3WK5BjMaMdfGOk54NuhCGjhlJw4UHSdlbqFerw6rk9xhYmcx3BakW/nIvywkuCgHrxu
enwAvAAG11Y2Hpklj6LcqLtTz0s9LIBrGp/ExqrXzn0IZx+x21J/Hfv6I6jKrVHQMeHXjQzX6u1R
L0+9hf/zUgOelTlSzdE3E+TPu3gaE1qH1Wij4cYOmXK08bOWCRj2O/io0XKbinm/7n5hNtjaFd0M
btpmf2+e4H7Qk3Adcnc4ZECRgYujj0WHAs0vsQo09vk18NeDuglmrs2sXGdKOm7kv9Rd6Rq9a8Lj
XJruU9N8yaq8qbtUtwmqh3x+VLdQz6ms/sQP//OkSJJdqSccVc5RPRQPcZV4k0o2z2lrLA+n7s6V
/YG7saDvs0V5DuaDjCHwEJDrltWlaH7qFUMsvyxvo0ljscFU01nK558iIe8bsRlMJh342r49im2M
EutUguebNbfexxFg9iSfbssAv+7Sby63d23kcC0csQNCe49SMzjrBUZeJuYmaMTYTXWOJXrResmh
6MfdFVgNnLzU/q6D9jCOTLNnfFw7qPJoKR1xcBC08lovIvpMaehxsTGf2C18FcOIkNDzHhcZhC04
UIfigYskzTI1FLHFHQgajDXYIZumnSo28i3IpBnCYREfrah8IejxHs5EHJpIhwU1Du2GnDSS4Un9
VwSC6FQlE1NSsBbRkJm2827YwZhigsVFZC3j+FuHXbxLvF9agPEHc9yPLmwGJjW0qPWEzvdMxeZY
yA2sxnu15vTdgnexhhuxztkwEHzBoPBjcrqXLKIemh2a7K7JtMmauGbYA9s4/eiNpXOc1AWrSQ21
otCldGtqTz/S70u724cWz1lClpgGCK64aGpeaagJDA27fN3YzGMSCKyanRD4WMVreqwc3jSFp2K6
dcQ9r9K8ukY5ha2rRmZ6h4KC+JZfaFTbbRWxezQlz7/8U/kVw1orf0c/sdW1joqJ4f4R9M1BLxgg
mQlQGj3ciq7+UdZGCacf6EGIjr2x7N1sMGjp/L5a273+Uuf0tBmmfYQV2WazKInlYkhRRWFygG0E
NFkNJ6mdD6VH76CMaXSb6PqA8Vr7OSRHgxxJMuVpqkxy2luQo7GUDme9zu1j3eigmWlGkBpuraUa
ZjpggJcWPrGnFU9zUV5VSMVWei3R/wEjHls6pSG9bEONoSXc0G1evUQhRepyoPtejIa/JNzFgKdt
jyFMXnYykzeA3WkZ+pUFQXtAP2gqqkMe7rnLftxJd464uBPS/YkI6lU/+GuZUTdqvn8owf5dSYTd
MFbB+OCdgkp7g//8K/HRpidBulseWozoL9xMS7ajWeJCtqPyCDwW/Rc8P66p7MkAlf1mK6j2lR46
Rk5WZG5KDgY4P50TCdLOPxcJx4XU3bd89CHIShqnfa7oh9Qtc/IYEmO0Tyb+0kudtaNTUaEIu1tK
mSFZo9MEzIRmLEqGfemIe1HSao4lrj5zCk+WTYKhHI4EQWab5AehBT6YnODFHZt5B2az3MvxFxVn
tZ3SydyjaSBmYl6Fo/lTNxhOxBK6mcN0ZSI+d9fL8mbF1S/m3fEK5U2wje0ax5q49W18Mdz028+v
kDl5jLyxsbnQdVbnQthzbGsF4WKR7NfwGDcMH9wVZgDKMr27BOD7yG3ZjjHqrYLANkAVqCyWcaoa
KC4qqaLi+VDkrds5+XCldTWo98kwr7edpDwiHS5FQnYsaNvEQayvMjU9tl3JqAukVJonpx63pBoX
LUMDUCOKV158ZBRM61ApF9R35JLcnNl5Vmhnhj0MbjiB+9p86HoLEBEbuFLb64wcswEUlQt6Df+C
nrrMfGSf7UKPiUAFxagjsDG8jTr27MYfNvOMLq60qMrUgwDIpbdq/CBK56PNnZcsRgekVF5cOqge
GZbNXUl3iBO4cDnMcj8n7Vv/o+ZnizBnHliHedCzY6GboFd8jSYws3w8HnTKjZ9c2HvQRVL73BFc
C5JW/yzS7MM0iptVcyyUQfyueLerlqG22acezFKP83mE4tDrGyfkgt/NQX9pO3ag+vgjjtr3WLWB
nAElTwIGYeUrjQwilLsx0yMqeYXNWBN5FVtg+GLo+W6EsDKIkt8IxEhrSQ2sfrTItMjlROjRRLjA
cmSfFyucTMGl0Pxd7ZgXOxueCekgHxlNBiYcXkSiPiQ7VCy7otlWomrBZlkv2Pyg9PREslf9iJUY
pUeVOvkRv8OjVTkfqWv+qvv2S08VVXumBgBOChWfjyCw2V9EACm9v2NGURBuHGLPjnuA7Gh6unWU
ka04+EqnpcZMfcPuwe79ncdMioCq7yZq37Ix2KcO71zjMdP2uu8y9e9/xVOy/Szrb00+kUBQ2v05
y5UuVo38sCBcZ9M46UrW2SqlZxZ7my4BrxTXA4KaFiRJGJUfamLnqiH7yPBmO00JGNCUn9RvrSlf
MiOgWcN+YwDmDbmJXWVSu08cN89lo610zaZwVbOzHpVIXQU/QUP9lCMLUJUy+xRBzCIMDGsz5Ol/
MWRYynDxv20lBs5tNiaksPkWuvP/LWhuTE40NLDdIazRUEz9MhRl8otjGesCxugZceihaGkj2kCx
U3B9i3Yh7XmTSo2pu5JH6R0L38iFXWmVRMLRUDXVTVNKRi+iLAoD77h854Tw9Eo0cLwn4hRH7t6M
O/c6Wexw8MGnec/+bWAcGagBniAxjQ3o84x7678Iop3/lJP/fdkEzxm89uDfnCjIuKoCkwW8A5OU
FRaOcTaugYd4VOPSjHPsmtXfFTHCG9MgQ0P4hoWNSmku8P1tgAcrVQDlSoX+jkQxlmCUAFsmS98U
IZ+iVQXYHHz5Anrc4O967CSr5SpKg22dISgYMOcczbh4GYhMCLhDpAbJtyqbYnWcZkoPNFp8Hn+1
9krgUJa0gkIx3aiy3mXDiq1WuMI12RKBg/Z1kRyy+Fz/Ecn8iGfb/i9vmvWf9h2I8tDoLdd3Aoa7
//am+R5YoYHAs4OWWAjg6vA+M6P0VEm0zHLH5qUzGYstYspFHsHU5VjZtOPUpYUNy8XDUscapL0O
pfYQCXO3iGNmSek1g41ceyA12cbl56yDuji4HEKxHj/RJn3/q2azrdfBZI47s0VS4oZIJgeiSJ66
YeSiGh+bCvgLTWl1Bv7/1f/efx4z8MdQ7aqXj8Hg3z1YxIZlZpBELRbe1twlxHSFfrSGmwTOgHQS
hBnQE5SYXifiAjFzcl5EeprFR5kUSgSu1OThFD469XyxhLdl8TvMLktdMRzbGonlUjCMYnoaURpU
6qIS2cXHhN2QtnNwL/OCBzRot6CBYP3RzmEhmREF81/pkJOCVBJsK8AHQnLBIy69CiKYj5IqHVF4
5OPBg5cCzm/RIaXSFiBa6qPrw8px1bXNBhC/dxL7WCkhFqADQDLAo3qL9lHCFnwfNKg/sw89RHsU
Ta8Z0gRydlz8AFxdGVfBAHEygZ6cT9xMgw06bhpg9lGgxPpvrjjd+88FzLNMTCsWxgzL9fR/s+45
ROfAoJHNIa0KVkiK1T1W5nFj2mh2Svngzi6ZQx3uYYjWJ9cVBPgO8TfX5LpH2Gx20eukDr5a6axK
UZ7joLj6TuSutYo/0pLyR2Oy+S+ZX/1dlFrjaLsEMg8i3QIj+dTl/NtLog+0ZzvZJnczyL/9jIWj
0F7os3BBbUxmKKjKsob4lLbyrqndf8xFXW9JTOLzcN+F0nHaIb0hbYhJvJpy4qi1VwB586qoe/kY
eOO2m4Hli07fZYO58ZvSOZeGBCeH3DXLrOIAJBPQnt1fcICfwmBo+ElpHENpbnCcPbb06g7WmAOf
oEAIKWJ01ORoZzc1Pn4n14stSxvmjepDafA9AfgpZ8FTyrBFzmZ1KNAd67da8Ym8w5NKkeY2+Xce
RLsOlM3KsakCFyXV8nuTQs5qtCd9iL4VMUaFRZZm+3spKKOivrkaE8wGDgTIIs4MJdxqPOc+h81F
7YujOvnppQ0JApBm4uJDbU3ZRVtrmKfxKs67nzJwfoZ6vcmcHknvEGIdCZo9bciLmKm4AoDsbI0B
xs3VuxIGUfFD3osp05zs2x7GJ1EUsMli0uRSNPTQcmh9Br8JZXqLmvywKFW7+LOK+i/NVPcVs4cI
bGKLFVq7gKta2dp2gIvFr5jY6X1FIAA70USQuOh690xDwatUXaribPMWtpjaWyIqv/h5fPQjh1ya
v/q2Xu07yoGTTi8A7jCMPyRoSH2aCF5Mq0MJ6OyYsVOm0z2EzkzCUDHvmD2hvbfrew+OZhYtDEa1
FaaS3eLe1Xdtbz35YfUzVKuQN/PgeifeEmH+XE7wuKljUEDjU5wOKABgfTLvMG91OoanqmGP39J4
iJjoAXX74UfyhqWUxYZ9D1D1dO+wJ/e1hlKuoPwzArZFhqc/j6J6rpPqNinfRMcouWN7DPMXTVGY
y01ih3eN5jlxqwBNLKCay7a702icDAatgJny3lDyx0rjD9PxGCcSnvknnX5NWw7bOAaTDqrJZGaU
W/65dlH4p52VnBveZHuuEUmU5U8JOlT4GNkyyeCayfhrn1XGuUee5miQTOC/3FJTHqfJl4fKhHzo
e4TXy3kgyox4+7nos2dw0FxP9MAhRSa+OewtjxpUqE0d6gwAfXmR0/zlZJP5ks30krPhosV4wWZM
LJ336segidiAE3bd0XFK0HvqAC8aQMu0t0oasl1i78q4NdfStIYtO3QfLiuA9D7fu53mMP7vi00V
jKpL2rFTtRncdUrYg0izhCjvbBd1UoetZ0ogXhI8OSpiCaqyk5XVYpdp5WmeE3fTjLq1GrX5atI1
38fEoMV4VI/AnczTHMzXuLQzQlDNG1g0eN52TX4K1JbZnnUEXT/rSRDQ4whIBA6hrCY/dTR6DBXk
mhOSNOvkeYS+LF8xNjQysE6aqT/NhmvukK8dat0yN7Fr3d2gmk9B9yZF4tJfQooiAWnBqFZfQhPO
+y7ZV3E2olcU2tn0mjOSh/Egwlk7J17qnZr5e/mmVT9ZvsJRxxAUmzbv3pRuuY6ToWP51xnx+sG2
veAM3ITw7tL6kYggA6FBUKY1FxvyRh1GU5N+jtrq2rP/OVRyfog8Lz3kKeGeCbF5/COKc66V2roa
knpNG9E5xwPBe3Ai98uzXJ6F5bW8DKv9rkI0LGFVNogfiPqTPryjkG3oupKWsy/8YW9GUwyTGMRa
J7JLHqbBGtoOmk0iVkpd7w51Tp/eYHi4tQx0vC0KwbNfvIkeeZ3pRMfMa9xzrYqQ0KjQ040t4Jc+
ebKjrjtIx997Bi2VjLqTQcv4FuD7n5NpM5rmb0um2TYlguRsi645j7HxSyBO3xUjFv24HhUiu4gA
XU9k0g/G0bNLhjl0Cc/StL11GjE2ZC1+CSEoZAmQzSDUkbOEmI6IeexL9pCWlcJTenIIISxbTpc4
MG4mFCOfjgn6Qa1ND+NLVM7GyU/I2jN+9XNU0hgKjT0ip2HfGvkp6qcOxAQgRYxlYI8cBV3qQ2s1
zAxR1ulEThAKJwLYwhRkUoj2GOcCPUIVKMu2MMNkcvJZqbnwpN5muY8IKe9BYstYmx7o4jyJHxIU
4hQrtEDZjJG4QWlWtsZpUQBnLU6UqupQZmlwG0gtwt4aHxYLVwVfedVkw3fkotdBsEbgpirVlDcD
efXvPHZf7WJ+XaqLYpiqDXOyvTQZ50Vd+3OIUDv6jPtQcucf/sQyRWLURld+Bqei0Z7aHV2e7SKN
zscx2YPCZ0Jb7WSTfU1RdF7k2aWZu2s4AOzBaOJX0CaYz2kP6KN2y7NcBNOqRTQD4RihErn1yYiN
B8OGaMJQZT33itDT3pc6qZm4fMio2Mcpcqs8BP8HMH2p5g0a3mu4cU/q8rloyDG/oOpvWPt5FeR5
ps9zSPe3aLMPqaTBIMoxtEiS/ETxofSwSn3uWijQMTYxShw3LZaABBNkWM3E6tA1l9G04apPKe1y
T7VEmlPll5aUazodWHEy5nC1IBIoP6X0FVd9z+N0SJ8JCSpXWk8cl3rkxSQzR7W++li0/UPMzt1L
dl5Oj6DI5N7o5R109XAkki0D1xhfm1xWO73dLZ6tRSA8NtgIGp296IDOfusJnGUIKb+tOkJT0tLn
LCz2t2KcfXJ04aoDLz6llfKgBuZh1MRDo5O16czMKs0bu1u8Ia68Oyh3izz5nkXOucoIqtfumQJv
uy7egWb6GHwUKp0utuYkbsKzD+XkYjRxDssG2lNq4771yEuoHmXRWruhRcXVec0xX7ppyg8YaMcm
bG7EJVCJRhOWCJfuKpnQQb2Zc+slVw3NWrlrtJR+jC6Cs4x7ihbr4pjoptjpA/57V/9PJL3KySuJ
OWD6neoi24mQLpo5nqzQyhjI4KKKwj9DLKmL1RExxxa9SMrIVWrWDxTRcrU0W8aQ/Yk35D+8oNun
SfMTa9oxYr6CrxhyrZ6Chkl50u2x6JGr2CPVUxlRF7kYBqx+nrHoFh+tpu3aXPuxPEDkhAh6WB+s
cuxWqdPelWnHZn1gtRU/VO259A9CMqk74QCfoj5vRfOSMbrGJEPtS64zqFu29bCDLkmj1Wtfes/5
ZD0IrbsmHirosEHp3DbBXY8SRLXMb92Aty6AhrxN0gcHgAQCefqSvXOXTh4DJfxBZgThYR5vRyf5
eMDbknM1cUOD7vMacuxvmlvo+aUygRUEr3Wu+4c0omo7uElAOicmoERZkUIdNJRmM6dbtogadxF4
8dUfot9adK3wnNOtftWt8LvW5gzdJJw17Dub0QOJhgXzJkueazhBC/NjryNFr3rMmbey+mB1AdGb
aNEXQWbYealSuWBvIcF8zFJ8QAcL3vWi+DbIM2X2EX8Du31y/eIwdPUfovMAYtIAKej84uvVj9nU
/B7onBLVimOa+rf2+nSTBjOgIi1AOVSy+yjmKjzNTX0sLBO5mGvrbDQOUuPUCULb2cC23sSDhbmx
F/beAf+MiyX9XjoiPkqHSAvbtUcjcAM9d7P8WIunVTgYL37mf/qwWOlBbVW9FBPrqQ9kPaC14h1Q
br8q+iDCAYdkT84Tia2Z2rD/XcsiPmhZpR/BmH3CXv5Txq6gG13jpO6J9vLCcjcauwnAMAlNIfrC
Ft/ExDTUAoLbWfu66tngKM9dqyFpHIS3U6YVtR9XWxJnYntNTcaDEBcr0M9M1cRWQfnrU+szySYM
g8rhseyP6pirdhQDY6ngeXtDcF+MU4sDw1AHFUkbryWs5xI79dKAW/rWprr+wIQFKSBx3wBUQFcK
Yl9S+BWqz2xLEkItTtSMRuShHw1s9qRZLQOAxZ+j43METE/L3xuQ0qpdB1SaddLupH5sXIe6l8p+
MDQb7/OTGzyA79vDiilXBtqTY9IaiLFcnylOkp9IHy25tLz2tsuH4ZxTOyIcz3TWVgumJHUVsw7h
PyZd7WGY3eeuhiTmKFeZ1g10va1fk1plM/agsgOkqpF+xEWFK2bm1pxE5cEed3WsWPWJ621ta2N2
fIqLI1ZPJq5EJfhuQoZzo10bJRv9QrLbW56CnbLigt57t2MCwNXJrY32YzuWXF1ZkdKCzaIg2ZM3
ijWupTjIJAjHcLoZk4EAA9dFP0Mst2rdg8OFkQizxmkxiMroYDs9W6Nug9VTKx+XAeeyyTXJ+6kt
79JrwPACuu9NUb1bnQbwaX5oJSfq4roNPeaVjhj7nfXVB+M90Iil7mwMagsTJ9UlvkX3d4UNYtcV
3oUYKabkHo38etKtYxV+gdWj96CbOH3Dw4LpmHptupr2G6RtMqHIdtotHR8nsvH8tX55oTd98shS
RYmefTeT/CbaBP2nl3HSVSAs81uaoBLyqZoqZTFcPMuL8ySexZEV7R7Y4n0ZuU0T1zq/m97nwLik
+vw0FOQ0IYVX6X6ZUimUGxGk74vjDaco19W4//LC+XFEty0r796J8c2G+OZl7l2Gw7WpnL2v9q89
rQpUY3i2FNchjLRqWyiXlxo3uwKzLE9+2U9qOrwGqYF2i6uMlk9SITgnbaLlerdc+dK6ubU902Om
mTvlQFzOrsyadrZoz35pIl3KXu2Il1Kl4hj0aOjI1c5VeSc6lufllCvURGYZaqhBUT98ea4BYxfx
7j6f3nIV39xxcFnpLXH032XPeUlY7m5wWTnJt/2IVOfY99C66gGyD3VJ9rPoS0srpMq8y39H0gaY
TiRRrvJE9bN2CTXnZZn0Lp8hUgtm9SlN54ZhfkOmVe8xm2i9O4MmriyqRqp0Vqbexy6H/vo4jgW4
bXr2mq79GezhZxfKJ9phDByyKN3Eh8Tl9ABQ7SxHg9YQ5rGcF0sPAdAXXXDc+qo/uZ9071nVzIg2
s80yuVgGWJ3zCW7+ZfESBVibVxqiRmdO283oRxONxPktHjUkDWG8K6mH6T3yXG2ahqs8d9aMGrn7
jBYU2QXolOIQ9wBvDo1EMAaqnTHOl0gdkHXP3lnV0r0FT4E96FFryhvcbc4RFl4jZ/FtqZmSSEPx
gNqbQmg8WOqKRzY2lVyX31Q9ZlUjGN50q/yCsCFU70tVWgal5/Iup7H9Q1J3+iMNn8WqaLx6s5vy
LHXmkq3GVSxbRVQ7gELPkx19q1lfEqNPmcVDPaT75b6Il5t3M6ERyDfFnY3/d6lhiYb/d/L55AlJ
wVhcqHWcVZ+2HUkE4NBUD2hEdbL0m0eicsaWmYSauqA/c9c61R4T3HqX4j0UsiOhmwsxUjNmXj4f
S9HcsDf/bNncziJ4xfrA4IJeBop685rl8c/lHBKGIXcewUeh4VXbqJq2fvd/2DuP7ciVbD2/il4A
ErzR0tIAQCI9M+mKZoJFkwXvPZ5eX2T3VbfuREtzDQ5PVZJFJgFExN7//g0KE+FRIyRx5kxgd05o
+l1IawsBvlDzWtJvDkiBisnZoi2hzBAr0x7zT4AjeaUPvu8UAwNtZZk3GYXSnKriYvy5jzjWAlOC
2nxe4tfhZpBK5c46Z09oPaDL+SQ/mHMT6AJ/BsZLJcaDVvmZFNM1cRbklpFyn38TmdpocI/v+knJ
5lBVa05OkkxJAqGFK6ysDOp5iwNvUen0DeJhXRJq+16gU6JsYUaW+EvXB3dVoajnEmGFoBXIX4UC
8U4bMbQiyPUUyLhhqA19CrWmtNOsimwuDd/9RFgypzy1YmEx9jkYs/6oRszLZGmZApL5/KnWd1pU
/b0TBqDYMzMte3/SMBn7bFvigESjlmBb7XWR+YkWZicuGTvdu+wsgWhnEqGtJbjlGpMv54nht9j1
UtLgYPtjtN1EmjvN+a/AIKeBGvKu4Ob8IAGRnbyueK7tDGmwjNZH1OmkIt91omto7CcT19r7rxCP
M7B3SeIA6b/wwp/vE4z7sznb4cvd1wKLYgIMGbO5fbQjHPMzq+VBOMZ/ksLCUJx1lVTg6Xa0Ps34
CboN7kV8Hm8B2pBaRa8adZIJGRhNi47anBaiIUqkeVpyLOBE39oN3BanRh87GHi6IyTmsbgXKyih
rmVpo6ON/4orKn5arLV0ZELR0anyPzDpQie4DmzJNQxS/UCQV6PEdVLA/DKNqeKXbfE75MlZVE5r
RolGbRvkaYKquOTZYazyR1aAYci3hVcyTa66vjUDAlwLoMMUhQTOrwr+HevxvmeQa4IRSQqhKUM/
ScCfdgzbOQAWxyXQptFjmP4PWTyVzTxYtM42WC45Zl5rApNWJIIQJE2uBq/UTVSQR3TPdGa8IxQO
RGzdZAYeEjYmnjqykRR/oY4C7obWflAc8BQ6MF0Ibo1+JL9KZKli7QUbY/wx03QrHvf7npilCT9u
SIP7PMSUUf3nFiMlSrB7mSnHNlR+48euBozUi1Oqx7Fn22V4YKYprFpNX2Dgd8sCOzEC+qiHu1WB
IkTx8QLKWxmIpQpqyPv6iTULAQcwL+6WhbZp1+gkai/dYh5aR+sDsU4hMZMtLD7rdWm6Ghr36x1M
uOMYUrdEMIHU57s5RpsvIk6zg+2JHmjM2EZtJ6aH1qxDnBM7QSLLsnLYmKodBd3LqnN0ZxnKLBLI
kWv8XXQMkDIJ6WljGM8xE3C3lNbd3PMMlCUHu+yM2Llmu0HYvBRWdcbmFg8Sc/myp9tdpR42GfQS
h2s+gNXYNKlGnZxilLq2PXIUrOi6nEnkJ0IM6OmIgOFxmx/Z4CuMV+eYfUgLG45rjNcJ34iVgTla
6Yvpu2yBPo7iqJvqPwQZbASyUlTgMUq9I2wCkR2kP8jDf+8NdL92zxqBleNEYorK/cmyPNnePZZC
xiUSU9uJbOZ5mmPac8i3Ew2GZWa3jHx6LFkpAUU6hyWovgKoh132sSTFlxqzRagy9gvTKrPXQdlS
LcgZEiKdpNnoNUSuKTePSSgvUOr0x0IwPvJpfGhaEuQXNXnQbThY7QoPrhDkKYxm5dJgVQLObkaO
FpJZdTdfQd8aUFJfdsgcEZSL3rTpPI3oZFKkeAQKw1NabxaFLdwcVC+lha38P6aua/FeNKgxjBYX
oNbi+82p4bNCIXZl5uZOHiJrkl0/oj3tQla/nufvs6HdWQydMn6lfYerOW/Zaj81lYGsASXXEye5
mIndnXcSkwFIY/BNJZ0YUCKD7gAKt7qhKnm7m6skWXOWqvFZnJsNHHSA++GIQxUyctHCp0yHLIVl
3kX5TzUQQ8EWet/PyvQzMWkKtBoupf6WO8k2TMAHzHFuXJxrzxaz14A2/1OKjY1S1I9xcxvt4atu
mKvbKfcsVynZElh13mwhwNSyU6cLchIbzd0qhGK8dnHzA3/9FN1dGTk7OyHUDaKOVoosywhjcFxN
Y2EP0IHXwF8O9No5SmRkF0r2fTflKCR2uEJA02gI3FaQPqLQfnF6KrBQowKz2c4F+oVR8t87p2Na
48NkJ+8wDgH3ZvcOc9aMejz0hFtntJLd3RjqzvSaSHKIOAfuxAEx/MtMSLR2lJGCAdBphUPo6k12
uxsLGSYnilNpxFprb0Oq39IufxUGRuLYlCusbbEs/rWr7gyJ8vc+roPtt126+m21qYNw3anxdhG+
DZDRBGdo7GFbdkx2Y7H4yDN8QaK5vw+AFYuJHQANFEuHSLf5EkL32yDKYKuN4Lz34bNon+aZ8h4b
R/ipQm42WsLBiuqwEBS/QS/OZuao3lpKtzs4rJpCTjxjLovVCxMSiKwG913pYMITSSoCWnnyRyw/
ZeZziIqGYIT85t0fUgajo2eMpld0Cgk1qfk0xLBnxdXn4YbXwwCy6OsTMOFJcJVQL+zutd+9d6uk
h6QIN6vNTJOEcwPNiIX+q4X4CDFbw6AJim6ynfVs26fmm6KyJcM2/Y4FpTZW2o3TqYxIqUNw9n2y
6WnJrqjfesVufMY7nmP2D3DNIMILKzHRpc3CEgm9n+7qyYfAfMcixzpAAvwU8HrVvXQ6nOt7e0PG
Omo0MUYdBvXX0LFUHYzf3JhRFAo7CdHZCHSUdMG/ZYcfgzZbyBJp2XI+bQn5rKCC6FBD0tEmKlM+
x9UKVUCjP9ON5oBbJ9toaX2JBZEWUNOIb3JFFX0nwGUdlZa1Jh/NJW1pKArxi8aiAuiJMtiZbVHi
dmzjEqJ0j3f/rmzluE7sAN68TQeo4t3HuHVjQg3vKjIXzTGUgnJBOK0ysvLqAeGmar4IdHytrN9S
ar+Eo5XoGRl8vKJp2WGMfRWeIlVinFZAD0BkasZZZ3rqPGNb+o6KEB0mOznbHfvKtVjll7v3YS7e
viOdZlmSN02GhrgTbnQ4iRTbUIOm2x0BMb/uKIsys3PE3Uoj2r5W4PwITxNogAmxU1zCZc1q3vL4
ZAsyT1WFGgMUSDC0WuRH/cnl+1T9TqEUjed95a7CXU/0YHfsCYzioFG9kILxQ7wqsBe/k12v56Im
5qJmXLeaP8XUIJOBoisXfxfhFmfpv2oyP4rboxlmFhDxMNMWMwwweQ65GxIgEzObhmz0gXuqN09I
+DjQGeOJT6uUaDMqDbcRlZW4zPeKWMDp9/56tlj0d7ci8dUL7nCwxSmZ7x1gj70CyuPsuIiNQpzg
aI6yHue9YU4hSdQppmwEF6HgZSuUNkZBP0zX8Iku+cPo2Hil1qTgxqeGK7GKUtsW8D1elxdzRq8m
WJ7rAOO6beyn+0kywvLB7kimlGe+n9ZUIjyiH7gkB8VaHPSQ+Ed+iZHw1XL4EHvN/ew3wvVBg3i0
gSeqE4eMFdsAHcdVo+RviA8GBt3JUanxNkzK+r2vnhfNeLk7SImi19TWz7x0jijwhP2glrhrFL31
D3IXf9SS9ls/6kGmV4bf1txQUVXcDxvJRg26LAGUSDsUpapAL9SHDrMEVx/HfVpOe2RSFyj6f7qJ
iBbU9S/l9BQXTJKRRLw0qqoxSMTWnMKGMShuTqWOmX3oJp3xWrXN9A80TsETn+odZaMaaf9gQf5/
R+P/i6OxotuCL/Xf/uf/+Jn/e3Sr/K/+67/cyj5hIvtV4IXMuCgpq6T7d0fjf/6jfzoa2xa2xaaG
MS9mxsIu9592xo7yXw3ZNDC1lG3hWSycjv/pZ6yr4lO8rsPA5B3o2BD/h5+x+V8dkyabf0I9Lr7j
/4ufMTo37T/RWyG04t5tyLIj2gfLEY7H/+bXS0Cmzvy+iw/68NpVjrPH+5VM9m5NvfdFbzvkL3SG
ZkKKX4PjLCemCWO5ke2AMfCvOdeM6HppZ8Qttd2Cn2zE2T8lznXpiKu1845UOpRLcDoPS60XJxve
sFskgwToeqyV1Pgje7Ot/BB7aj3j4EBw72zDB7LWp6ljZggfSXFVYumuxrB4Dsa526LJ+8BsmCq2
ILC7fO2J12ao5ubvExk1+2lGeDyqJ4hc8qYkHk6Z0jdncYiDBFTzIS9zBhh6s4nk/EtqWTVKnERb
qTaME8Fsf+yFHhWEmLJZDeZoN/UqGihzid4n88D0FKlhWbZXtSgpGzTnZFmkqoX95FoTY61U0wC4
MCyZyEk89XKnXfvSDh9qsOYVVY9nLGO5jSgnMydt3+QZG9+KKR5nfywjvcN7djC0BD6PsVlB2hD+
Nw/3D72p7u2GPLdMbnkPXA1yb4JlUHDcKhzTGwEkNkWqSRA4UBjrifSExoXRGz+va+t1ayjTsW7b
0k0W8j/BtzaOaTCzFZQm3eFIn4dh3IhY5QXOwS7Tl1uLJh+fetzPOikg667amtV80eceCz56AJ1Q
GphuIFEouMgAhAPQQH/1ulTfriRfcapodH1+FybRpoUWsanr7gU4mHplLo+0moi02zQPYpPTRyPf
HJLNxVYOaltqr6vcDZuiypMNZtOCvkh6X78CiuTkPhhIU5M4ukASG/0qqkU4yLugXGZTpz9KE2k8
sU4SxsgpfDXVcKQPsj9DklYxbJU8FXr2EX/EBBdO/NdIWSJZxJlm4OM699VF6s5ZBZ6gmXRgNIT9
zGzSGvriVM4mUhLxgV/NWOL8GVexU8amn3dtRUJcfSGL9SMMOyaHISMKBk4uaBuUg7DeFRxrNBMS
LiQxrkSlOlTXauwN1+ow1DBUTPQTvHcy2qNIVp4sjMrUeO0vmKa48I6TM0RGSkBN2agQThkpTi+N
tUQPRVNAucoMF98S+zsDLDPL9FQgUXmiiEfT7BTRBiGX1qj7sVHSm2nHZ6Qb33pcGZswRAEuleN4
aVrlKjWEf1RYPvmrTApsLzMGHswk9OX5IZpM51CislW6KCXdlWnB2Cs/MGGwA8RyEkl1eGZiuiPD
qvUtCUkDHkx4qemnlQAX4e9WEcwQ5uO+LsDvCWbMNhiFEr2WtkFGAtDJhpkC8kFP2MDjWKIMgjOT
FKLEpzHZrKv6Y7TZC42DFDhyyb9mjoC/uP1G9dpxO8PMizGBsVOooXqzvlVCrqGXkTB7rK7ylAZw
VZn9VonjMb5xlUo33IiETdSf9YGuoFloK5IiCGdS4fSC+55Jl9hcySZciHWuEG8wnAVh7/gVzYQh
lkr/qWrYwCnTt6pVf9S8ZmoId97Ax4G8NeAIE9W3F89N9xBJ7YNWPNIuHeKaOF0qdkRb5gSEqNEu
2N9t/GHp5hzciO0UlDcK3iJz08XVr31fXvK5nrysa94hPaeb3Bac6jVDLqjDSAsrCB9jV+pBjB7T
KOP1KoMHN9H03GB8mMH9Kpqqgnof+nY4HxJtIE+3adM9AeuYGuo9Fy/7bvNmH9XzSA0//W1LMCKI
9D99Xvde3TLYbdv5MLBr+hoFJ7aaeob7ZrkdCCHyyiK9ks0yu2msICYNn4so/zvSTbitvkCTVExc
Uar2Wq7rVpqaa+68xDaMtthY3xydHrbOQ7Is1V3D87Z0pObW3Svcss9yTq5dHqJnMaVoZ2J17dZr
Bz5vD59FuCQHHCBdAqYWTxvzEhNDi6NKDcnDjTxmgphAxvDxyvHQAx0WjHzxSf4tb/EUXXGOmg/q
IiLuQLFzWqe0sM+o1fexiE7VF22bxoAxRGcXGHoAAFhyDEhpa29gIJ/kHSUIOZbfOpH39bR8LLVW
B82ovUe4erpY4b/NsvIQx4OxVd5rIShv2kj1O+KovIJUCoSiFvWn2b0lVQoLDzs5LKjhzcgoHLVu
fV7L8S9qLJAfGMNh+GgoMgQxVfJi9W+1xhV+zI69Qy9bXZwusjbQZA7KFDN2td8hP6WnygI0Ya07
wRxXGuYB00V2Huy+RzaqJiOJGeWGLJnf1dZnD6Vuu+n5WczFNokKDwB2z1eSYEOlMBRTQpxh2Fte
sQN7VidO1jDtb7rRHu02lR40SwpmJ7pExiGE+LMhDHNE2m2ExxjgcCpbKCaqHQb5KGNdQf+fsj7q
DIZ/BmPLBQ3vjC/GZ7MbJ/prw7zay9BJEcat7rtibD3nPZV1DDIa/UweN9XFUh3Q6D2z9dgd370z
G0YInBt9Ph+hG7wuFm4VDhm/3WJecF3/MqTxj4ntVajpN3JSyPmCwT8ZwlNu8hJ1+WgmTfJr2Bq+
pCr73BSUBU0BsHcqArjfrCTlnrWcakz1gMss9aMIx/qBt1e7srb4jsXBYYGlW5o87xPFrt1e7OEE
rr3qLAx8nTxM339ZquteiifOYn0IYFHgY6BSyjQW07+p3M1d5VMtHQ0HOYM9lrdJA2VploGWeYQa
bcrvXWg8yRlxn1Gt/zTzY9homM2YWO4NwsEgoYrCejI+DhaI8moyCYdGCAToKfFlWWmC+ginxpz4
MjVVbkPBUVpjhjw4nqbEmzqhQ9IHCyOc4htm0KU3NBGz9K32xie6sXkMj2qibEuLIGKdR3awX8Js
18fYCueLuRlwPSpNa1v2mJ7JmLlRf6xZcbba8pBO7de6qBh9zVcktU9KE51Vu/pVG3MPrHNAQX2w
lxRDsfpNWWxtY/KIyTBKmDPteBqDWl7j7Shr4xZOY3lMSvu7HP72cTdsqw6+RTG1pEnm1Q9c7SX7
gR+1jTMcEZTIeu/K8NxFxi/aL9WfQ+uW5A/1NErnfh1xjU9xZcgN5yO1NXJsscJ1year29qANkoG
0mKX1yXvLVy2LGZg9bHUTJHs1J8jlH8bO3Pwz22xkbIc9YLrG6ZHlccDyyjimwYyWM310Wqj72js
X81UOtiirpQb7VD+6lp0NRQe66QrgiZOLrOdkGvftUFkcZCmZM4pnbSv2MEhf98n5UnxLtXZdV2H
E0FzG4ms6HHxlWZThuQezdN6NLr8GeFtBbVKfu2ZMTJYZ2uZC/llWNp9Y5v7bEpnr5/f1gKkhOI0
3NmzXTEshqcXk7e1mgZQe+9sFQc5qeogSG0yR1jZAUnXSHHc1ZahkJSTF8ZoQlvJwWYSOxZH/5mz
cdvrDLwytPmR9G3F9pOhkIlVKiaC00KYBBhMu/T9WOPOgqU5kqVnNZMmVzONF6XFnmxKRSBWd1a7
VNn2cFghCEDu0ct9i+oQoKxckBwBBWicg0jXpk1HCq6bdqC1tCYYuIhDhlAOrBahLcXN1LJExB8N
e0CFMyPASMWn7YggqX985v73pGmg/ww5hrHiq+8f7p9QYSmg3PnfL/7rM/96jYhBplZLsrv/i3+9
/m8//v7i/Y39p6/JsvQIA6zcZkPZK5v713HCdv/8I/t+98/3ef9UQ2amreFtn2NTblTDM/qcOrh/
4/sHxZHbw7/+ev+TWXX//trQavGhkT0jDJeNM9hYB4qfcf8qjA/+/Uv/8Zp+kKlTaZPxwez0rDoM
4gOiAGLTkhDhRCgD6d5fvH/N/YMBXHyYAQa9znyp4jWCOPN//Pt//XXMlMXDBTL2GpRdYlj6H1+o
VCYuiFyhqkuw0DTEXEiYbiplYvv316xxzjwcDbGFmZMw6JbucYYcu3qxcBmNC2Erev/jIEVXUvP8
Ytg22PaSJa0/cFqtxpl+Ik1fScg1PYrScMNJfUCzM39Mj9pz5Y6XymswDjtSuQBAv2IXhE/I2/pG
RYoVX/UD7LUp2S389ZC8KE1KCM+zfTKlbWqiBHBZPG5ySy94MKbu+jacEbU95i/2VQP4+kFQpVZB
u5wU6mEvR2GOqwN832C4sX7pVQYMSKHAfLZQW45wAiRrl3yRKYJQSS62JqMIHKAQy2z7HwIOMsxy
FgjTfjV+wvxjRhNztPjad3cOgfK9bqu9xQHc7inIYal6sxv+qV+yI3QsJfanAnawiwgfzRaoJEfa
Od/afaC86DoDue2szL6+IXLyAQHeNb/Y15XdAiPUbT8EMoZVEc1sfCkO1VPUB9UT2SVtfuKjcSpj
VElrvFfV9xUgEvGOjV5TOvNRsVybIRwDHE6uIQBEjsZ5T99jHpJtQXgCaPnO8cCnidDgSC5JN2Qf
ZUSewTgAOKso68DUM051T3/BVVN/mZ9S+VX6unY4jcPG3xGPoR3zZ6ggXpRf8e/aVV7+XD43jxha
uEYg2IN4He4sl2lE4lpu8eUE76ikyYVhSBcukguHIQ+KwccwvkcHgc4pUwMgV4zuaDFxbPfTL9D9
XbtZ3vVLvfmhMY1OzpkB0PLOcF76BME/RaprPL5Bur8QzHHqcbQ+QHuid9F82kNGeN61IYhkZ/vX
zBt52dUZ/fI7pr7k6dfw196Pru33O/0jfLH3RuRuzWtyJmLxt/zm/xPPWvtm7vPv5FVptuGvNAT9
m57C63fDKy59LtEDrrgA2s4h7viTWLfwgFLe9G/ytXzDHuTKqVhhn72XNrNb0Yz6yWf48eO82lf7
Ko8bI/OKzazvwwi3CT9TXdW4AiJZoWsFRBPk7lZnuBsRbVK9NjfwTMkLGJVq/mf1cIme3pHyKH6b
e0dLcZWLVbl51fjGjtjmCkYdAy0VPxxf8XCBddet8rSkbvIanoyHm/b0BFNd8m49k81vlEPCbfiC
XJCfjt3a60vKVMRXjqSR0tKy8B7neJt/tBqCA5ejDDSnmzxngx0C1cUNs7jLsmG6c6mAYXfZK/OM
8Ziw42zXYzJzpapz7s9HKQn21WsPmPSprP5/vAqgEUSHAsfLHizlaYA0j4unlvrIXF2inVe/eeX7
ppdmiwVj4/Isez15wuDK/uzVf7oTHYrq/NG34CxgPd76w8P2c05PMCT8MVANN3kYzu2lf0bQBZ5z
sc+zzjP+J9nNe8T3wU3ft5iduLnj48IA7/P+pNwyb+t4OT2qS85p+/aTbdud5NkvYD6c30xsu5S3
At239xfdz87SQ+gTWYQlAaidWM7cTJ6yo8T04SAuZnfbExriTq+ookKYAZe6PBPjboFxHKLiKB+M
H6lwZw9/0McaI1wGM6zk3dzskweMxJnOM8c7z270CUhCbvpbskHbFGSfySY7NKBDB/qc6pGCiStX
bYVHQPEYMPu0vlOqlI18Xvco3ZDhBMQAFg+fVX1VH4e/JeZXCxLvAFOdZkdAoVlsWoerVpHl8dU9
JE8LeaCsXn/CE/83m+AL/KHSBcpqcGTcgk+uvlIrHgu5Nrfw6PAmcfSv8dfo/LI/N32gE8jjfuL5
tnr230S+pJr7rWC86am6Lz1gVpS9hv4MCQYbC14RY/dyv1ouSBRCtEsMuIlLgl/cKhy0PGor7Xu6
wfaHNTmQd45eYsOo/8zDUm25KpvoYPA0vcbvw+OEO/+Fq7Me8WjxGBy237ZvrS69EZ5Imh3ktPH4
uqEBXU76+FGdFW5R56Xv2QhrYstUBczrwCqMIGdDKmDY7iXYJz1pu247vCo+RyqBPSgbpacUvEYh
GMNFPcDXF9u12szc+umW+pRX4sR41r45LDkC8cM75n7E5jAha//EBTdjyLfhGjTb6BHP3zyYvxcq
Vdmfax/4hw3aE/ceqKb6Kg6rO+8U5jC/GhwUHpRzHJDOJJ69ukNk8wc34FDc9oQSL1WfAC7zl08E
mdVX9Jg/r6yoJ96ifGuf+YXFL31m6yF5Jol3rLd9yiR7D0078teHfodV6v2/aNqv35GrHKNN0L3O
MuFe7uqDsz740FvCx/JavVavUQQysiMJiisBoWKqvCXbzOYWyy0sfu3bql8Mit1tGvAOsnXrMLTE
VaVCx8CRNOIkIm0Fff61uHEysI28iXwGjIiZ30RefeE553gLD40rb+RNtOOxSn/tv2YXGIK0yhkV
CB9N1kqz5YAKOEn5BfEPelS+y6AjpmSjfKu34mCxnefOjwUZkhQ48Lkcbclz7wSrcUkOe1QSZRBg
zWR0Bz4eYJD5BboQDMdcEz5htOlRxoeP6z65GYPppRAcKuuhhqk2yn9i+Atsltv1IXuh8f7u3+RX
Fuot9nEbiA7asflM/cZj82TPaFwSfY1v64gXLRzJIDoOX/hi7lkG79EXeTBHbd8co0DyAQBsbww4
Yg9Vd206+nEXa6yv6JhQ6ICAED2zuW9MPpsTuo2gRXn154ptnwtA18CvcMYHbk73aiOOc2Vv2Yib
qHFkkGLuv4jHtNmOoEZufbQ1N0k37I4dAWduv+wJraREY6/DKjzoGNz5rHz7Wh+Zs3k0DZICWEE5
tEIGoYbTD3yUi91SXPUxP+qcX3DVs9w3Q4yPobIESrGzhmfL3tYTlKkWJ9LWleV9xK01072hH7E7
Up4yz/JuWxsl/e7oy1vDpfZ8dhyC2QKcfntEvxiegTsEUesOn+0lDlLnWu+szTYMQLP8MCB02+Mp
f9L8BF3bZnqEbDGhevrGXqj4aaSXNoer/isIZarmnKVjXcokDntS0vlWdFWG+oDubCP9SdfqwfR4
loud/RXB3Zwx85V2vfWV2zwcwx7/TCG0WV/0Ot/IeAfjpitSD2brGYjTCHFXcmHjSVup/FFf2gXZ
CjqWQG2QW5sq2Pc53Dnjp+6DJMQ8KWw7yi4Pykvqr3A9v9nbOE8opBULO8SZCSpdA1LdR9y7Wieg
XGleM47fGWBsT6HKwruw88TuFB+GGy7Qr6TFKl6N1B0qLxs7XPqRzeOp033jqTFP4PGlcVg0KsjN
z3okPWLFXE93O3QcxnbElhcoWX3VWNocVxuTNeb35aMaURq3z2u9qwP9pt+keofd6G3aajZlxEd9
YZ1bb9mm38vki+xBTKDxLbyf1QVdcYsnBY/RyYv7DSAxUTBAJVkLAu3OQNCRb8KtWzHzI4QPxiRG
eK7kmc/DIOoddTqiJVFBglBflXuV1arOBxQYQCprfiYpT3oK04eIUIgzFsDvIXoT/WHGRhAI+FdS
8MQR14O9D+7IgEEr73nLmQCTjaudY8N4cY5duq+fKV2AH+Vp3+gu478aooq4lxuW/5D9yQ5pGrCe
IYMzeOLsfdGnHXwz5DeqZ56Xg7xBRYRhR5Vd52MFF1Tcsb45FDl+3TdJP6UJsXI+KkbC9TYyZRGx
MVuscjOXc3p9hyUzPLTX5bXCS1UN5OppbKBibAdMk0i0eO2SHZSDgXdgUqTtNfOsdc+L9CecP+Dh
VpHYXIjnKj5h7lMRvvUgzJTgMTwZT31CMIESIrCcIG82FBjLNhouFKjrscBAxMuNC0CjdRg4BeCh
blNyd7zmHIqrx6NUvebPUvbCUOewQGGZ9sZ3x0kwXfMA9z8sdDuasMGnMVN2Y71ri0czPkBI0cKX
PA1KdoPKE0ZBonzR2M1UZIvIdqrvFns5OT9adFvadVAulDOcj319YLObbvZtQvkJJNv66RI4Fkkf
QTYASVUvccRoSwpqQmZDT643OpfmwpA2Iq7EYm9DG+JqxBJmh6zdWcWxiQh48efhL30Cqib7GSxE
h+CPeR/SJ6JosRwkTnDBn9GX622O+ZezWaQTKZ+4WHYWac7bi3j8ds6lZBrmbBnHZIVv/NTxU7ov
rZ0SmMqhTk8LfqgUYZwjhs+kZ3mMmiCPT8DRpUPfesog0oYdtlHLU4Ev3UBDIuGDIrRMBYQ7TNEe
e4aZr9yAFXUH1YFkHkgLoIDIrkW2XQafaM0RUm2GAntn6V+2dW3loJEPHNkY9db69/QJc935riXS
Tul3OJXQUt1UYgzwncLy92psTIZfJz3iLKeInesDyPdyY7ORB+LigkkLOKYZHcv5Fv3XQr0svRpI
iILY2ZmEvL21yqaIf0P8ZG8cSeg9q32CtU4l9pwcMnx9iMBCOIoomNjr1vxxlvzxheOB88ntL6wb
bAcYYQcXfBepXxvw8IC6o38uduBXXuM2D9FX9tWfPut95X7Wv9pufvvBFdv8cCSv/62JSqBPoylN
vhI2puXMTXizqGl4RP8AC8DIu9LL7pJz8ZhCZgRjB5mlvfuSntPIn/HNc50vzR8vs7lJfyi7LE/j
GLNOLzXkST/P2FDtffs9vrGXIkR6THj2FB7iud12I60R0ySmyFSpfCwvxTk78Au5/TNeUYAHW5x1
xcEL6v6dSgHbDZ1edigvZb2bnuZflF+UNAm6B/ykEojzgBE81Q3s3U/4MRJeT1XgqOAeNoE6jBd8
dlcuKKgEf8O2WN8n9gnTEOMa+810FgfJ/Mza4ifRuW8b3JNoG4YtCy7j/WGQhn0FUMMzi5cVibJO
24AXsKfP7EGuSvk07WJ0Qe68V04x4UiSt9ySTf1bcP4jbSR50C8OeADRyHrNX/lVeWS581MKmoYr
KrbsN8PV+ZY8YlV+rLZC6+Oa5/v7icZL+iNv1pMTcOxVZ4r8ut7ll3C4lOnHah0wS+KXwv+Wb1f4
dvpQASFQFouB6fCqUVA5b+k7PbkVKKNr7NQbAJP0nW3C4seq/eERUzhWNL9KAHmX+1DOVx6t/kKn
qrxRXppe/6HJPnRCLbjIe+64tW0vYCUZZCvsGYOy2chUtFychIGUp/wAHCUd6YQbwGom+nlI44IZ
hB3ASWSbxbnwo6sDVk3E/ie52ZmiyXBebtYYRBv1dcZZefZGbYM/r/1BdIyP10K1p82Qs42WXVrz
kiCadZ03fjjB9VjG4P9l4wgeHdMeSaofRxv5RQoqXEE4qo1Tf40sd3iaHvI4UPdhG7tUs7p2rcKd
/GGCfZhXTJy6Gw/QHhZu4uHbnXhsWZg2r/vRz77aU4vm8oWUYOknrGFqoHghlnETBc51ZIijeyHI
CwksJ7MM3pof3KlP00t8DN/a14kDk6aTPEvCWWw3fsSewHturbdK9pXK+5oP2DUCJ7pF4FeLP1JC
+KQUo25ogwYj36/w7/hcOaeKx6veAXNlyfOUQbjzWYkV5EzHJ3m6Gk/1+D59cZ7xYz5x5KYW6j/e
6r9Fz/ADvImeDU513TFU9UiZe36pPA15wCPVCOmPHNeVp6rHHuAVQ4dqB+MCmBFXJA90oLtB9Yw9
1iyio3V05Zt23DpP1ObHYkOHyVzUH8Aw1Q/1Iw24kXL2ED0s035QiX44Zkx01xNUETWgmeB4Lp+p
BYpPddm+WEzDeFJR9YuGjqJD7NNuAvocCLDjlrbbPMj97rxkW16V1aPEMzTvYVmv3VlewZo36anD
vhrKofVahyRDXiuwGkIS3dqCDePO1KF2dyz+2Dg5t0/c9bPMABg7QnLnyouDH0KVf2NWyxUjbiSq
/xd757HjOpOm6XuZPQsMem4lUZRXKpV+Q6Q5h54MenP1/TALVYXuRQ9mP8CP86fSSGQwzGdes5L8
tn1SpzcqdIV1UO0T/GQTIZr5i4qMCwRn+d9FD445QiiDfHbt29gcrSUOteKHfqXvZLl7QqrLiX5A
HPYIq6xLhE46P/hbXJn139RGXMMfdw3icrZXBxs2tBM5/lIfWVkY/myB9+qbYMMbNY92cETfFwlo
5DmCd+p0hPAFNQ8iXrIlCpbyoATrPQPdRqsKcSvK5+v2tUXudL1U3Hbmq/tYFY/4tR4R/LPeO2VH
4nVh3rcEK34v1mRvrz3bzwy5JmJ1JVcyDaf4VId+xVHlFNwAhmRndlQ+hvI1WRuLOWJXJ/yNt8iE
AajcxObGHV54sy+SyxQkKaDYa0i+TkFXO5qAEck2V+MrwGjwE+i/otDC8UZCsOeTtXCHbWbpa+kF
u6C63467ZUA+Fs23gY2URtiKs5IsmhMRdFhMDcPxfnfA/Mx2eydXl/ecrMZKLuPXImbySqzFthYt
21W0zD42PeLS4L17jr5JXYiLqeWyQcZbtiV7pyVHEovjn0xugvfYuBNiJhT96AmhtTR/sbuN8Pl8
BE3RbKGOMtB0OkPqSO4UNVhaF6L2bN+E52miGrMTnNKvSN+OX1jQ4JAkKc0EYpv6e1L71RiDFfFV
Y9O/qgMr7QakwnZXyZNKmxJHDkxkHE+5MMh4RibUCtFbp4dzHp4NbzqA8ySu3rLI9K/2DpYMLX6e
Pjoi5KDvRPfYR/Al1X9SIUIKQc2KGAEse/oSkiuC6kAZEXQQcunXDtTUCq42kmNbIqrUWlNyNw74
V5oBNRjCEpARwP17qkp/BvMVWUmQVuEh2b8pd2qibBmogx0oKXFZPCDDXwylKef8xZMGRr1PR6Kc
14RVaFsxogBTUlKk9ECSFLwjOKy/FtfU42x7Z9jU5DUgziL/dqjQpBvKXYr6BZ/1Pf5Iwz1bA1eT
P49fvBPbCgYK1KU44YfumoGeerJIatdOuXXKk/5lYGHEBvcR3YdLPC4zMH0JIIxy9+ckvdqmz5tl
zZ1dS2NkyC3u+q6/owY0gdM6VevhBdWJD34f+3HJpP6CSerexyMLmWI1SLCLc2aCU2lyOHxKSUXR
Y0DYu3JCrNQjUV/SEbAbgwfqOnFpKSGh+2LWr/nk02qjGUr+ikkKi0NZVwQXqaeZW547T6M3aS5h
UuXRsaBeHNsPEREfrh9yi5E4Afqu5Le7zcAw1T5vBXE+XEgOr3RnFlOh91JBXGIlJ+hMAFoO1NpH
66Nwt1a4k8aeyLnRjzkeqGz9XLMSwNnzp3CX1f4I6YjJEy+ZB1s2qTXgFyASzMqC3q/HczAQaLjO
yO5XXqRsFE4CpsqdwMQI1zrFinLH1XOtvDNf6IL5TD2dp4tCpcQSmRkpt63+zAeykzEeki1lBL28
zWsMNDaF5lFN5GtSrvJZHfHVekLhFqmNHY31kuUd/cjxh0Hthnf+nM9Z0pUNA92SniOWdGRYuSPu
SxLu9DyRjaJjNkpIhEZAu5TjZuA1Sz/H7h84CxlxxstQdoxRouIbuIRByEXAeELuqaPYQ14seYqU
KD+YnbynNd449wJlV6pv3HVGsbFKXyj784LLp7LeLuGIyY806tbslJx8pNRCcuAut0mKAs0VY3j6
cgir57cgXSJHHirnPKMKsF2hoIGQMSuejjfQFrnlqbcgw9GvT0FJriF2cfVcI4+IXYGpFJjscOD7
79mGFuWHm6+5o+8I0cT3vtypyl+Dsv3ZCXeCGlq/pU5CqbJzvGXSOp4l3pgrvKTkqpnLe//zk/kE
t91zCUhPUNMwVtwZc5L0ROqA7T32ai6Ue51ABLUkw/4o9ww/H8/BX9yn+cCw8vd0xpcHGq75I+49
iRE02XI7THrd46pYRPyEX+FxDP4Y0Rpebpu7xVCJS8uaDUPHEHCNsGu4/1ni+r3mzvkjrpdJsDwk
CWxzU4BsWy0PkBx0pURL+0admlNwINkIM84eoiQKLWun20zn4YMP7u90CRQypi2fy+3wHyxA3tCi
zGNeeDzUhVOyZsO42+aVVWEae5Z8rh/xK+voCpgqFEuPmwX/xkPkzZaFEWNm71fmpqto1j3ZR4P8
x9nyYFkgfAa/yGPnDrlNBL3kprf86hZqeI9SHcKs4lYBk1z6B8BAiX43/bKU18Ld5djB4cxJV9fd
iCeUOCmeKCnFhDtzng8PQD2j9lN5k/2QILulbkr7gfsZmErEgzt7PvEY+F13XgooAcAUys/aMqUW
6CsVd8Id5iqwzufhj4keJErlFpyJNb/HYxDOgccwU1KwV7V9jkBM6s/8QaSeBvdEv475waOEUhXk
fiV8Pomee5QRcB8SpEqwdPEQS1pWn03ax1Vx2fOJxgbLAmu3Flo1y/qhe6RBGtbrZS0m6/YJW1Cq
HrL1IqhEMSgdnxYbskHuFi0MPfpUC5+rYx2bkUfkiPRHk3iqu5a5QHBy/zi7G7YTt7v17XsCTKwp
Ecba58YZSJuqbR1kV7Rzy9vP26nwS3VPa9yFYBtiteWF5lY1X3nGXCZCF6w9u7nzkttdEFxyDYaD
uDzAl69f1Qp0Y+Ytba5lYMMjekfsDyRPIBxn1GKX4V/lHhWcQodgsnaqZ2Pc/3OE2UvRkwZTyfgg
Y0gunNZr/Fadl3EP1o07mxSPR8JaZHzwSGPBFUvXaV0/GC/U8BiNZvag3AptwywEU2BrG03xGLCi
2UU5ombLaqJrrUceWJ0MwCcDyw7E6xoxRBKpwpNcN7aCLMXiwJgKg0BjmRwsSKj7crWlJvfD/fFc
mZYBfTtjqU8O2dH9qm4B90TixGREPg6a0e8lcf8LIGhRIoei5yGQ2eAmsuSm4CNj41Dn+Ncc+fhl
EqDOaKzRG3LGNdVzM/ANqpxkZSs6F1rhoUdu15TUoDJPq8Gt1j6757pCn0YDC/QYW28sRug436BU
88dlvipr3rnHjcraJsUH2QOTjASXHNggayuHp9SFEnZSR2wklFc8wXhyLDvH2Fowow1qnstORpUv
v3FmElroDVC4jWSOFfvY9JsKRIW3DLiFHBV+MGvzJSJ3YC8H3kWHEfTUBvJWMB17/Qakv3qizgaS
w3WOAs0BUVAhutlZ4LMMlvWDeo4DvhCZTJoddXcouxPf4FFX1bGuSCrQDAR8vB4uwQsjqmpnkF2I
g/C0WQElewh2ks0OayYUp2sHI8HthJbpvKbQqtIQpe1ZxWuEGdhv1kq2ZWV1zRbAJZVcdqCCMilw
rhypPZRxJufAPqxpKL/opPjVxQbfr+HZvA7okWOvaPg5YlKhx/aMSTfTkLvAkYwEWiFQZ4HWHs4O
qDEQkSZ7N7q0IQDwbaiyeLw28aFSsNJAZDrJvhw+lW8QK2xjxp/qgFvx6DzmuM4xpoQ37ptd32Sz
AYO4zKRuD7Jcp39KkHJ2lQ0+cvV81MMLnb0QNbvoOBUbs3/r26el60UpIfIQCdZZofWBvUqj5IQL
FNBkncLe2vikjIAoAHpU1Y6JyaNgyoL4pyRVYDd9YQWa1PoIsmxUodFXQ+GGMBTFuKWJNzhHfsTW
vsQc0b65KV+8dqI9bxVGCHdCid7z1DjJC/SqnIOSPmb0zLC5hxZLwxVqOy/xIOrYXf0iOkaAraHm
ubslkmbdK2A/36mI8PF2s2Hl8c6LPAHCPhyn61JjNtL0n5YNZDmzMyppe3YSAMpzjIzDlmnTmTeW
JeD0oHnBkovnLvuDxlvNXht7TfvNhKcHEug3li4eQnwQEypKHkduCLADq0JBt7raWKov2gPcktXc
88DAwHRH3dyFw06Ztiql83AjFWQE2BgwXDoa845CDsOtFLeAiIuN5XczYrHKh+ydOcOS4srYiWYo
uVzB73bOZsTOwSMKcT/K9jw0dh6cuzmWOB8X3eZ403wCCGGD4rxT8BElpMH0A+uS5eRBPJYArBRX
trEuPtcOOGNi802IdrBk7iyxD2cfxTJeMoYEZ6wWJF619IEOjulStl+aDDxW/ioPIeaAGT+7iDMs
lJxkHLCMe1HAkplfS7zHWxGCpD5bSDajZOIAEE5gfxY9sz9E7azbs2aop2X65yOYAFoyRGLcvf3N
Jv9AbZRknXx1Ob5BnlD+BFkEmX6BGbQNqL89SAuKyRzONRWmgIi8XreKcLaot+XASQ3Md1yVzcP8
t++1XrUjg7m8hnJKt6g3oQ1mBRvsr6xnV1caKOGECMkaLghFLVKvEE7R8VmHetLjvg6ScxqgtErL
uMVy1A8Cta6DW/2SpgFRFUaOir6BeQc0il9R3FRhTiF4uFeHiEa3AqklturCU+oU02YEEVAoRUAO
5RuNlTToKtLObOKjS+GstsRwmOr0KpEM2IqZJ9IMxvOwKBWHMGQhVozsXC1ugX30VBkOiVSolZxW
OIDbs/lT5+HnEHDISJ3TOZpzv7NxUmZDC51inwKaXg2tm3mpLe6jg/+Ytfzl75+jjDBtg9S5/n6r
TtGscXX1/vuzPE+n3UjlplhoQb/yqXljtQe0eBmyrodiCUw0/fc/WjgDkvx93eIJeOjwsliLioVb
G7I6hGn0r3/0xjdNZLoaxHwJN9TH//xCYiXfKJ2iT1MUNIGWf+p+wkj9P69/v+obpl9e5HtkeEr6
HosX6e+XmVrypVLKxEfJBSF04JpIbaNma4wYHto2ayQG779pA4Q6fq/WUUCE1lWKCtDvl7/f/Ocf
Ln8NspOf/OebMg32fU0O1jbUemobJOTvJ//+kyxPBpUbruH3y99vmrJ6dVU6iaMOWynM1Yq8kpNO
LgP7+8+wvPwf3/v9we/3tC7aIWAQ+7o9nHI7E9uiDyugLmhiDIt0RRTiOJVWL7WqoRGLa9mmpb+h
hSgDqD2CA5oFytw9dYljeWZml36jyOeByswMWMx0lvI2NpTIP/5tMhVRJyX4Ck2ch62+OpSB23pD
ZdIYmcG0JZTQErsHQNAX4bVQAMroxkzqtxDpooaap3QSQvIGZpMNjn9hMqdTh4PWNDzIlgO5XzSw
ikyCaZ5IibJLPS5sQgdliKZ35p07Ol95c69NCoJmLYonaNdKTLquouW0DZ0KOXFN0gihSGLU1m3S
xEOlYsyuGwBfqyFYtSPhyQTm0DdrTCZdCFqkBNTnymmrR1nixQZHWtl3jw24SknVykmz4Czzbm/2
ezUWOk04aPjBiIJyjghM5Jr4/GUDdSiJYiTkPiQtGOlw2jZF225qhIw3tX1KQ7TGp7T6GTtsaJuQ
MMii2oYwHP0xtMD9jEMI7qGN8EYTbURCVqjQlZkz2WwrJ2dQ8QEZeuqjrqpv5QAiJBdkGHkZv5Rq
uwdPHy96a2VC/lzadrwXmMwNSNfHDgVCC00c2kTdR18yaJCiDSqvL7iDoNs7Em2qiH9AVtz0OYy2
8QN+YAc0swfxr6PwHb1VE5IDeDpjHtFhCZyVyZdLBcgUqbkbdYXDKyN4jAoaMB3FKiugHzVT21Hj
eQDThnDojFvSOa+0u7ZkXVAh9g4lRKBeMGhtkEfuFacWVk2v2L4aDe8YhbOrK7iYNYpz6trRvKic
XXYXHbBxngnsAXvKKH23W6JR1fxyE9c8hR0HHAoVKPzG4auwyAzBMXd7RZuOHWJUm0otiqOr9xAl
cPvrbbPcZGIJ70UZIFNfZGfoYEM59GgK9dika/I2Dx0IKRq9UFDmo7DNt0rTCYt7xZddXLKAHNj4
fqaF4W0osEmw3Nd4KSGanjvoOH+NxT6Jy3bfIVCQBrI8mgo6LLY57NKq/bBCU2yHoQKrwuJF4si+
dSLm3IuneJOFTrxMIvKc2EbFSyLvIOcBbzO4bYlh/FQK4VyYo+FoEY8ofYHJc2wvbrP47nWxekTf
C0EukLRYdmDQYA+Q95LuPY0XLZa5TVEY5fydjB87xPJ3qCH2Qfu46H2qHfR0PoRlRvQ/BZ8m7hlk
IsO56cPQn55y1El7Q7inWlYn+DTtEd7KMQsEBjYNBBpJ4YwjgF4DgKTWPJqmSHwFkwCWq9fi0XtQ
58fWgjzbNLV2KABHQPPD9dsGxaZNJEkyQXous5oDDKkOYSrzR83LHKlQy8eMnpOgbp6HuvgYkNfD
JlH4s55dlpkOU9dVPVPJtBP6HV9OKuONFkce4rUYmkBRQZ3BH4m/DXen6GI3xBJKswXVpnDBetTz
EB8TzhG3RZd8DiB7D2TFC2gRGAiSDRlemBgSdcRb+IWoWy20D/mizlfYwbRJu6haQxreC1WZ9wMq
gTckr3DbNY9MkfwrC7SzUwBeb8vxWeTkcR00N2ugszY0lA2j+t1oxp3htMpxjoFpKAtBUo5zuNWd
5nlCQ3mvqzrmjCVHtwT9jX8L1kv6H3yr9RuMq4GaAFGRENMFK0VvwBJy5cbmfDUN/bV2RUPlY473
dawTE5YUouqpJSeEhGXJFLxZ3Y/7UmDcVkZ0kdEaCYS+KXVoOmqFyB7818MUGoMfBy4yUFqBOQCB
jJWVpy6W+q2rkqdAuNWWzTjda8mzFZbqpQ3kyQ1nHbuM2bPSWHtqp56mzuL0hmTdcbCxe3Z/xqnD
L2qI/04IuABRj57LDW6uw750PpR47k+uLM94GGV+AukY9oD6mS0QCTWgn+XI+qRKxLNSEb0UVk+e
RydjysRZKDPbJhpLWyW1Iw/hoxdmKcpoijxbeUt63g/Eza6JmHGj0AUMzbuh1F42m5YHpfQPfhan
pNF04LR5tp4lYWeJg9spI9vNUtouKL3OSOIJ69gF/VObaM0+hKFD42EpkcAdDuskPsdptTXs/G+D
Aq8PsT+ApA4JdBj2Dd7wyItqr20eDl5kmKM/9NLa5na/r8yJo9bQrK05kB7ZtbHN1exF9AgHh810
U+yQppjez17uYEdQlgXER7c9aaNObMvW0mFGvh1UrTtpEiVcROARYrzWeUONIB313axicRzL0G/j
CFUxa7gbVA2vib1m8Epf0XBrzNvQ3tgW0tNpOgFxUXSY0Vqw18YepzGh1IfWhJDUWBQVqlbLnqD/
XIdpPCl9elESy/XsOYcFQUBfIX3IiQp2XiRUUFAc/CmS0ssS0yN+Nz4DFe4zk/2xMASlctvZx4j3
73KMm1Gh607K5D4KaMhhUbu0TJwCAPdGKTEEkH3z7FqCrV2hqigskq05dL7jmWizdDqgMhZ1qloL
95ZKSTMtbHPfDt7kblOMyqhaATVpI5CmZUttzqlYM6rofMMuQZkn/RnW45gWfyHurzrG4lPOb1WN
rSSes0jI9Ny/BeNlRrLpPEVXjAPANmACbYyAWadDqmjHaU6ObVWPJ3yBVXDDP6FpEZiHdfsSKY+D
CR49dZtqGyT9TzwZwd2ls4SjAybDCF+cMSz9Dhs78JW9biLsI2ndau1IGWAu91VOSJ+K/BjVuXEz
0+ZbtL1fa4QblUMRvHbmN+QlgfDDEpbTxDL+sBucM8O59UzR024WAUfQnF7EiKtaHJ067F0UBO23
g1iE3G2SHNLwtkTzbE4jfT2WGJuKyH6vY3c/aN07B84j6s3YlS+KEtIfWKeeDALzJN3sOIoZ0+5i
qTGp5X108cxLwMFN2chNahB8TQr0+mLalzQ6/GecF+vqhPL5fLXjrjojTEBZfyJgoULgRH2DLbm8
6qK1Tshh4WUEESeNMK0YkhlHXy39csogOdVBBzooSX3LMim5jiYKD4Na7gZ7E2kbciTziHhRs7Un
8apb6XXuBusssvoF2jrnpAN6M4GQrmlsOeNEcW8q3IfU4lEiFAGqScPcbYroc6qD3FjiRsWszfKG
hKLKkQkozihHJ1TAW2p1ljS9LGwOSd9XLw2wxa2kv466w6Nl1ZQvDMkjywjoepUufSUKSsO1UUDe
K+9t0pEOmxDuYHTt407T9ouKWFOp8a5LMA4h+KZyZjf9E6mp9Bto2MCBeYm2Y+tlqfkxucDdIqPG
hwNd89kQH7VRXfNSd0FAzS1CxDgjp5NH8sjgmpaxYHIJSZV8W1gjysZtjZ0drqZCYWfKunoz4FdA
cGl8lMS+no6BZV7jGz2qQw4kpI6OcbWzXRYpyq5sYzoTPKBdmw0d5lJ97qyx0oPvxjZZDDAtdAeu
bNA86WrmnKueym6plbsyXmgIAD4LYYoj6pwXVe3FTkMcYkc+rQ/zEhUAXU/xLBqNGTgjgDAS6oNI
6/TWYbrjRx3N9XShRZaljUCRNeknFbF7kfcWVTMsoF1z3FsD9CPH7kj6UEM4ZFkfcV6l1KSCdGWI
WSc88R09m6B+T+GLY/bgTXGMAegm3sK3zIaCnxDUbyx7RjvPpZxSDQVnnqYGl8lOF74A7ZPARHJ/
UVS2DCEepAMZFhF/a2WEWA6NjQNTXkcLwrDDLTDAxJfBXOyitjzCY/xTTXZ8cOcypnLSfHSW3M9K
0VByyIbtXIoDWqE0iuymONSU0QpU32bVCa+tzsNtkPivfo3YTZV6taMCI5vAZiiJam7LonlTFDSR
da13iVlwz6on4OhkEZScYlD/7dweZvgvTXvB0io8O2pyRYNVeVrMujg7v+e6qdZGc8SEgIqNQ6+x
U7BAsvdBQaJgd3Q10Yb0k6yli17YF5KhTZHq34jaW+CakUxNDDTRoLyC32rf+mB8oexgkj457HJm
syvtuoJA4cpT0OloTGrZPiW5RwCsZm+pokNDp1+p1cBPq7SHE8njhNLsK3OOkRSuwGShan+YGh3g
ZEjPsCN0LvA0HoQO+0QM+d7OW/3BwFC3pzzS44x8jiYFaLtbVRfmJ9tpos+bxFTZOxE49gxL+dFg
FhwdEb+NMceqGrEamS0saEJY6EPIwteixHci2TaCbXSyQmslQ8PhF+r3Uh90r53qD3XAcdWMY5ao
RFMwmt9ErD5jrqVTEKQt77hDAPyfVj+yWTMN6uojiivh6WNIkxKseSOB/0cV3Y8oQjuwzNPLGOt3
xR56H/Vfm74H7uNfyF3PqymSQDUUKyd4qDOvjm7ZPL3MM05Do0sBuCtzrHeaZ2zLdkoWhvfMfG36
/ntMXEC0EamkpMyx4XIRdqN2qzXqoRlz2CEgSARi2LrqHHonPUf1SRfqRz0jyZDr7tFGbWDlmhbW
Ikn/2Lh5f0vV4Y8+QCNxTFghfeyaq8ZO0zuORm/W8CLL0vyZjXsRp7d8rKt9V8y0gZJxaTrTCWoQ
NlZT4zxyIHlUo/72ldvvWpdeHro1PSf97PooKKVUFkE0ot/yqWBASYgweP0E90wBw+eJ9JUNq992
CTLtlImSI8qk33GZ/Ug7rKjqVg810tynAizl4jCKlvmPiw+eZy3SIHE7v3x2jhgvaqd4bs4goVtR
+shKgwPw6izWHkTd7+w0J6cZWowNEB7vxHjq+xAzz1An4I/Oc1721BJsWhcSJVnUNdbjNEE76BCO
iK19ri01l4WYONQUMaYWedi6q3CDngmmNHmF40vromLtRpXxhu/jHz1Xym2CQ25h8cS1OJD+NFtX
PRNUpDEFbhSiIpvcTjpQaQwFNmCHwTUp8pSMBkogLrwtnjrLx4g2zWiD9UhNSgV9pLFhQxVQ0im4
9K78iWlTtm3+1wyGEIQ8HFT82BR2msBVP5UcOJEI58mbMvrIMc04BdMtt6m/CgELKnC2U1OV+9pA
ORzmPPXvPnrtmuZt7Of5mpkPbg7TOO2UzEfzA4P7GVElRSFibqilu7yHkjW3Nq2jbTQ03epXvez/
C73934XeHJx9/xeht+In/iw+/4fO2/I3/9J5M/5hu8Zif4rArmpgZvx//iX15jj/UF3VNgxVOKb5
zx/9S+pN/MM2XeQTqYYIwzIc4z9Sb/Y/bH6Ah6zuOq5m2s7/i9QbESRv9d+cjBF/Ew5v55o6Zjso
rPx3qbdOa6J4xk4AiTdvNjo/s/QFqBjn12CK8DZ1VQy8OvvSJMSAVkLN2JhoQEyCdqiRaBt9NHxy
G6xn1DhcKS1xeTdkGK3SZGjqz7bJ0UVKtS8LceSNUYhbbWnGoU/jz8qOIipAEehJDpNjWVJczPIO
PGkOkmmwwBWwPr25pEmKIWizb8e3tkM8RYVHJzu9P04DkqnYNmJmU+FVY7PBoTl/crOCZTD1p35y
cSApQfFljnrGmlejrwpwsaqSr0lr0aYzgFI32EejiEHxou0eFcxSahftTxv56E2QA7HrJta/rju4
qHcT0H1kiEz7o1TGaDvloO1lnR2pR634FTh44YDyJzDGrhcw8RqvrktIEEbxY1rme5LlawruGLPM
8m9PDVxsabNkxw4HUdwdU3ejIU+MqIvtc+4ma0uhbRqEBkM80rbtBUUceAYZBTYvMOEklzLfq/1n
1Ll/UoDYlWZjkAXksxBXNcw0v2J3mI2hejGrYiMlctxZG6FfMLYXI+lOddfDiI2jB6zIAcmUxldo
RO01Miykx1KrQghUvSv3PBJEYw2KVHouAVUV3cGJhEcJxL24wajequ5v0l5dTQtfB9RBNvkAR0a3
te/OsO3DYHVrulBsmxj6XQz0FPLZfpxiuntTblhX3LxSNJrsXiSAbzL2tBkWWoOOCg6LyqOCUvK6
KtMfq6J73s8gI1yTzn+iDKEf2/lj2UP2iYSYQU+QoCbIIWHCo99wEgbTb4HWQD7kOyjdxflM+mjg
4EE0DAgt2Uqzix3lOUYexS1q/RZF8BS6PkczZAoLYjkuuqAp3ryUY2ntNTgq1BvERi+HZh/YlJQ0
S57EWCPmG1DT16tuNYK50cxpOE7qEF4orbleF0wdBErrPqSlfOV4xHUA1aiw20jUfEmfUMPoQ2MG
UJW1WKKC9CEQp9g6AZjthl2rxC9Ijd+bWWKoNEJN1ZoGJWAbJpOKCp7lTljDpEW15QRUTQPos650
iFkYUBqi+WKZH/ZgjE8dmDg34PScQ23aJwqxfqeom0lT/IZDHlm96mpT4sUwA051l9P61mz7JMp0
i1SMiYQEQtmDmkenWG0+49nijJqgbyE7a7vdh5aQ9k/gOpwYYknaykcFp9ZTVt3sAXn7NAGjhWMf
FrC9mmx6+08axsl+yPtNMJNcCMOGMtli4QKYP22myHfn/Bv9OmSQlckvxnqn8byBQ0bsNOj96CY5
mUoLoABvmkpkDgQtWF0kFtmqQb19mKg6d9bDVKhQfZFhRfivtbZDvB5aOrWIVL4lU3VMOgc2HLig
zpm/i8wxUMCwzmEiAUuOEiRm2N46s/uTqqG7VjTEh6lSo+OE+n1gk2G3tE8yRDsfqzOe6SejRZOg
Lzp0lfBZWFGP0ppLKBAZC6dLW/UhcT89ghwBATsAIVUidmfLJXswQ8ejLL/r2+Ss6EiM6ZZEuKXv
DkKFCSxFCWAtx1+1G06C2bEfi3EHqB1KVGhR6y5QpyjsCVMOgv8OxUBEI89GxtYeu7qyakloe6E/
qtJ+Nxcl8BAb30F5zbQuRqgifVUMqkeEJ8j5DhMY9BTNRLcK2f7QuUzhbrojjSa1LdgjLDhnqvsW
DaPpFQKm26z1jk+I+ok9+aWPIwLMtEQ3U9pgVkxlE6VIXQzxH1GWw811cQQ2Zucp75Vgayitcy+B
3oe0tHy9DB+CuXscY0hjoYUgl6jb4eCyjwvCMyDqCbEZBRXX+RuKGDyR1j3Ldin9xH+cdmx9K6dJ
MpiVlyij6SdG9zbnwJ9n643q+rlUs0eKUI8YBf4YTsdy7HO8SwbnhMsiyKCpaw/TeBWLpaFQIVfI
kRhfkT2wyRF2fueHs0oHgXaIVC94V8trJ+znIhLzGTXrCVQfYA29ei9Ug4q6UE566irbtJw/xyqR
/iyiP/pcjqfE/kumhPSGuy+UqQIAoe8nidVFIrqbrWcwDuerHiTzoxGwh2pp4HVjpzEKybSr50Wa
uYmRARjMa+JOCJDb8DHVDGb3XCN62FBeCY1ujaT6PUSyU1NU9Wq1wUofTcpF2CpulE7BrxaXnVPj
zJ+BUSSHVKYvGIYPF1fiMSipgJpylI/5SKicOrDfDHYDOl00XELzXFfFbdAiYOcNsW5HlXpV1EqG
yJL8I91CPdWpxu4fawGZEjzv2qoPE0wBJ9eSM71wNEYcrfPNjrpDhiZOgr7c1jL1aS0Ctzzq6vA1
6/TAkkp50a3a6wz3q6fs67WVY/o2NolbpKNhDZTFg2JaBxFy3sbu/JP23VcydQbgdnjLVVtMRzal
QxLqnON5dCwc8z4l7ogZvQqslI7WupsFyitt9aSmhDjE7CiX6AjVCXA1Ix38jVbMTxXWTl6H8ZHM
OQtx8V1aqSoccfEUSZTp3YntrJVjcq4XDTtLsfZjnYNGSaJpLVFFp56KqNAo/mpjLX1HWme7VXch
ZdXNRKMVWU+5SnMO6GrnzmLapXpI8VFaRF+6avtJx0EaRjjhZa1Dv7mgiTe9NTVKm4tTZRKH6dmk
l5oTPx1J+B9C6pmQiHvj0iK9trd77TOo6FRZdmefw16N8MNRhI9bmbtWjfYHl8XxVNGKwNs8B13F
nSRPZeXiZ1/WPyON0G0pymfLqD5aqdOcQ5keNyssfFr6I2Wb3eO2hjNoPDqCFqFU8lcydQMEMhp4
Uwb5p8fFdlTpTadyVDxNmb/iBq1CkRQXzMrA9ZrwVkRsvGit0OimQGLPtr1bv8gHNVD80sFpOkb6
bIMSh7F1WsRwkj7zuhCtArWcv6OBxo9GpAcvtgPOB6lU2jk7vCwOg0wrH6s3YJizeFe6tiGIq9nY
0hB0UwapYqLO68YYJLVBhT8w+5qA1VgqEo5Mr6KzCXu1hFjFEdHtezMe1lahsdOqiPcoxCDlnLw4
eoXyR36OFPcepy016xg3GUycPKMa0KhpjnnizId2iqGazEBsRpJKlxIEG/2IHBs4mGHrZM62FwKi
pZJo25oWN4wHokAbmZQW0M6+DZDkz+UlNVSKIYhXTUT5OKGAYksMxJmPQWRW/qioADCKu2aDdBkL
B7atXoMRsaf/Yu+8llvHsi37Kx39jgp480oHErQSRbkXhKQjwXuPr++xmbdTVRX33u5+74gMJkkd
iSQAbrPWnGMienFUAmrB7wpXL+5V4h4LGlo1cqzOf4r08CkCgb6Y+rqnJ5sg2LH1uli3BQZW2486
zxQ3RoEKZoNo5D8e359kja3skvpRG8hqQ/Fil9gkGUz53RipKZ9XKiJaa4ZOkKY9jFBCxI/zqJU3
Riefq04vPWaRyrvf+88e/mfPjb1q0dtBI3f/3bROa4TAZrn8L//K/d/5lYLP3hw74rc6iTqXePX7
jZFkMBN/H7es4VehnSI/+/3JP929/8v73wxgwy8qu6Zt+vdfk4BzLoKgUClHsZj66+/+335KJYDe
YpTYfPgKvE+VCVjk76P01ye4/yly3bi8Ncn564XvzxV1jiLLSmw0YqDYHNpZVVto2zt0zao1DHX3
HxTiCrjfI02KuECf6ez3B0g1iHgRV1mqAzFW2lYUzmcuqdBJYk6zOhbe/caPc9hjCZjtlLMqhrp/
urk/52hEKgd5oi6yPJ7dtku3qsC4kQadgyDB0tSGNIUaS01pwOZVuEmz9KaKExpmXKGtALw52Zh5
sqC83e/923O6bmM26jt3sli37FXSZ1yQ1p4+pawAjRIcRR9wwYvvjmoIBpxMABKeY8zhIc7tPoow
ARcBqcDidX5vJvGKBfXsf3quMKm9Iz+jHJ/lHik2uRfMvYSFNzlEtpZ7v8/3/ehspkLFUUzSe2eV
7Lipbi3vv+SE5mOo5HgQDd0BGh5U1N/vP9EsuGxqX2/vb7gUx/p+798eqtPUbWZ9zxV9uMv+xDtI
G4Lh7xquX+HWr7grhIxOxi3qerOZKq8WcrW7Bu3+8K/nuO7wDCzcZHeZNrN3AUVxiWsuNGSg+uZF
dhZuSuejCR/r9bAhLmxhHV9GL18Eu2lDhMcKvw6oVWs7dMvY2Fxm72XYuDRnFsTWTesSvVp8cPw1
pjr/6vaJlx1Se+n613ptPAA03BxACi9hKizpJrmz16wQ0q3fxIsdGJxBj1ySevUS28uDAEu95Nbq
xZY25nn64oluxQvCGbgSezwXfxToJsmVL7abHV78a5tSPoCYRYSMvQTKt2MV/MB7wwrIi7v8ba7t
H6rl+IAVb14SibzoybIMiatclc41m6FLcywoWfLphteoOur5mcOC9rCZL4XxxeGZoAfM884xXlPW
0XT9z7kz4K5E9K96VQNZd40eSyajmbBFrBLTuZovJv0DwEnzji4hi5wTr+0f0zZYp6zUh8uw4ZQo
+GJpeMeHNNkiNO1/YMdRsyBjRAmXMh7rAXqnmxw6m0o4FqdFPdEdWODFZlJAwMbHmumPaEtCvOxg
zR0eOvqmnHcAx4i8irAxZGv9HCKeHfa0IbMCPg5KlaXpEA206L7o5KkIJga2w1vlvSfOq2OkWpIm
4werOrkOLfQCaN6NF6WkBJ5Y/IsXG08KnS1y1F5nfcP4kXRLXh2qL+lo0c4MME4ttHQln2fmtSNt
bCfCCMlyo1vm09pEOkK9mn6dfbXP1c62z6l/YcZa8z/9pVirLuOd+iCoRnTq0tXcusnzNAFE086Y
k8olWEa6G4/5UVWW/TH0JD4phKsF/m7ITygA7U8ZkBMqdxpGbvgpX1KwN8Oq/yZMPX/n6GTTs//I
qLhwVCzoH9163oRP/SpKltPntnmSN+uRkfUAC6I+tqI4/l0WmDJ22VID9JN+5tkxHlA7JM8o5Wrk
DEl1lB+7BYC2FTnZPz5QwJXB+ZqXp/IYYuI+5be0PEi7H50vTjW89bsRQIa6taAD7QxGjNIHIDRy
Rfchwi+/JWtdQ1S7MFJP+xl/NN75ojjEH1wCnSFtZGtHv2YVr7srlEZY1cv6WYl3NuHE2rLE50pP
+tksHxwhZi2flMwNqocmf+PX23oBnZDjQfyvswClzllX2GMD+0NMR+DxdOZ65JR1y5fZk79cfti9
Uit5V+It9Gg27ynM8jUXUjpv8x8HYw/y50elBLx35rWhm9sUBX84/SWeVL435ZISol4eubiCcBVa
4iXpjs72NZ+P4TMfjj/JFyLkxFrNYwuSAloJrE8N+wzUTJCSNKX7hbD3GmxVkBbvdQl1zHVSfyQ8
4233wZXc1DtVWZH/EwZHLsoURD5dKX3Dk4BxeTN7u/HS+1ESRBX7VpVPTvnVaX8QQeHMAeS9K+qd
jCeNwla94U9G8UGqP2Gw6vwBw74CY8nUQ8/ivgdPmyuuMkxbpfvQ/EuvsQTE8ls9JBOQh5EstDdZ
RhtXXNTyaF9nxasQ+UuckSEtwM+8kEJOZWXXsxeHusmfCIs/L0jBi2dkDkHNQoyISAYuPjP5VGQ0
2gvOe6ctQV9+2cpigsC86+aL826fOcPEY3Nc++VHtLTP7eIUhY+GO33xDQYBzfDE14RhYai39FCt
beaciVz80B6wTmAiQRQJtnLOGD25x+mw3N7r12LsZox941LiNVwSn78YV0c2RaIrwqib/xg8WPNW
DqQisROj37dETs8nDZyPEuzkVfquKdS981VpUMh+yZtyjXOz3hI0nRYnmvRX84wz7T40RZ1LoCUD
veZxEfJORm96Bb1y4hhQd6OK4c76a6eszGDtn6fNoC6CJ0bO6MCJA9LJ0bK6G29B5x8b1rJfoyd6
tcfNtEknXpzRh6F05LvWIfhgWvS3iqe4YubQiclaR0vg3tk6f2awpMUjLlSqfDHNXj6D5drRwSS/
gZmUq1666a2b/0jvBZO7tOk9ThZlHPVsKjge19kOHiK/n8Xvb/pVOn6jI5G/OHTdindBgjbfJL6O
4s/HL1RSGHaNaIcAmW8wP2Wovr+8lrmStSwOVrn8sN7JRFhIN+sBd8Mrls9364Hpj/NouRyg8GP4
4o6L1qgWswgOAAQb9AaZh5nYZU60mAl1vDgLxZNuPdmWC64NLb+UKlckEiqAF5v5YeaMcmnxXmEd
LbMDG3suhxpA2+jhI3BZSiY78ZGX8tcHVx7ThbVEsexVB+Yv+8xZch741s/MxM1mXoJOf8j4e8wH
7ov1zjbsUPKHwwEo34pBQXPls3SUborHSeK/l/h5XH5xEMyr8KKSEsJEwhHnLp+fj8XFzxTae+J7
auzLNUJ1EtkfmF4Mc2UUz+mzeuU0FgemZ/9qHaGQILtkjHKdmCGLY2Udmf2MB75lePQDmK5hvlc5
f0s1WEvTllecXaYy/LNYRt3B4ZrhYmFPym8yVFJn3TCKNq9v/DJrlIxL2sn2DJXBLp+30YETz+CT
PjMMKh7fPPolBz4ZY8Ark7txRNS60N75NMgdmEM5stDr1iSz8FLW+1vdHCIm1HduqHhO2FxWwROX
fbabgjWiW4kLmggucYI08iE+cmPfME/u2rWOTVRcrPR8eAOWyxHO6pUGv0n81iguUvIouMzI1QUY
MKx4Cbbi87art6V/ab74WvuWy1mBZs+UPaHAwmvGuHrEHRbtWEVJB35zgvxpX8VVqq9TxVW50A+a
DNoNffRpZLGgbwBr/VCLt1ntBY8WDEj6uOOV+kFI4bW7CRkgY2r1XkvAfozhwiEoDtElniCDuR16
cRi4mNRyQhR2oqbPVd9iC1U5k0T4LjOLjm93lB6RtsJK5RAboKuc5kDxo6dWEjYN/67uNnpv7tMw
2s6YALNda5Eaj7YaDOWlxohjPpW0D1IVU7CyNI4f9pVN+gL5M0PDKAY5FbTNciAvxbpdpuo1h1UM
ofxdkCdlqgHLAPBWIgHUgMvctjti3Q/i4CuEmrJE20TD9SXNqCxuWDaRItmRFb1HWq4czOzMEGVR
lhi+Rg84thOJIkAJ1Dp+Yzod+DNDhK8zFi7VA4kja39TOMeyeDaOZLeAVklpiCiu72/y/OSMa70X
l4FdHEsoFLzSLWgUUO7gKjbTdGFlLg9QH44hlysrYh3coQzWh8GflSvn5zE4EiKkIcnLvm32+s9M
rdYtZkfJBRysNb6nYO7OFWsacYEdKsYR1vpfXLNC7LTgsZVtR2c1XFB9Nm/9tATT3BoLRXZTY0PM
SbeTd9ihGcy7bayjfSIbEO3CPrRPLQ8fRvukyMtkWPTOytTWrusyyLX1o3Srge/o6+KV8YorYMQj
Rk173HTOMWM5FKyi8qhHK6C/boGmkVGAYQUZJAUwUnJMbOFitTIuZWywrkaMqfw09HveMDsOri03
xFnBfofpVQCd1XJhPyF7pu7IIp0Zo+m2ygmaPWuDlHUKC+GBCWqpHccJp98qOzRfY/MDeNiUHuju
IcFDL2546pPyXq34UlquD8WO9Jt6jyLAZmnMgIzzEtOJT5U9lcdLRUUaO8/W+nSIfGr08K1SAXp9
BOCh2cpEzjWNwcY+Jy6/GLBF3UTZ41zvORT2LnuHBDhanm6siPsIu0XYLoH8pujcz9GDtGZtuTa4
uLYsbOs1F2BbE/AbHWQWJNqxeSMSlOuaiZRVa/tobmlZpHgUMe0vyhOO/S++ckW85kscI3aX+duC
TMH3kTYDCzkHp+KOytcIpoZ600Q9HtQE1aGv9odpyto7+Rr7kUQQ04KTG+pumxyLeBVI21RZZsfh
SPGRZmfzIEfLmcB0f1F5dFronoQbmQIiS5dMWpLcIPfol9YouWsyJrFCU641d0CBugHa4ljTqD3Z
2kV+qyRxCY18lcmN6v6Qk7y4VBIshU0GsZ0nwgtoobx7Huh0G1jdX7HE4csbtaNUgYv3CAGVnoth
YZymfINtVmfkB/k8kqCLtbpdNiu5w+P6jQ5yMb11xlIp3RhDGj+he0TQRb6RoXp3D214RkxCQ52P
gvupzLcBq2dzRb6xKW8QST09OstmE57uCxOVXRu4MCjyCHYeHcPNvoPbdGHCc1BCRXtdhmL/VCDp
SYJtj3GNWTdDadzlh1hjGeLCOvsTUKR/7IA+73OmQTB30MEdiM1P/pZNN177LtSKVWGmnhxb0Mfa
gWbPg/HYUBjWVzHe6JZvEmiwpnq3GH+qd6KdONfsnEIYhqxhiahfGo/+A2os7Q9qtOzZf9clhgzi
H8CpXJHa5Qvj0emCRfmJVr/Pd2XlDjQjAVQuNGK+nKPy7h+cx7ZSlgV5KlyW/TbGlK69c5r1fkfo
onrwW8aX0WP84VIAIM9SVSLfZFtZB6M91TTa6/3UP0TGJRie5vRV79dFOLlh+KbxBqjoLqDAZHqF
TQvRwUEBbXNOv2Zt1T3kb8N7lbKVF+RjRsk9/tNVdJhWQFkcrzkwKwNg7ttF/cn/w3N6Vm/thUYM
xmZwFRSjzf4MqRbZg6+vYHKRHk+OlnTMVDjd64pKG8KDD0YMYvJiAoYgAVGibdAkrwECHSALuJMn
lHxo3v33eTMejEPI6AaqPFAYCVEasjz4sN1jsJ2fQORgmXLCnFi+69jv8PgE5jvqBRzmEGg89I+s
ldnvLefwAxvSRaZAuCp3+rJ4dzbKhjGTyXxdPQf2yj6aN4osa9JakVjoBjsMD9IweCqAKfjy6LRT
uKOP6mzQuJbsr7bhRmGNAs1EWtQpzgAB9t4HLOids7TfT9mONob5EOxhQ9/UblvBpHLxQxkU5s6M
pvpbchz3sDe0LbAfbYsN/ZEICyi5IcMZLp8FuThnoumvKqNCwj8bD0VOr/MDvi9ZCfmyfs13cEpi
GFCVK4v4BVdo57zS1Q/dDi1hdbn6J8AWB+ssUVJYWOdiXezlaTFe0RtL65BVqHrIfka2dwC3V+NT
tMYciClhfjXfgvfuhjRPDj2Yx3jEt4w+R04WmDRgejC4K0H7K1+UR1j8BeyzU6HuC3tdg28jwwUk
Ibw0wFQI66MNra1B2tYIgQMWW25xhLEixkRs54z5pxKC785aN6/xC6MoxDuiFl38Ba22i2LG730B
htgS8PKuei+jJzNa8S1WHiv9MpUiR2HWd7byw6rLrresEeQazxYGdTb/5N9RDZUXb2ydmP5YIUi9
2MRkBaKPGjoDLWHx/wKYocSiaBUf7DWWmHUA8mYH5SZhzNyH4yKlrsJ7CXYZMHkSmWd4O8vuMLxa
SBBY09ov2QHUvWFj0Z7c+gWNQgHPLkUITiJAKe1pZrGroqVDq81GGISxddE96PZqOqqYemnMIDk1
FzJ0iHaXd1t1FA76QeHbGt9YbrJDn14TXPDTmqU+wdwOKRQPlPrlXS727ChJ1hEvAqhR2lDNkI7T
5oOrQIU4ySzg0raZ4ncgSekSP9Qp3A5/aP2xa4LXZ9E3WQS3tGfvaUFZI+sBicUieu4s8CRb/VjA
dBOjd3AD5Md4tRlfk5/opSONb1FQfl8pXwbVk5WzJYnDB6swgQw+JNM7sC5wGxqKCcZxIM18HKio
DwHs7wVjHOoCVhwHpQJVDylmoTYHygEqZZRwXS3SHW0m9EGUD1AAsUJglEfRAcMzfi2voJUaF/q2
sbV3LPKvcwWoC1qG8KVs/PKjeICjiCneTPYCMTavnFN4Bj+m5Nv0xWauGlCrYpRc+H/iXFknu8zu
Do1maEsOYw5JzoveUCRSKdLE7iV87hW3w5MOyfgRkxHkjsmp3spnSqpfbfzASktyM/3StatAPzmF
pzSUhKFDFPOWoSPxnH7hg4rrd8NJebHh2y0IXGB7D8WPA9pf2xfzLWQUpSUOZh03LRClcRvEl6RD
vQbYnp37N0eAXeBPdlKLbwOOW6sftMeR9cTNAjDeH5MPlX0veRdcIqh4IYNnS79e0yQoaC+/lJ/l
Z/HlHA2vZmdPXeOMXAC1gFZdU77QHVjLxbhmqfIdYxgBiBxdgAjuuTqiLdJv2zXOY/kQUF/wWk9W
fvxDS+BG+VKuxars7D/l2jZogXQLDKAyIqP3v6sGQpApBgOmpBQcp3qzo3bx3S4IgZm3AQjczFqr
1lpaE/jBFl2cFraMbv/Zws6HOghnZhvSdNuP23Y7okVYiuNIcgbcfZa3R+cE0A24a3FKrFcQRvYG
Xh0K0wXijeujcwre6VeFZAjIb/KVGtvzBw0gU4y2z+ELSyj0w+DklqRqVIR9YKsFxwcFjmG/BzyL
y5S6+FljJE8WDsVPcgFU9vFQqYyX8Y9K4fddeyxu/g6smPUSeeMTV+J3FV96VLhV/KwHnvX4pEt8
tq9qST7JwhI4dwgJ0inxMA0yI3Mp+Beg3AAl3R52oyBkIllcnJNwC1FalV+B+S3JaMU9Cr5afWgH
f5sMu9Z5sgrp0ErBJRANoOCe/HO/O9zzgOqJNaQMIDoYCg0OGrD+QfR9pk6yEHj1tD4GOkD355wq
2pfoeNxEtLDCac5pjQpVl1pTkoznAaD33z/JxL3fh3qA/zWWn1o5hxUjunP337/f3P9pq2OrYNQ3
QtSWFePAv/5+otbKLhi8SAY/0IrYqftNIB7en/NLkWkV2saHg2ZobbIdFn7i33/6b795/4Ehcp1+
/0lRg95Nk+ZqGDbivzpc06jdYkisSPPjJrjnZt3vGjTslfX9rn2PpbIwH0N9A5n69z/v/36bv885
gQjY+n18/zdZWoP5noLNvz3/+/Cve2EWwpAQf/X3J4keaihkmJp+f2BrLS9yf1wMrMuUsnRW91/5
p5e/f2wUoQDkRERYQlaYrfKdzkqnX6OMovglargiWqwvsZDXxKzGfbU1DCvc0NmXXVUjqTWj5xXF
1K5m7Um5h5YN1waQVyfCzBJN30m4eFZouhc1FNe2ZWo3SUCLAgnvbkvcFMloVutOOTrKVqaMJoHl
6aDca/Ww1GhZOBK08FAErU0SWZtoeXMcYqCdoth2+0xRqBj3+qbHMCTXyAoS33K2moFMNkxeUhHs
Zjb4AEl6G0h8K+9an6QH3qKPN81RhJchvuKa3Gc+yzOZ4Djy42IFjKYDBJy1JQDuOHsNAtYpVDkG
Nm+G7eykBthOAVszHFKg9jU5cOTVYQzZ6ApgPI0ku/mDnGvP6gAdGLHk6Vl9KyPpQyb/LjdAjQef
Q09gsJazb2bAIS1vvsfmJfjDpIIoPZNMPatD927OFHVI2xtF7N5I/h5SM8wndQmMJkEdyQ6A7iuz
CFS8IECsV+oUdHC6S8cwPQ0k/E3tiGWvVP+gJDnKgUU6JxJWlVTAMflSFC8Y0q9cRAbiZmIRIGIE
s+4nzO1P2sj5vpMJGixE5GAosgel7UyuHEUottOtiky3zV8s0gqVVoGpMXmISXZZRp9l9g+kBz/i
t79MWLAjUg8hpBBISEeohnpNKmJGIlE9mKzFGO79GlWjrt46x+3tJ1OEKhY4xjqDxCPT3gfUPMle
5DB9Noj+FDIZFTX+1FltpaMzLmYFALO+HEqqHhnHTCPVsYw7sPXEPI6zzmqPOR4Qo4iBnMiDbEUw
pFQTERnOBKS0pLZOIj7SEUGS5fhQiWDJWSRMkjQJ9OU1K2vqoE5HNZU0SotUSiXADxd20n4gr3LU
ixznv+WOIsrSADRvk2056ywssY1NeDbiP0W21FVLXgXZcCttZtepNQQ9pxl3fULMEXogmIAg8KWa
MD85LU9RI7/NJSS5SrWlVa+xn8zU57FTil2Tze94FRlSVAWtTEPSrwVyHW3gG3t9uk9Q9cj3tCLw
7g6Jn1xJa0Vpn32SQFsSQX260rOICJ3l8TaO/b4nO7Q2gczafRaQu3acrOBqhbmXKRqkY4fyhzao
j+NzLeJIUxFMGtPLLNUWplqk3zQRXloZ6kf1JWvOT5VkZJsWHK6x6plkp71qKP5mqPjjzjQxeRGi
2RowFaSKvNTQ8BTM+LPsb1D4+ifEr3uHgFXlnrTK5iEtzRtq8hohJurbqQqOc298mDnyhbFgHU1H
bM6cCgYPFCNrKv7EkBEmX+vOiVzYBE6cED+flSph/VHjDNYD/8fXhvgwdK+GwjBH8q5npKa5VjS6
2+GkgFOqHXjW2U+Nw7B1BmZx236oRRwtbE6ZdFqdlFrUzuRbBSJPzAfRGpNla2J5jTp2F5k6AHBG
0UvHmmZHaoOtLZ9TJYPSacynUpKeQxGWW9E2j0wHrKdERYY8XULb6VWCbuy6+H0alJc+RP6l1m3g
yhI75ig0MCeQ0NsmYAZ8ERDRAF63FSDOQGE0Un2zkHjfiJzf4ruvyz9+S5/HoAGZeZqIBK70iFQS
C/YHacGdCUNBFQHClogSLmI6LiJc2CFluBBxw4YIHpYYeyC44IRELnkJSSc2yuZW5cOJY36aa3Vb
saAdu5iuqSS/BDZFr8R58vFXZSL3uCwvkQ40S8qZGGprlhd+Fv3o41UrRpjqmok5oggvqq4lSINT
KvIyCEdHMAtQmC4lo0fRZRIZrCdY8fr0SypsMPVz+6OblLcqkd9MjnMiXFutFn7a9RzvkAaPe4vU
54nxOxUx0GWCu58xabLaa9NFPy2Oz4sCIKyeA9TquoPdW8yCyB6KTWYTNR2l5ErHTfWaiBjqhjxq
7aJRCSF/dBFk34aIrP5j6rQLqvAtbT9NqExLXQYCUEwyDDy8nwj1PTV7kPya7JKqOaGuFqpSCupK
AZlO9WuiGQgb8NvsWQq7TwOPMsw70eoStTqdBLQsTYm5IIgbcMItEtHcEr1JZJ8qkbiwUeh7ktW9
GsivSqFhjRbMFRHzncMrGETwd9lSBLHR9o5kgmsiHBwpLrhjf4D85UyLSCf9QESJ56PaoKk2XuRa
ZsUuAsdLET1u1smTPKtfBebZouk8QBGjiCovDVZPIrzcUvBxxSLQXCPZfGrZfYYi7LwQsee9CEDP
dRGFTvqg5kkdQcE+7SaZNkPgkytekqEOfMY/BpQcCW/PVpY2fTkp1Sm5oWSUkcEu9RT0E/uUdYW/
CvvO4d3SJ8lFdDsqMQrtJeFzDXFKvQ5FzWwoAdiqJ/uYNpVoHFeRDz2pVkjaQCe4brryS0nM7f+3
lOVt1E7/R0uZY1v/raUMyOG/+snuv/AffjJH/odiWJaCJUyzjL+9ZI75D1NXTcVULcWxVNMw/+f/
+N9eMu0fhmwqtqVrtiOsZL9eMl3+B/AaB54VvjQdbIP5/+IlUzC2/auXTHbIdUfoq2q6IyMn1bR/
9ZJNWdv2uRXZXqUlL0zWCESwMzW5tOwqh8gzH2WsOtHRlChWRKhgw9KgNj2pH4AEo7Uk8CaAgnBe
ADwp7fdQAFC0Vdwk0S3C1s7C+QdxW7SdBDHFopsDQEWHpNIJpIol4CpkMgP1s7V9KdeHqGeU74ab
X8vUKHJCF7CmPamyrD1MFhqahjGvHHIvCqIIFa804A3y+e4M9lUvoSPVLYaUBDlEUNuHoKbeIRAx
hoDFaEI4b/h6uwlqbS0VFuRPBfxUnoBMTFPzJXRi+VyoxJClGgjEOJhPhqWsYpP9q1/q2kOVm9+W
CT+qCfvvyGipH9fGIXLacafDu2HKDzZW2tD89ZFh64Um7XV92nZD+zZEGoh9EAQ90vulMYAOzZXx
lrC3LzX9qOpd9qk55p68221QzNPD6OfyTunaHf79isEyIS6lUGPXB+8JKkPeBD2dzxq6jy0wPyma
eEaJ8wANNNLjZeWM0aqnjadNRrSvSwviC+Q+3GfTvAeSt9XT3dQSIHMHDBlbRwCHoGjQCQRBZIfT
pymgRJPAE1kCVIQr/KQLdNEIw2iEZaTDNJrUqMMphWI/DSm6+cafSgCQGoFC8gUUabjjkXoqcpNA
JpEr1QqEUidgSsr82Am4UkMoliAaKYYdu2lk7YE8qipEHGeE4Gyh92QDoP9oGitgf2j3uVQf4lFy
Dqz6NuZz0hJrNDvjMR2RSsxp+Il5rl/VquzpAg0FH+ekGwVMCCMat1HxjQaH5lbAlJHQVnLluHvL
LWBTkcBO9fCnlNw3yLAF9AODi1I7MOpYq3NkdcLpZRDjFrH563sIVwUWfUtnTpQD/48CKG2rCb9A
ImBYicBitQKQVUrWgyGQWb2o9hsCo2Wb/TsOp3Gb6u0xCeaCHRHej2Jodxigd4YVOPuZDiBJTHZR
+C/FdAbUFDyY8VajtaWEeCYSLjC3UohFK+1XQ9Lm/VTbbJwh3YDWfagFFqxn23SIlR+9JisilDp/
beRsu2vJp+WZ0yG34GuYysCOjPUO5Wd5n+klKXFODU20peqJnWmpJ6bOuiozKYd/SWMD1r7P3oKp
HVg9kq8pSiYenRHVsTB+qD7EmJJKflQB5R0mujEZ1LFWGVjuSOdBYNQyeGq20I+GMqVIedX1GOZT
HfCaQk6PbZrDNnfMjcnWD+cqBlDdpnWvBIAvEtRd7dQYW6OtNqOFIM/sAb11BORFQxog8khe21RH
Ot2zLAEPN71HNFDB3FHRYrNeDwxcyjTBQa7khUpbzWiYPiufqwbcsDIb0XaI0SeEGY0KVSUlr2ge
UnX+0X3g86DDgojiPIy/VWTI37YJoYf8diJ2MZ/5U7Ud4+yL903UcGLtygJERQ6EkQBg0CtWUdBf
JCgO3BBhiU0Ix+htpMqe+I20bjLYef0M4F0ObxmD9sKcWrqtKa3ItMUzVjcUNx/rgp7W7EO2Nswx
OUmPASmmVp5HO7VMz3ozgAUwzK8+DOdlCqFv7ZsVgSmC6jYlnbqDNwmMM4Xwacak+mKacdKE/DHM
mXmLPEkU9gdTIIr1s+lAx42hVC2xbJKY4idAKaRw41RQa9rstZzrZMNEVS2zOGIDgfdAr0iXURGX
pMUM92H6YwSwXccEtyVYsU2GG3k1mfW7OXL96COfsmoROGEhfcm+YeulbpLX865GRom/AKBqMR2c
CH5GF+VfxQi4HFX8CWc93WqllVZyT3sdlUgU8paLfqCBWBf4szKVNopqEG4kfc8ssjfRGFbE2sgo
YoZvIAKwyEYHCmOkBc/MuRswXZe5dpBxtoqIa5sOcRwyJuXZJ9iMmyT7e2XAwxKQcmUGKuIGqX+p
xg49AUxEJSY8ulZERhpNlLQJrsAiHqs+NzbzCFNZ041k3XcV/YSwp5uJxWuCPohDhF6L1cjqGXVp
/zxptu91MaWRRrXG1TCZ6OVK4FJ+o2cn2SK1U1MB8+hNAxLXwgZS6PPFT+qW7J3qoPhElIwG/Qto
CdMFxBJevAlaT0Qzqy06uo2B5Xi2TusA3ExL1R5Gg+qg0bcqmLWAQ1Q3VMm0ISkRltOOSl62kh2b
Ym2DCiwPhZm3iVuvp35r9uz4cDxWq96k81li3on8gTnBHknRkNKbPdnpUuorADIouuygCdcWm+dF
M439qpNRRJsq5Kt25rjVsyJ8pkV6gqnA4Ou3m8Gsj1FXHjIz0PdajWInoGtiAtlcGWMRnwmFR6il
nebSGTwVOArWePreUUblJNr2voVUXWoVGOSUQZjZK28EJ6yX9M1YteDOwT42ouZlRhZAoSJ8iGQL
JYKerxIJeLfVZlsKxQPJMOyW7NpyXKVDG5BKANJz6iuYA9sdqNRVGuE+gAjGhWCzPw5V+9iVurqt
r1JEhSnUNLrXUfDkWyHoYjhErumX/XIIRaZCR5uO0klqmMrB8CtKSXFsHMErET5XbqpSGg+gIgER
9cauSwpjbQ7Ye3iX2bmJWAY4hPNKlOyDVLraURjsCE7HoCCZeMa6OT1g+XWpLgT4w/D+VmOFplAU
wu9mBixUcXdtkT9YQalug9lSZgSuNUrhAAi+X5qgq8N2xhEEA7er7T9qO1G4UXd3Hu4v+FYXRgQL
76Alj/k6bfrriBzKszssjhU8R64yYgBL1SRLFvAVcgK19cxSe48TarNxThlTKwmsYBDbypSqDbmb
vPvNnHYKWQ7OR5INiGON/kuafQEUFl4QORNnOyVtHi5c4WXG3G2FrMYccYLpYYCaNXJo6nRJjrMM
zlfb2PQxoOBpqF4t5oHEYD8sif13IE1rLDKfLWtwAtEQwtzf5Egxka+j2S4LH/r92BlsEvuEhnZz
qzOT4mcjo8qpb34iOJVdWnm2YZeegh4tLiZq0eJRUNoHXH00LDUuxCnqKu9+T0UC99e9+8P7TQZw
XisjKs/KUHv3m+bve5OqSTskWXXvR4inMJUUzqPmyzC+fD/Z9YwnOXAXmogJqOYYtWxh4HVrWb9u
FL283N/ugPTMDdGR3LnJdxzz/UYb8Estfh+bQWihOjBfRtEi0UUjoy+DNN/64ms/RjXyNPYyzK11
v6MMWruNsAPpfc1z97uNzuFNgEHCz8M8IysvSq+g/RemGwrdEgJHcTc1SOCsZsD599OaCAOObXTY
nP66vT+h6MVlNtFzAnN+CyqzYJ3Jzf3e743mgM6+m5p0OVuZoFcQkdPQUXE0elqPUcwQN/eH9ZR8
y1i5179PJSXGEN3pWGcJevP9WBj3w3I/Vo1qHAzINBv1Ka/b2QuNWvf8mX62PcfEQERquL/fNOJe
Y/9UHdD3cCBOLpFREiUBe5Qir8hNIF7OZrGzvfO1f28cwdyWoRxvEme+ZVIpeWUYSl46iGsu4vtZ
UTWdpe5/sXcmy3EjWdZ+ld96jzSMDmDRG8YcQVIkRVKiNjBSojDDMcOBp+/PoSyxMrv6t659l1kh
IxAhxgxcv/ec7yAQ1xtQpO3OFN17YS6TuVmmZjkk+HZW91Ck2dDrZnUP/bpUubh3aXu4O2X0Lyvs
et34VsXhMiDSksKRYx9NB47qqI+yhlcq0uE2atv4ALaMvjwN2ofQn+b9euOof+xOg8q8bxRZNCtL
e9CuMFNisP0wJ7Xaq7Q6lKw5YC67Xh/7+DkNpni/fijrZ7F+UKMGeovK/9w54PdIG0uwF+Lb8lML
FrFGVf/t+9tNoA1q2CeM0bFLrnfx6RNRNp/soWEYun6RFUcNlJxzQ+ACBUGwviGcx/98q9Z3Cev8
iFAuG5ITy4lfb8H6KtfX64L6O3+8cg7bhDa2yamEElaPLeg60/khi4BGsapQ9vXWvcWK2HcBX3p2
q1nnTMnNxX3pNEvKHrHj9uTzzvLJqIYUGi2APHtZkNUF/TvkpiBA0qqKaf7aAnnbFUGMnKAqmHYR
QbuFjJrffGyU1hH6VnrpEPWFLhBasdDuRJZi+iT72an3MCZ0GpFQNkZza8fRXStYuxkJJ3p3OMeZ
BaLAFie3cx9kLz/jB+aMyaTdXWxIIxTvVokWPqxu1HiTVdV3y7eezZhYy8KgfTZN6ZfSfM4SNBJF
UH+Nx+qr7UfEkDv8BKwyu22TqoDwoO5N1GSyIbBVoSqBacGYAJ++GB1QFaw8W6p3DM/dfvB7RloL
w6a4GI5TNFP6+ONjVtv1BSjlTe9MwTEukqfGmn0cE8R9uLnOqUx9CLecX2MTtHHgVwfLgb0xKxBN
wWMGBpC4nPQSvBn0CXZzSR74EEwP3gDHeg7GM4j+m6L9rmwSOR7qgql+lBjoXcv8OvHUGwsSeteG
cWsMzMxtt8zwVrNaD2hM5mXJhDCCjBe3Bp9YS2ir96kq7uYg/0EzmmDEOeEAWsSv3UCxYsw0+s0h
vw48FWyUPx69rH4I2hMsiENjEzJoBQRae7K/y30YcYnCsOqWBZl75c0gQZlo9KepniOfsV0fi5uZ
IqNvW34SFnNRRg0JNfPWr+unAC6g5eBUZOrcboIc+0EvsbnrgfZr542PnQi+jbwJS4LiYJiIiAiF
97kt8nNQmg9N0SOsm51d3S7fc5s19ZiRhp1N3b1LxmgmENYCh8SiUSCtUc4Wn+/THEWo2kKi+0rv
vW2ddjs4ANLshNySbrgDTbxLJBMmdemhIPKD/9nprLOwD5MtGIvcVt51k8Eq8MgZGxJ3YzUpQQEe
cofa7B7KmhADNLkZfVFaf2+LnT+AWYBKloubYkZjGeTVNY3zI6zjc1/Ol5yBVj4SBzS66ns1WLcY
VZ+W1v+cW+FLKIZow6h+s8jFO5kO+lVY0XdFjVjWZBKZT9MVNemhFcNXKcsHnuWVNdJ0ji2muRXK
FAD9xV45FZw5ZnZ0SrQYS9P102Vr8DHE6N4Ll8Ix35lkfhES74zCRzWOhNxFQO25aMSdMrxLVfd1
mSM8DxGyaihjbZxEZJgi+rcFSqAgIH+7JXykVzkC87RJD1DnXkiPYFZuSU4FWIemd192/j4KGEok
zfhqotVrTWPYeTbjxn7hcCAGwuH9or8bugB8kkaAaCFCTK1sFOlFVNZjF1Rk/WCKB5BQbjO7BYvZ
Mj3jXWuok5kuluN0gYQ2bxmWHGcYoPiRe8Vc1GwOAXEZQ1b9LBov3Yyi/hq4xADVY7iTlvXeo2GE
rgLOnRILEmTU4ZIJi81QY6eJR5RTboIuI32Y8wROejkypRoPTo4XvS6JdTZzwbjHN0CdN8a1acfX
iUnWZDyZ2R0Wa0T2rXPoPLS1SQsKmHkd3XhUlwUkQlr8P6ksULoPY7PhN+rbsXVW5TOzsHvWxcu1
5eI0CksqazH8dIYQoxfJ3fzJV+W15mFpzReCJiSWUfcy+Ez7QWAQdwr2YHB+uEXr75ZsUSS/TGTb
I8V1Mdg4AcY4EKQR4BQmv6SRZc0VhHjYViZjET+qnoBZ3nUV3dgyZ25t9q51poB95qyBqC6iEThX
17CAWKqRrUCs6QN6gjdhOngkEb/AJTLEbU86uhnqLEyDAX5aYirrx+OYj2j8EtoCPelHURT8hPWD
VlxY3gaQFwlwfkoki2cxyqy/dnSsrzmsbVPFp+nF7U/aHvO+1Yksbl4fzSj63HAMOldh8zMpJuZV
EafPsn1P6KJgfPwZZLPcGtV1YIJ4jd3iHm4NybqjwOJTmoSvkX/eQDB0aSBwINuXq9W7/zqMwTun
dNLsFZNBXNZnqyT8OPuRe2LeTTBwr8XEuTGjJhtcB7pj0NG92mcdARkFpzR+SJ3AP6xoeBFeCtcF
Ld5oxOeSDKQgvLPGAXiGwVGGqhZvjjnZHAbh/jeL8eYPrYcxMkBRpJEubfrQ5l55KypyJEQpmDQO
k7/hkazCvytYWG/6oAbU4k7kcru7driRkSKWy/3WKr+izhymgyy9o7m8gzkmadgK96GEf+MgB9gE
PDXZI7iz6Z8zVRrOjUxepNkA90GY3eBzH4H3Ows07cgDFh2X6bIDqolVOSVkzXU+Qf8nzbRBZJYj
8pWmBYvDFg9dhoh6CvLs2HhHx2mma0OQNRV6NwarsK1wkUhW7mOVA2esstynWcoBLR7Guwhlx9CS
+J1G0OBLdTvHo3vj8K0mNeGwZNN87TqTx+nLHvaEjiIB2iogaSlHiY0hEFFaBQPzRcZfUm9X9h3m
kwGJXD1cuZ71EPPVJxEEwPre86fvuZM/yuGmg/dyNTJJ2BZDEm7GwWbNFMLGKUkeSwUIfAyvDL7S
u3k8QGs2z7TJcAGaeM/gC2DHbcV9CsgyKQlzLNwvOf3tKzIBoCXojT+S5pNXGH2q+hHM3SNjRmbs
V36PwJ+skU09EHlGLzglwzLazWnOyT/+WaqovkSTax78yB7xhgh9MFTg+YsbTnObPBnCW+aMRCyp
6nM2vqX9JbIbb9dTEiHRjDxyuJynFqasX6My6f38NYwQfjKLaI9zMb4slnqjbtpZcfHNxDAxITy7
jzK5dUbqlja9dwqeT+dPP1RCmkkMt7wMXHSFWjjhvnrejHwQ/AwL5dNisrxK++IdrNuDbJAJ9h1p
xE72Vtvu20LHg5g+YLfKZampA9qCwLix0zFDyglMRQ0I3PlMOAznSN0gi55bYxB8nImLalBuJiQF
V7RMHxzoIRtUVTuvdHa9FZ4iARDFJpSF4GjdSprK59ay5W7wu5pmpnMSTkkUvTdcZgWBMBHuJ9/S
wfFBZlzJMoRznEpMMQU8wBx1DauB/sofQXmoNm+uExESAVaSCuwn3T71XqtxrLam+b2pe5It+RzL
OrH3g8DGVZvh61RXiFYwpej4NbBt/MTRv+uG+WDN135zOy00LcJWPpZQ61lfzZAFLKfD41WYRFfH
dX9er5tN3NNqYtX1XEBvPbdrH6HUOTjr9Y9NWiccLjyO9Ebln9WMRySxiCmRNP63s/4LhskDpOua
LeD7hvPr3OoHqlR1z0xE7Sl4eAS962MzIu/CpAfEWOoHzZRHfOHognIx4f4s5UtAKwM4Qwjyzwdx
quZhPFd9xYy6ChZvk6Uj5xWp0TB9jAhxYOpwnvSGJ3CN6IhwRr3fFC+Z7c6ntBTT2RnURCeHQnCZ
PWs7xbI9M/IfGLgxGVmv+qIHtSZrhMC6tZHqJkdiNmV9RMx4FRO5dGLchYumWrB+6oYIwkQW4Stt
5Pem6E2SLOwFa5Je2Lt6Ja8i54EAIyq1tHj0JrvdeyqazusGrLw6Lwg9M6KnjpFeOGeEWtHaYrNe
+tgnzekOLCxjMx93RqVX4HE0I8AQaK9+Xf/YWbWgIrwCHV428dGCnW9zUR8Nj8XRouqEs3vEsKj1
Mhi9bd+fC93OaqoA5UKTYX4gIwCtF9MtEgVqzDk+8SBkA5zXS66+ul7S90AJ1R+dEC9E17stFJW7
wPG132vQeblkHp1N2+IlitbdULDZ51LY9rnWl8asiU8+k8+xC6Bp55NL5NAEu8wnjmvdl8UcOddL
FmK0K3Mg4q+rhnfLcdSu8hqqCSPBGByN0H+at/XKutsFGnfK+cSQueJ11Jv296W/XaXg7Yj4wPW1
Pj9DKoev7NbqeMGmjh5bN+vuue+jk5L3Q7dggGCZkGM6z24tN+EqgEUb4hebnCIBcI1jocTgObrz
Yp2F3qxX141oevwa7UNecyaGcziciWtaH/+fnoR+k0Tg+RjT9PNYbwHzCHSCkjmZcqIhgke3aXHz
zPVmSOqYNdeVbMwvZcxiZfERn6YJMIYMkJw3+7gWFJRkXBFOW7u36LNQ50la2sZIN7uL+mvLhpam
guw1V8UbNRDRcfMEpIocAEumKNmrJ9nzLcnh9SUSZsWSmwOTnsEEu8rbpSoQiNGsw+kYHo5pV+4s
GhV7Z3YvPSuaXlXeIR/5cy2xuT/B5rPePCwRiVF2G5NpeNWy59Sm1pO0xnej4BWIMSDBM0P6PaOd
Z1LKN3f0z7EGkPkjxFADF04jEMr/n2jkfyUaEZZt/f9EI5fXqnvt/iIb+fVP/iEbcf9AeAtN2Aw8
1w1tK/wtHbFM+w/0gjYaEDegbPQQbfxDOmL+Yer/+cIOIQd7Ds+hY6iT/Od/OOKPMDQDK6B5IgIL
Vv+/JR0xzf8uHSFHzw8cS3hOYAth/lU6wngmKCg+xMWKopOTFWQKu4N57fcTB2QOSLGZikM115hx
hma8pLor7nZKFujxOO4PvgbSLqm8IocF8anel+v7rJdGfQr5uIoqYzP2rXdcb6yib2nk1qdJd6Qt
3ZFeLzn6UjsMzglh98fuj9vWfXDj6Xl83NzLjgOQk1/aFVuVUMztUwgOHvZAvJUvYymtfRFejVFj
nBYWVOfcZFTgiLbcBF3C3xo01qqyxxSzjCQNUzT1sQ3NAqOs+VjFSh0t19hOiZFcCjtVOyHEz7Ef
moNvjYl7TbYN6I4WE0fpmed100U6dy4ovrDMQcPrKH6lJu/3qcbqvL5HUbUHwGkc4Nj+eQrl8Rg4
/PWqYriyIBcGz6s++QVkUy+BRVgsw81apliwTVAXd4f1LLpuCo9VacXAnhBtMoMiDVmA3Us4Mt6E
dWMsnIuv1osMZ+pjwWuWRHBsoxHh68fTWJ/Lop/Qemnd8Dz6fWdO8CE4uTeah/WxWff1kqECY71j
BRT4SNMZ0T5TnYwuppCIIYONIDRt5xqMjZ1Ap3WuZ9F1YzIjRv8+HhXTLEgeNdagvjD2y5joABd1
lspLz4u5T61W0cymDU2XYZ6S8YzMtcVxVQOLWRD/kLBDzxHDyCFghLNWACnRZcxM5FF9io0xJEsT
ObdjkZpbDfj1HImiwuxGrLkmOCpgQ1aZ+lew/NGh1AhpZYMNutLjo8lClFA3FsF0wXWmxxyRRo+t
G3sozaMZkD2sd6VSBvtgSG4y+sj0L/X4ZN1E6T8uyZm8P6t4YP6AaJ25nOBXBR6c/myDyPzkaFbp
sA+SKD1WPt/MMBtI/iVqMxMFdlddhk41/P9cuqB8dUGaBLjIezv8GTbQSMBT0gJY9In3173rMkbc
ud7T7d5V9xJBX+hM5zhmbsS7O9y7NLr2lu+bO1KKvhudM1PltegdLF/ThCnMAOFReJbLDOEaFUpZ
Z/W2jFrM4frtEHPAb6nRi7T1bfByi5D5un7422uv9AwzZgFw6KPWwA/OWqTXwycGahVOGDbrb1Pz
Ff/8mTIYpAKqvOPgE+/ASMBNjR/tCKrOKJkrEw9g95TiUxcS/5qEIVwAxaoKxetuIbRlUxjoPJMR
GY8YEoajQ/0oVAY2ZfTF2W/Hp8IgjjQfQnDmVXMgJAQnqNorOyqPXT+Z50lPSdABdyauAluPl0gk
qykFR5hXtsYMBjOuRb7kNggIRL9BBSckmvG1kSFCwHGWtNtm9Kajz2ir1TNB1yWrooBcixyCq3Wp
AH0TqFr+XjzYbVjsDRW/kWCCAmIM0e72xEuNaXDMx5SlFs4YCpgOCXehDpYeSDp6sxbx66V1XzBZ
4y4n33T99QeoWs5No0NHWdmjnRIW3I16pImCvpHvBMVrQ47LzrRwZgcttt1fTwlU4LEZ++16DFp3
+SFyfNdAdTEWr5Zea6wLDqYMuNyvcjcjKbeqO3n0Gw9TYsXHuX4Xfl109Tx7ECTG6zmileN5rlJn
lztRf85DvBqxTY95oQeFusTdolInBCQPFYXmeJvUHCFsPWom+nJLP+4utGqbJax+Z2F8z659mVLt
sPDiJ2HfLyXWU8lUo6fhuDULAFXrEmY9vqGtuihXZL+Oy0HCyhogPWe8Nq2OplUbB6Cl90SBXk2w
la/cur5JJQbiOh1Ig4xgkFESzPRTJUlsSxpv6Rg1Wy9rrxnFoHXU7M4PaieGENg8RNCXQ4jLWtu/
LHzVrLo4Vq9X4d//IL5qAFpBRsusH4rcNA57vvM+5461kymZVhNOzAuOQvodZy/mxKsyXTOuF9eN
r3f+umR3GXIiDpttLD3yh/vwKplTpnguhW5ML/tEFF55WcyivMzWUF6GSdQ7aUha/j1hVsQvYjac
OcyoZshOUclUAZ0BZLIoyc6AWRba3WcSk8JzzLdo7+blQ9VBY+od1klYFRjFA1IGlF9KFl1O1smT
z+QktPW5YN2HYoa48wKVdzlxnKdtOR8s0zv5lXZDNGNIMjO/+EMU1oxiJv+UiuJmBG97nCa1QLPE
SznThR0jN0LJSvpM5HjxjsS8UwCqlEI7PjTc68LkabyEYEQatSPTa0vAV7QX9MqJB9efVNma/8xX
TSiEDo4PhSfclD2Nsy4eHhTO6ExA+k3H+Dg0bsKqHGHCmT44JtXpvG4IPMz2Tl09D9prmOqyp9DF
zrqBfs6gvC6zk1fR/I60h/HXDUShEGHXl8V7q6ZPpV9P17aVcvzqiSe3bZxRrfWQSTBaTJpebSZk
rba21cX4JY3l69xRvDlTi4nSGIDvzSZzX8aQs/8ZW52mnznmtpv9MyEtu0hNz4UHwSASQwbD5cuc
F93OG1Yt4IidDAEcgk6C5Ti+AIc/tl7zhTSrxzxSOUnp3XLQqlOvqHcd/fCJHyOthvSmJ33qYCfY
gRkUHAqMihsvDZ9LK73up2U+Coe0xNn5iTrjVs6MaYbI3qkROxjSy+W5DWOIGu64dxbkWX7bPIsR
VE9aPPtE0d0yOSsdoBJVqhH3GeZDcg5uu9y8NlM57tM4+eZL5lwL9jmH+mmH8B+reFUeMx8IsFA4
IagYj0XDlLrwydGVqtjKTurzwGstCW406gbDnrRzxuI766jy3r5rEvFUMoHikf2krD9FKR02r9dn
n5BTyzICjiSkYRO4aCApVwfYK8SLoVIFhOSWj6kdEmeeTmAjFmU9d5yTgtH8SQcXqmFhfO9Nh5Di
otky+NNJ8QKIXkT1p8QPa+S/SJYfLVqyoPPG+AAs/aqviEjIFoqMUC1iVy7pTsr+EBNb1wRWfFH1
Kcow1BUxA5bUBNLSOV/nebLuR3ycG+w+g4LPIewipp/3rfFkgjeKueUMbZl4L/JHff+TjT3w5E4z
b28YvQbSO7sA7hnYEIMny7TYOnfMoLOHPC27K9uBPD2U/skJ4DAhaet3Cvi48DDFA3lSgkErIuN6
b3g4zhAzP9kNgeR8CYpNVzHl6APwejDQgAfaG1kJZ18od5sshCqnSfUyMtNK04xTXpbsKr+1aAsB
MsKVCmvMGL8FA1CiMDGfJ0/rHwSJh3V5dGXwQqgkGAnPhYmJm7O7EfZI5qHDwNlXcroZkFBWSLpo
71pXphP0JKKHL0Uw3ZDaCQ3lccDJLVDuiB6FvTkyi0lawonm5MllyECQsnlcWIRepam8Iwgt38ic
oaI7cXcFSB/7TPfN5/8T4jPNwvHqBLdg5j+heKi39ZJd90RkI04iEbFGYU5iF5Bre7yf4wSp4cyU
trUBpHvhjy5uORC6SCZc6RM6OEbmwTCV2MrpqCLxacxkyK8YwE5REgBmMI/vfYaL9UB49BDm4La9
QzFLMiwif94myAjwXjMFjq+mcvzMmOOHYdSH2uKFm11Ajx+UdCi/xKp6ixOSY5aJNgxTFp3p50M9
95M36SvCa8fhxTLd4o3AxNcRGsbEchm93vCVWFjWUD49lr5CLhF7/pb2XTJDXrJQyENiA/xbN4I1
0wr9HVWW7V1OGyyxPOIdgeFwh4/NeqePq9X6Lz9IwX+7eb3jv7+vTNub0KhTPb/qHaqj1bXu6DOu
pbSU7ZehXS91Ur35uDqtzvb1uqBm3KOxvmmjitj6hQplvdQLsz7FJn0fxtxGyZph3b1uSn2vj7t+
7FsvYeqjevsfb/74M5n0/nyw+XM+UnZ//CHT8OLTnJCepZ/Vxx3/6QE+/s6YR7pcdEXO6vj3C5BU
zoeo6E8M/cLdQtZ8ps9xpAlSwWNk3uYtbtdiXW2vO9fNx30+9slZr+4/rv/tPj6KuSvC/V6wrsGN
03//Y/NxX2SGVJgf19f7rO7+j33VUGfADdd7/stnNoQOsreggh348edINer3+ZTd125LUIGc/DuL
efC+suiWjx3tj4+N0FXXerWZZ3IEIwS3eAqotcZat1E+bv91/V/f5v7+K+v9yRtjPqkka1l3G1GT
8+ywH6ajyXxgXQoXzP6mT+vFxfVZVKgGuBaa8bOnBVXrpY9NqiVYH1dNRPQFB9Pjx671UmVg7Rad
mvBG/OUfrP/+X+3jF5PSef1974/7ELV1X4NuALzsWCTmjGza6p1wQNC3tREc/q+F+b9rYboBPb3/
OUrt8l71w/d8/msTc/1HfzYxA+uP0A/pd4faqmZ/uN+C8A/Pt310BI4ndAeTPuWfLUwn/MNy7ZB0
HIoUYVsmjc+PFqZLhJoTErFmCdP699xvDhlvf81Rs03sd4GHB44Jj23/rYHpCCdh/h7F50ntskqv
ePK1ASSIVpN1dBOFMQulpT0XvvtY1nCkl6BKjqa6Tw1yqYxJnaq+HRG+ojswCVMlzFwqiEaUCwi0
cYA5JavNGn1ZgVkkybPPudF7O3RuALIF69+I0O8pTKPT1EzvrU1faliwGv7+SO5kMcey+n/VUAJv
r/ruP//DxoL7314n7xR9ZBNltUvz+G95cYRbzV5uB+IUobDX8CeyGfMSEgjrxUgrHqEtsOoICc0O
tVY0ttgXy8DFEdBtx3wpjpVlPleRc148k5N5y6BmyTOCclpWfyLaoT8czkNoPYne7zbk+X6uDPON
tYx7t25IJRFXIlTmLgqJDgKtquzplBq6Zq4bfR6vdmS3lHI/L/l0MQp5mhG2HlFANESgotY3I3u6
hB02PpW6r7mD9LjN5xDnRfu4TqyEnmGF9HzOJRkBv8dUa88Fiql/Woz7j92h32prfcxMuHe2XQiE
icAb5Kt6k6Ssj4iFZ5ave63rZu1HO1F0r1ivk4jb0y+xqED3MnJe5LH27fdRAmmaXTSA6zgwhhYq
zTTcZXoumAy8Z1XokzojTPNcGzFeG4FQQOYs2tQQeHQ80HbEXrF8t1yOZL28L3KVn5cpCfas0h9E
MdKtlSU4auHUOy/nFFDpq0tvhv+0WfcZtY8/YPaPdVklh9Tp7pS+V8fXT0uFAG4lgKUo3K5k4aAg
tSkjfYs7X9HaiIFPg/Qd4JU1WA7O66VZtwC7L9gixn1Pi4YWFQaNuKLYLppjHS90HH+1UkNGquR+
99vJwA1EFq+gOF5CbODNq52j5F9H6OswfXase7Nn12La+5Lh33UofBqxyUj2p97UAuG6E8v0MhoY
GQfZMRSvh+d117qJY8WN5WKQvuDcL6aWZhYE5Z7XTR38tLT6uKgw+sTutzrHry2RC3l8qaAj+Nj+
4N8l2Jig+HkW4my4+O1ySZ1w2I2Nc2llq6MY5AYIwbdAvJiIUncKWRkEl3+M8Gsayle48Z6lQfVB
7EJ26muXkWQKWbmuEOIvTPbHyzqKiH30NXLU+vwufA5FVu6jKiOOlv5FXy7ihLmGsKM5FsSLp49x
1rIm8AqEL3f4JVNgVvlNMZTpoQnjLVjY4GiHHmn2SPn9DMmYUSikDWbIQzMSD8ne6ueD0RfXhWm0
UD1BghstLl2mKIM7WPslCrDJ61431Wj7q++nTNQBVgP6kBC9+3USTyY6elNDUHvLL/x7/7TOahfa
n9hQB7VLGtp6/cx6KkGglYX8RMuRhoApYajYDX1smK9uSACb6C55I9OtXffPbdq/Qvwwzmo4qiUg
ZztQm2rwRxpHSQGgpfkc1/N4waSEHYbF3lQ9NeUSbOsaJ/w6LifGbeuWwc6Lp/BKFPWLMyXO3qYV
SLewg0+dkD9iOGCmeIv4FoewfiyOeFZTPaPrK/cqL5bTGH+XQFTOjd4UoCkncz7ltAo3YSG7zXqg
5NzXHN1yBJVETM+iyvvOH/xtiUCFcQlhB2X12BYd9qYE3WYvyd3NgxrMsFIefGKsHw4GvbUhLkli
P4XxU1IzKVdYU0Sf/wxjOKQzNW8ekRhsj++ZNPfTEmf7wM6uMYDQpi7Cr4nvbirLsvYERj4j3JCn
ZKrplkSQEALfYdmTROcgNYBrZII8T4fmN/r3c9IYNprE/HGKQdw2zlNlF+dlZozENOpWDo0Wkkbv
9HfcuPoGtaHZMXBav+ZzQbcpbbuDIMemMk2xa4p4OcchYP4W+yxSViwwXSu+GmLhWcIMy3y35/sw
gGDtQGgMCXUfHB/bFt0+7uznKDXaI8eJB9957izEAmNBrn0oqW/5QjyMOXZBG8D3YoPE48nsanQz
zCUwLhj4cgkSPqKSMrchvont0gzerYWz1YWhhI3TlNuZaAI+nMnLvWOK8mJDHuCuMByxqcIFHdUM
2sNv+5OLFf1SOQ80B9S2EuZNmTgvLjZSBIgExb2LGTprYBAb2mWM3IlyCq3KuxEwhukDNKAzSGXL
AxrrNf/CmXv/1nKMBDc1duEoXxam8kSUShK4IUDVe4x/2NJzG5DlHL6pTJKankf3S9wO2IjJJQu9
8RMhziSp5aeGPvWeSc1urb3zpKmOWCuPLfD7vp6PWQkC0QojkJdFvpVp88W2EkZmIU0eh0CRNqV8
Scb2zW9hAjuxA75VGXCojazfkX+8IMkROo4Qg9o07wLCybXDzzrKaLlRLSI4gsnbLVkcnTOiRK47
tWOtzvFowfffM7wl3DwFnNPQ5RngVi3kpsnZePIxbV4tlWHci07fntGdK+2zXS+bgJgJQ3yPopj/
1jipO5uFueD+Vl/HLPzTmTZ/vRty7SLz7G7jw5tlXIypgFSF1KQymx5gdGBukw6h2kF0Nwm7+Szq
4sb1Se1EMowLz213rQP0nEPZ3unlJ2WL8qnCnW7nX0SI4CcXyEZS2xO7sW3vFkmcn8zPyTKa4EVA
8WBhnnwA94sa7k2zLQ7GUMvLMH7zeu85LVDeQ2bxmU/ytbTcHCNqb8ENCRciZQlnSYdpJ3s+/pqI
U9hrYtg3aJFdE611Q5rodUPF9qWQn7zkIQIl9mmKgxdSc9ttt5TDDktcjoIOeMTXIqTP4+J7R07k
uAd7ZrruB/7XzA6RmA9gM5NSWHfMjey7MpkOroy+Jime67qeHpsJMRLiuZ8Ffiw5p5AqA3OfkVlE
eE4zbGcdUFZY3gz/uhKnjPHetvuJhAwNcxVfke536AMPXN3g7KoKO8OSuvJVdiQ1wGSilyiy8KiY
LFx5eYQHsehw9hmUwEOEByuO+2s/bDiFPLp2aR9FXZK92twEGFuwpDYh4SEnxkrQ1kMoNGY8fZuB
0k7B/BwQjhKoASLuYGxb0fE99RZ8prV/8emQ0PP50QXEjnRL9ZVRLb1AwLzClTd9gTGzMjpGdmkA
lDl35l3oJ+LVB/sGyHmJaYa5TOyx0yAlJGkIg3HtR/mB8g8uZMYcwWNj1G15AwG56ZH3t+VbEAZk
JlC7Z90PPvTP0iEL3ksSWq7lneYfF0VZ7Ts7A2sXupou8dStdV6cESlgbdVcEQgSzm+LBipbeXKo
PGffICHH3XrvLxDTKt86lpVpbfKcLn6uwk9xVAEhdTAOq4wFQ0BSTDUGG8ak7/A2rSYW94sKxHao
7BuDFmMgYGbIHlF+n4R7OxrArAXUUvlXgvyuDD97FT0w0MRFJWH0+56nvMXdj8637O4sGcEdnWIP
qhMtP7M2h0NkAGiNmBqmNibJNkHDWuA8t1v5pZ9/zBWZpXElbucmbA9jhac8G5on21bPSvlfqzr6
LG0i+sIewCVD+r2/lO0xVM91RTqBIu3LmSPasQaKY4hSCLM3fnvqB37BqVMxprPKrdPRa9RdsKvJ
pflLoZ/yc+r33mxnu8lSCKC6/hZT4jHmU95XQVHtc0hCcaNjfCHqe153cZbiuWnqW99xd1FM99Mk
3H2HM/HarWLcnJVdXSx0oUkYvMvhdersJ843BydEZiW84SejnlOzKL6vKTjbblnIjliMn2T+Tvu4
BE0xIeA2CFcKZXwx8ntkF9MDHBXKwlZsq3R5sOz0gRZ6dCXMuN8m3veleoFAVALvoQxCoM33cLqO
vfohASRsFOZTGWH3Y7pDklQBubPOvjQmKQliBOYUB8upyiBaMhmG914CSsHOd4VAc05iPltruXDe
r++j/NbyTk0Miw2R99tk5Q8tqZSHsnBYyXnpDUCRee/l4s7u3Wk3TQ3H4caxOaRUZ5SpSODjkyKm
9rgIdASTb7BwanJ1aGgB45wFhhZZ5F4zm0C3CIEgZx42F3C9IwDcW8e05DaNRxCWYcN8O+OtNikk
4yB7agp573jTdGqtuymnHm95zR5xbge38gEWA1IW0rsYcP6WBkVEzLwP7+9wBvXEmCkFHt3RfydZ
VGGD2jLhsXZ10n31ZfxJgS2NyPRtMGDt2oQXrUp3b0qOhb25FAAPwm+uU9s3TGiwhpJoh8kRCsyn
SjXPdhljCIJmtWljjyM5rQHOmO+DcZwdPXiBOHMYxvGqqkm9DE1XsbIzHpLIbPeqmYODEbblfvGL
ekPP+TFv9FvKsVAE6aaLaux4CutP1SFgzrXjrhKfpEGv8L/YO5PlyJEsuv6KrNdCG+BwAA6Z9Sbm
YASD87iBMZkkBsc8A1+vA3ZLKpXKuqW9FkVLq0xOgQD8DfeeO6bUxF1TX1SHG3/soDCKWHyEGKO3
tiVu8pmnF1tIosudJ0Lfr81afQbskz2E/Ws35SkhU3AVWn8mludsWHS9ORK2qxnh1PMLwiosBDc5
9S6Wu5jdOdniAOntcF2VoL5T6RY7ejOE3bK/8HCcQyrH0AIZHreXNLcpBZFIGuN3N8UQbZCmh8J6
9mtmIFNz1UXDZ9mmJcSAA3C+eO8PTrDSJMRu2yQGcDIsRQl6NkIA0k/QF2c/8z8L2A12R4tYpEW4
Kbpjt/g3fYNNjs/jT1j2yWNPbBXfQ9pMj4ZBzYEYluCSox0SqpZlLgastPh0ArbL2p1uDawvTACc
rdVgko2cJXtjdvfuODtg60ZkoCLelME8sO2MJVNrbE9xErO3Jm0jMnGhBz4gAoZWmHM1JbyXocCw
HR2TAa/3bRu1+35E8Aka4w6L/VNuxwqkG9wtjUUgL79sF3YxvQiMTLE1d9Kb3vuxAaifeNz0w3va
qYeYfVNv6ItIMPmTkIjOt/ADzBLvHhW8OSBvykcPCE5gvKbNfMDJckN6eL6WdfXAF6ZsAlC0bZR+
NZthS0ytv0aCMG5MRZHXFjratS3ivKJ9i9MhPyLaIWTEEMjT/JxWlxo6PLvaA1cRTAtrIrx09HIY
H8pulafFpozQPCSJu55MeLgFYfCAHuHc9TSXKIdgtocD7FIqbMcve0jfKmH52cU4rctHM2Q1AxFi
G1kJcOcIO2sazJflvww9Usy2Z9SsffNS71rnjQkib9cxXrcTAO2OgmTq5mNkRq8FweIr3yhOYAYV
eYertExJLBwLTcXA7UBZ0BFCgVWpzDxu/+WFBD74os59OfNieC4mRZbgjgganKAExzjNyCPAdleG
L97ljOom0BhMh6IkrhpgKsL5bzKlH0rIoFH6ZTALqEYUwdjyYbNJ59YxUUvlfUt6kjOD8cOJRG3/
nBQeNv/gybexJI0+CSIUkWu7DiCYFMEdgENQwHDoHNoikqFSogLVb9wrKB7u/d7HFId8eyooN4bc
XZsJAuNcNwFLCizLMpU+HH5T9AXGrGHkcPyMydHeFALtmfQwfjZa0MtzTiA4HDHn87oFA5ogDSgy
aIIAq4acmLtBIzbLEaJF5QIm6WxAsIntrQcnCkGM+NsSPyxGz/KXL/iFjSi+D5Y7kk0wMTFlcoqQ
Ie2nIGJ8IjiQkucylM9pb+n96FfncjA+h6HhjG3fY6zEMVHiuJmuawcq0nTNM6TvjAfYlMBL4+xx
Cm9KFw961rLL7X3+2XAQXXCpx4CBHVGJmP7ftaZ+3c16Gr4pLSKjukdzDyTIGfFBVDPp0OwLK60Q
axk2fcipZjE+2byAVPlPo5Xj4MVmpTgoOfUkq1yuXR2SUtjyEJ1xU4JyxbZcQUZVBZiSIfimruov
uT/dV20QHlIdEG6JGqwygDHUzaHxi7OQVPPQekdkR/MTxvcHNlU3rZLmJnKjL5hVexdtKVoS595J
q2cZybsESKDTPReOvGlYAnY4YEZqCm9MT9LTD63N3dJT9UeZuCe4CfovDqQswMMZeicfV309k7MH
Xl6kwVtAd2N0MaOq8eRAbIsj0KL1QNdiwhuws2NXdAffaG/M5V6zi6+qzl8Kj15iZg/u9O3nTHYs
8Rf4nejKb9uuKbc90oA6F0+B9WC4EpROYXw37XStQFrxXkSmxLtn3KQZhsGwHj813h5vBrnZWxjg
auOD8GJ8Oo0xcmfYvyjY1kOMoKNrwtfKjY+w4DyaaLTubR/fIuxxE/db9PqCI4VZmRV+RLZ/G9Bx
Lu4fN5ffhpE9FMvvbAztk0tuTNbxIFfwPnCck8LFlVp7iUQ9l6ImzRUJA9DYo2GHYei3JccjItbi
UprXYxgLhMrlUVOmrvNaBbs6960duBL0MIa7Q10y7MaawRnzfTqQdMl4ntB5NEvqc7rkP09Ukkse
tEPCgIhJiI6WrOhwCY2mV1gypBn1PRsBqdIoHiHJY2SpK+JcWE51xIrPiBdAukAfM2/CvFyDRkOg
IYuNs2RXK0KsR8KsvSXVWiEVW41L0nWwZF6ns/UGeRNF2pKHrQnGhmAXHWJBVvZoNqcAGO6KEpsR
5jx8ZvhVib7RW0QWORNJenM3UzUjAgQhjUlPdxlk9ax31pLVDelY7MxYPiuHisboTXc9luml0qBi
bcK+0yX1G2s6m9UlCdxaMsFVT4rbkhLuz/qlSTBSGc19FaQYCaG0PowAUcbRBQODomiZPh3AlL4X
bfaEx6rYRcBsJbXu2rhL3ejaKpGBTHkdY0/vx7OK6t9tFPprGUtrX0ywMOETetcBRT611vwxZv6I
ICWVFznzRqjUBI1VziefXC5yeZPrEoppW0MuEhNnCE/QjOj1aMlg10sau7fksmNVIgTEDod1MJPa
Xh/SJcM9XtLcZwtKd0e+u2qR4w4A+jqNkD0lihOLvN/mcp1ODCqhJWp+b0S2DbDWbtGlBEuavD9L
5JsF4MIu2MwyhbsCBmiV9cntZJCYG4Tj4xAh7SuWpHqm49tgya7nGadWVc7nlQM5fjl+/9nty824
pN5nynnwRRadYoKpAARdlW0+naiSeXxNHQw+r/4VZ+PvkrEMRhjnyivT2zTH19HPfbkrA9PZe4DV
tkHi/UJ9hYNQBc+5si/I+36NzH5OFeRBlO12sxsHY+U3WL8DtC087u1kpeomucbFtXbJhr5iEv8B
t4fIUjF25MyTe9ao7CuZHGAENlMpoegIZEC8gVGmd+TVy+tl6S8ZX+90YiHq4t3bjml5P9Tc3DDQ
jnFfDRfTiJ6D3IiRtI0fbVJV5xr5GykkWGrl6IBPJYXHNkzzJhqm4zQuw0rZrU1rZbcQXk0RoVUB
+riyE5Q102TfxBXIhxwCOnetNx46j5gQtJvwzmAVJYmc7qfixujJs0/MsruLc3Nr1oCg3RbppXmM
cukc8/q7Dg0cs37we6iSJe1pZpmBzyq2jLNn9vHJU682O5F9oynxPaOar7vGeRqEXdz45SW3xQYK
B3V4tjdN1glZqBG1FKyaMIjjcetr7tCbSqXtVZAGPL8d98xottnZqsMjYVa/vW66D6fkHmTEdTu7
r4CPkMZ2r9oYnX01cEU9elBolDCx4q+qzeRdKbon2uXgCmt3P7OgRD60gvYP1IWWfsRdCraoKzC3
ohwz5u5eFuEto6Nhz6MQQDLJlHlvBDtnVo+BTwSwKIrhrhnir1jnh5YeCaslR/ygi+chjhh4cUtC
PfrINXShZVu4iQcSTmPTf43d4tHCUgalG5QD+uNVZxNIEwZ0HKaWd/OAH4qurmcJhpMqiOOXki3B
Lpxewlmf2pAh6lx6b51lY2UmSRYmBrXdRJRyBz6dCqJT1IZhjoA2zqu7BIsnPRABphYcDaGwMvYD
9hTmmCkE+3WpgF9HAbGPWkfbWqDMwYB6PZLp6jih2iqgQOuYhIht6gVqA/D4UGhnV7YVstx0uAxi
5p6sLs6VgUtxlQQV0AZcsyvheefyWrOWuG8kgWkeI3B36SYjPW5mGOxkfngKslTzJQ1+zggNW9En
xCuZ8hqPrNz0av7M0MzpTkUHOyhOOOpfsZOTFRgwX4E4VRja4ZnYRAfZubfOMBUsl6COCCtxWeRZ
xjrRVOURzEMkZTNaXTTIE2QVAOEFCaseOzurkxPzOn0J5uyT5irao/WH5ed/jCUAFlEWglEiEIAQ
66ZXf6VDT3hIHONFET6hAIb0Lg7YmMyWZ+zp91rT4OnJ5vZM+hvld+8hqVh9A3JsMtRLlfUfRTRE
Z822e+MnbDtFoXc2r1afVTV7D+JujNbsmZcXN5q2eVs1AapQ19zYiIZ6u52OUJmLVQ8SlIs3PnrO
u47mS5zJdMf6rbuyHOyPHCVC59XO8yfSIk3HPYQZa2kbhAwaeGJE5jLfpGXx0Bnxc9kNB19OcsVg
Md30JQ+BjPFM0i1z+0UPibZH7nTAut4dc715KxhVv0S95LObblsjVN7GXRZeMrMcTm1Lglq9pDUM
Lif9QGajLs7ZQg3E6dRAzK+sjYiHe/St7lE/4m6etwmADHdANI05Ydy1ZkQ+smWIuwnRqTv5TzqV
zQHQlthUJjIrYyr2Qphsbsz4k7Jh3rSKcCnh2Xe6CpoNmkZ7FVtUICXIxlXiZfckWVDcO0AlYCUs
oD8k6UjMf4fY3gGlGPctUQy8Ll546+l0ICLQYtgIML1O0btL92aOS0EkqHfvZJwGfjxfJA0hD21y
z6VH8qAnCFygUB9HlLeBEOGLbm/q7jugNr+bRe5fGgM07aLInxE9TBrhbCc63m53yP0e7B5uZhsw
lhtCu7npTOtXNk3pNtbGTdOhrqTiPxsWx3OfttF1VeoDSMuNKYfquSYuCau82A+5hZ5b72vhndM+
Yrztf2licT1IwiZ3UykrexuWAG0LeQgXDm9nDXI/iZwQPwXRTyWZhziZQGYJNqUtErWREoyBMq1d
95LM5Xded5TIbbpOa/vNd4r8t+1mV062JWK6uE4ij+wvu9t7s1Xta4PHS1mTwphZGxB+0W52PJqi
gNJ7IJhsBLAieFxkKGjWxmy6m77ApFnHZNwNw30R8PhpyUIMHZLIpgadBJzKX94EOa/tLWCLyXyt
jYYx/OTrXTz1ZwdW2y6BotR1GtQNjQPrjZEQhdA4pmXXnyw977vOIVd+fK3zpjma1EZQLGOUtZF5
1hlu/yxjrgfIkbRbqdoTqRsRLSkEI28y3hkZ41/K5jt30NOmH+ZfVBuEwtUfaeciyITdSXoGgVpm
jD82XdLlR7nHv8HhN1nZnb3UNy4h5GZTx9tySLyLy7gcewsNNhkUN2Mwg1fp2z1xn0K7B3Zrn8nC
NEefm+C4NhiJ0X5YC/ncV+LKA4UOi4Ftg5s0uzJP7+NmvsUP3t/AByUnzuNyJtX8i3XlNfLe5Gv2
zCM9HodZuJ2gU20ocJr7aYrOUOA2peN4v5IGEUCnSDk2i/DiyI6zDwwXLaO1TbS9MxkVXXNqEJQ3
tzdkQHL5LG5pguDrmO8peFY0ptowJHCwvHRkgEeMTrzYsLdppRYwZXlg687SWDDVzoG/MOcBfW/l
b36S3zhFBp1XwERsk3M6WvrBwxgYj+n554NhJNnZ8QI6i15sopL3QoOGgyIWKbKjUS/7TAgg0XRX
dUEzH2ciZnOkIM+S+SBSr995pfseA89CeTzbt75Z8dRkr4hqgE1EU5mndnRewzY/IayFihuFN7mT
ZC9ZyrWGE8SaFKtf2DroSJZNp8W+Cn6ZeNI4MqabmhUhMQsUXJNPXnbBAJ+vXBC84rorP64e7W4i
Aa/0jQ2TOswrV0bD0Es5Yl85LpmIfdHC8jXWqE+QMXt6vNUCZMNI3q5TjDeuSou9Ji559u1hW1EG
UsR9jfnM3pI55tB1/db22R64MJOBCRNrW1qEHkcTBUrNhEhawwldyrz3yT0F5JpcQkPdg5Ngaj33
BmWyz+CulQy/0GgfyrHHE7psDgsQWqVGZuiKo98E1eXng+kl2xiwSe/Y8VGWcmLoH5n7EjIDnWgt
0YUl9UtEReVOfb43oX2sK7wGXa6CS2c2NhCoThDxiz3CZuRqQ+5d59AFVsqb8Zza/tkmXXbO8/oW
CNJSLF8VLrXT2LIBmcKDynOxs9ATTOF8At/4HFaOcxZRjLi/wfaEpP0DmzFwjbQEp0IQB6BiDCti
SF4KFptTqs1t1YvzOPJgKsrqaDwnEu1GaWT9jrnzcIjJKkCSH3CTYafcp9bI5o3I6HCk8g6HHgqI
38/3dtoq4ufsc9hpDwDu/KlWfifkc2lT1pZEyuYlXni3y85JqwCBc31s7e9jN8uuSO+4DekRaqGq
rW8Tnke8lHFwxvLb1vFvrzLVrgJzuC29Wm6dePKYoEhugbko9zPvpkI4v9LMR2gDtG+VIz8zDe/c
1EhR8tA7Ku0CaIqZLpHOh/swfEhYPCaATSiLeTKmT9DQhwviLwHFSTgh0So2HV2uiLWmHsD3uqxh
l0wNUo7KZVhIYjqRPuO6yZJDKbjoDd0CnFYWanHNp3Sh2onR3bVzeNuxIGN8NzXGvqmQB+YYGDjF
LvWAPyPqmlM4C9ByHAmdiYmujpihlC2qdcbdKRbsvTF5KYCjkZ8U8qzIJuDw5LbllAcGm91dXdyH
cTDv/DiWBxOa2caY8jdXPdoWqyGz1+cC3soqyJluMFf3cQzZefaepYJumxmQ3073tPzBsU3Yxlg+
Aoc6EIRw1PW9p0x6pebItAWsQzLwmgnnaih8RvGsI+iRoSloc7qZI8zSSXpXNDmd0hhdRcj59r60
mXAPTc8WlKbXRe+nEP+TgrBOE3PaWGn75mplHEwS6IIuNm4qB4xu4PDcnTPGZqZyt4Uso8feBbak
yvlOjk1MKnWACrOAaNI55HVms3/Kujg4LCPvsUxwerTytz/R26d+fuiHwtrnssafnk5XSW49ayvB
Gbk4VP3lw8+f5GIGbN0Iu8ts9mCliKJhtt5sfiTIPx9+1BhIE3oA2+bIEjpCY1TbCYRKgUrpio6D
hU9cULBG9FOow3JCzMBZQMNZ/urn738+NGMV7lpDPfGjs/L9sQP78GaJYm1uf9ywP/8rZByNc204
JIu0DX/6U7TgQWU6s6TimbFAA9sdVed2Lkg+NqKFDMoHNIUIQBLHpA8jceSHBfODhvn58AyHZ7pS
i/osN5JHr+5gZvUuzN7lf/k+htf/r6X+v9FS244pkOX+T+Hu5qP9+C/Ip0kfuXxkX//42/NXnRV5
+0cp9b8+519Sas/6u/QWoTIbU+EiZUQxPXw17T/+Znj236UtPXYZ/1JF853+Bw/C+bu5oB4UnECT
HSEK7H9pqaX4u4fKmvhAKDu4H6X3/4KDIKzkj1JqBIaM7H02U7a0PSl/WBGfH/dxHiJJtv6rgp9G
f6OcQ+j6n6rj0I7vZmsg+yis7NUfXpi/UDTbfwJPSOWSVsVv5SvbN3k9/qRnDrq+YqgSBoeptvRO
qA4eaT/asCAB+6Pzqs3fsNEBZW8rc7r2c/VaGUyBCR9jfMnjzsuuWDbS3AzNsBlg+OhxCjdShz41
M7ElimC9VDpr17VPcQpIrBQ0rIz917XUUDlHj5BrBxRgqA5DYxJN1E/Ftjfq23//i3qkzPzxVf35
RR0X4bbPlfK4vPz9H17VyE3T0WavcZhCCdOA5sBOlAYw7DSwAtfaIjzJicWnNNPvNLapU+pbE3Pi
ug3ychuXyHOxnUdm9p3J7Jym/UB8AeFEbu1smYFnVDdxtRXoiEVBTHWdWS+6i4orsUfzLI9CoSNw
ZcP4QAqkTPa1F+rrNIHRbdpbVN72lSHMYud7yXPsgkVKf7ADUZ4NsKxsZn3kOELEZ7LkwXCEZQlK
qF9kXJ7Jikkj1PXC9nWqKAKisDpEynrK44kI4RyPivKTA1AhljhE2PAp8beVTAeqh1sImWoVoW7Y
EBoyzV9VWt1qk5RdLdhZ6/ih7Kjqh5FBQkEKwyT1W1HRCQd+j5MM31jmpsPmP1yr5U33T/X98fc/
/ub8XCtv8S04vulwh/7pTWnWksVZO/uHiBQCFBQBYFn97rdMK3LWUzmgOYSSXbcOZcKuk+QJXdTD
ZnadQ2OAcGfGz3w5IgHRJnJKR+ah9lywroIqLV7QXLm7dSr1OjbkrwgpwBD1E6MOMhsDN9zXZU2D
krbhTk131ktvps5GhPG3k/iLu5xFTuWRUpYUvO+rnhJmGDBaSf8XILcRzW/1mkb5WcKbWBmxk7Dx
Z4bh6BNBIs/dkN9iKtMbjwUAC/FzbOn3xslvA2qZnXNF5MJxEi5lSnqhQ7vpREt7gueBVDazAT/b
lwz3hYu0iqsoczQskfLvTGsgLG1COMYw+8b3p40n08ex0d+q1ldcqPvM5x3zH67TX1wmRfluKbXk
J/3Z89FIu6P3GPxDbJfDpkYKwmQZiKUFFawVD6BvX//9N7T+6iZmG2XzFnHwmqg/vTGc3mqy0uI7
2qN9Kl33dlYQIvHENCs3717KOL/YhqZcVExyJ97BccEV9jAMb+kPoDiF3421DavwgCPy3/9sf/We
9UH48G6BMOT/GGT+8HwRVoOgD0HxgWh0vynQ0zD6XXOSQeRwPPb2SI2Y+mT/4Rr8xbeVIB9shpxU
rbb8k+/Gr4VQ6UBWB2SE79FRj+jMTGJuku+mIqAmHMnkbdTjv/9dLXP5sn+6Qx3sRByTyzH1f5xR
SWgJf+DGPSDT7NdxeBMOVLkEnp6DkqGjV7LAJDEIpeVT0HiPelkpViMpH4VnflsWhSV7FDLcfZ7+
UXaNgfBUJTxkAlNPe5JnzinK8sn32FAl8Az4QRCDpiSfpC7ywAYwbjrFL3lt3OXSvcqZTK9Jo0xR
3wE24Ptu0xFNJiKcXVIOLe/NWxdt98ZzoezpNDv6LgdAaJ/QNrukMIcTjZ2Xh9naxgSw9jCPVwWJ
Bq6q8X8/6VIPFNLDjR9UAbFXUEzmivytgRGtw082aA/yatWwd/c1izYlv4k1gOVEMGfCYnMNRgTk
AVl+iyADJ960PHjScT7LkMPAlERUTly2stpBESWxdUTJyzT+0e4LEtyXf8vRuiIV856FTbqu2Cqu
uth/lCE3XgCRfOVU9itEN1xXy+kwec1qqBjqCX9nkoZxqCmmi45F8SjDgpVO9s9a9HP8b+FX8Rd1
BINzaqb//S2hTNOyeCMKTyH5dZZ79w83QCAC0KJzPR5CXwB9sHeEUNx0OF32RtAQ7uffKZOOOLLK
axoNglFb73oeZgZ0iOImmJmbfpv2il2hyQwxUDCc1dCtUrpPQoU5iKhV1ijc1kOXETVpduG5ENZT
lzQWGFVdrdMdPmp300JERlvSw3MHLLEynM+YAT3y8pnBX0ZchmKvmYFGJD8WXp2FXsdmk6wL5n3Q
Tb+XkZsnYnMjHf9XYR7raLj3i6Haxb1Vroqm3Qst6+tilr+ZGAIgDaZHWBXGimcWPn82whqlxvxg
m9E5dfJ7tDb5yh1rm0EgewYmTK/+InQUEkJrlnsYbHyNqsvYOBjo1nNHiRVaGRNkCxquNe2MPAcE
2xsvrovPvI6mvcrsp2Yu3oKic9Z142AhQdyCQ+aBKNkKkeG6csFNJ4F3VoQR4RU1LtXMyhwqyqZv
vTu+Ly4Mzz+EHQLRTE3weYYH1vkHyFso17N44+rhup6SbqN4hbyUl0o+M5Js1mPV3+eV8z1VcbHP
6nKXl4jtrdJPNi4KbzbJ0V1kOe7ac8CyutraaT8p1+mM+HwEOD0GgtMJPRGv1QbTFO2W4fDqxXPH
stM/GiHFV6mPI86+tcPnroU7fVCaqdW8RKjDEF2qU2snrWDDrBMUrhUhq4vIU6Ghvmka2rt+jvO1
TqD7JHZxHD3YuxAqoU2UiPLTWsa7IbEpAe2sRB6clOSTiFOds6Esl8PZBiqj0qjdKrrkDbk/r5ND
ZsFYRc9zmD4kTnWK0T4kbiTA3k4sBuLogH9hYVds2qBE2unsI8mbYcrlhpAAUE3OqHnbHSrGgry7
C2imk3/nhy4Nr9E/hA3y7dKqn7IlvKa37LsIeeixb/TJasT8kQM/WcJyOUrcfRnIZ6dyLnjY9bYh
FpfHkL3PTU6Xaqx4CopQ7M1oYDc2bZwifsr1eEqsvmGNbsJMTcsntEsYPXywIv5YQOogjM7LRH2Q
mrM0wsaMbNAbaYKRphGwrXLQKsPEKK2fvZsiLk9zZN9MfbclovYDZOMdRStqKST8sY0uELlGtbKC
/q0X+X1ocv3ht5gnZ0HIMDMWPRWqQ7VSgIHY5aiYGIYBXc95xGKXOTQxMvokviO2gftJDfeNwd6C
bh3JvyHOc92w5YG5sW6t5DDpBXC1Gt9sbpvViHC9DIjAM4bkWidEAZNgWFXFW23D6WpioAbIR5AS
ByXBz6n94bMjjiD78LQ51gP3sT82+8YJLmlVPYBNPt7tBj+6Lid0vMrICQRguZy0m9KLnokw/qpA
OABKDg482S7NyFy2emur7tFvxLuWV0itsUEJ9D5+kWz1xFYDyiuB1t7wkqLU69qAorvdO7q6AHSb
eREw7SV9Tqo5u+oyyp7qZXIrUhJ7FOtdR48PqY+eMPPsNdxfF/5s3+9SHvW5ocRNWxMiN/WR2IY6
IF93tPaGkIB/iR5CC3Pu8+BxMKBhj8V86ZdJZCnStyTn1YkYLYLyPWdMW9Bfl0wPh+HFF5wmRmLq
u9Jg7gP2Hqi6Vd3J0DV25LAInUQHY0R83YHTp29kTUYQUCQI2yKRj69vDk9qaBCh2v19FRH+K7mZ
2YgC+5Htk+fnd0Zb3mgbAmmuGJEPHQI9pbZVgyWlmb0nj/7mODODXJVjzDNyBnucoejeN6o7qjZK
t5YPas+Pko8gfqwbv0Whx0Mzsu/y0EQVGMIEJQt5lBE7KYYzFU/SpHYhWrE6j8ugPRDMgk+U0W3b
VyiIPOlhE7BZ/imEG8PwVPqTs2pEl6/9GX+udYwHUNx6MvbxyLUCKvLLiN+5yxs0IejGHN9/7hr/
brQ4q0NfPzVlvZcjCpLWhC5BUEcWHt0m2+sldcFGw8P2gc1t2Xc7E367qej8qCNXhuywg8z2a+nL
NyVXogSYogrOzbjvTo6bX0GK/UQR0afhZybtcZVVRrqmmnrCLo0MNMV7UzpEegXNi2n4n2QqYx2B
fjMFxjMJ4eQOoiun1++rbTHqQ2fK176eHkEZIIBP1U3ijaihvPSAtHKjB9pIneJQ9gDck+TiqJof
tC9ehkVDgE19O+TRhaH9axC+NuKU5gCH0CSwDLZJ/ELwhrZdHH4+dyDFaxNzvDWzv53GlNRGn9Jg
wEGzjpz1oo2Hkz28RC6q8tpQyG8Sg9EBuS8Efc1PRpeS79BH5BumONT4+xwlIOEt307vLuYKPRys
yXop5ihk4etsRQV0yZQM9HjGMYsway6wOo21/z0u32xWBbcaTsCIYfGqQiFF1NdTJGjXbELsk+Gt
NQp2bN4reQbOq1HfJbF5nw1zvTW8loWaMQO8kzzi8zrL3gi9IskzJvokSfZgY0fwMilqX9/6ihIT
4c/0gWnydhiW1DqmCEejHF9bLzy3mA77vN/5ORvDwjGepsmSxxFszzQgRRgpeLBJzSgPWT9vOk/e
6vIkWoBAC2nOoHNtSKp2HXOPBKhZGsD6nx+c2QEOt7h4W9e5o1ydWSn9U5ydrbvZYK4zMkpHlFAd
+XXxByxEx58//a8P4TKgyBLdbcwO/8RPMlmvwv0EPmsPU4hcqAWg6VbU3+1cXKZR4wRfQo8S2N54
QLHO/3w11QqPATwGCCc8SOWfwgWWmabtJVp88xpTaa2yeEc0VAsZS3BysGpeRV4EGjKx9p0trkvH
vDbRwuaDQB3ciutERLxDsyfe4hy7UttLdku06kKqEacnqd7AV2eK9jSrflc1yNNDQ3/hELgdZoSY
nDlfjpVee9FdGdN7zFN4y+b9mjJphL4U3Q5F85Q3+gGJK/Px4qsexlOM0MRS4kN17ru8Ukv7ifiT
jUrxhd0EO4i5tgRz/sLzwH9a8Yoq47rvXM717mns0i9qqFNfLWWKjDaJOXP0MQxTRDbWE04pY9IL
6J3vMpM3sS397J2+b7oCGjrBG+/ybe81fFXXykBWo1JsRS4xJYH8K8v9T0gTZmVokGIktbQrnt0F
jPPPbDAutG6cU5hxi+IIiFFokpr48yEfMBObsb5Qdwe7nxwnNA97mQ7OniENAHuTUK11vAgrq7p4
THT72bTUKj9X9+dPP++VeIZzHk8BdbYddkCSFrbgT4DZz5+U7GzGPG4GWo9A4Np/dAUaSCebf4mC
PaJ2o2NMIEiYMP0Z+vwZ69Y+XwYaZqK/kz54pGEihbeQBAmyqwNfBUQh3k8uXv7OxLI6crrlZtau
rC5Ejcp8J2wHGlfQsWtugmOSUcTFBYsb1vPOWtrtGl+ss3XE/Fvi7/6ZYbaJUiu2Tn7YGIibLRq2
GNl33eHTpZ0cTMMkGOrahXSd8Bc2z83t4NKeBLw8dZt895KBnOMYX2PPPreu+QVaYaAhG1n7zUvM
MSXmFQLmVe0F3IjTJLaV+62XY30Z/f00iWC61qWLa0dm7UEVEkrc0nLPhD2vrJjtV9a3x1JkajMu
3y4O7CcLga3PjpbuRbGAZsxFMPxjZabv1TxT12rCKsw0+WwC/S3Heeu16ZHEP/6mvkSmwRI5TJEg
m3gz49a8T4Rixjbwj7wJrR9xC37B6epGFjoUnocYxfD7xcDGx3DedYsyt7XmjeUSCeKK2wCxMscz
JVwSlx+qDR6cOj8kk/TYvugDjriPzEVuEJOKmDIiP4v4TCKtAmoqVr3KxTpyBchO5qntR1PQQS3v
mHGO3A3C1o1wZ7HNol1vMT2oAdduHWfcyHqKoSijoPy5lCrg6uNsTo+jwz3eLWPFoYjgKgzjXevV
vwPoa6t8mE6oqKnXewYViCJeAlXuvYmX2zGLZwAjzVpWATMMQBu1ROKftpzaAwvVwqZoYuaebzJY
yCii+aFco70dISY0pw6yyPbn8kQ8aWIgGUAOk/eWCwEVL38WJkdZwmRwcIqbBBnDAsIdNgZe3Vni
NwjmkttD2xfDVnemw+AkZtu6wlR5b8QWWiKfqUT73yk7s+W2lWzbfhHqAokmgYgT9UASbEX1rV8Q
smWj7xI9vv4M0PtU2apzt++NcDBEi6IgEM3KteYck70iE7oYmRO/xV18pxF08POoS8fIzw0dn+dI
dTKM+ppnP2aEclbU/2yEpIqDZzbDgsMrYolFfzEC7p4lhAgny/dYtdUcUAeUBpcPwIyWJfXSiZG5
fYdZ61tW0Rvy8GzQSPoea/p1YT1EfZngqvO2l12KaXXwF7cWjUrgLNQ5RWxc3q1M36ltId0xIL+S
+dLH1TB6IgXJlwPcH9r0IR/H66SkO9+jiljlseUy7M3EJptRZ4a5cWZAvy9oNqxsbhT+zAG/Gls+
10tzu6AZR2cbCdsQ42ahwwP0qPBLQn33OTiTDWZfX4w0hsvKivfMqzGcTiltoxwwYjvUx3JKvoQW
XRhUq2C8ID4mZOTl1n3g1ukWajC340ie6sGAiaeVap30LpLVmGRVq2j3XvAQNU28i4KZkzamWaP2
RYck2k6Q8sHSxByIMtuIp4PSUJAwemBVUPl1ERDEnX4dEL0e0g4SbObOP3L9qV0OYBvP9Vrz0i8x
oW4YslgeF/ySlL6ZofS7oZK73KQ7p2OEX882EhtWlc1y4NG/sNdFerrMZDIt+UF7hY95cB/jTFxn
s33XBBy2FFBNlre+xNtEdAfI++UYm4HCIa02t0aAQy/uF7NWV981DUmOUZn+0GeutJ06m1wqF7eK
QDQBxq4zxEkIiN407PW8RosXe6SBQg7UAfcOWnWYSBTDdMdH55UNRvcAWVD4I0iv2nq6j/rwRUfL
DTtVaBus3WuvxxtW1VTBYe8enMCONhPnM39h8x2lG8rIODrZRoWOnxkfocw0SL1k2GtcU9ZkPBv0
Hxi15Vh0Vsqr0MPG96kzvqu6P3KL3QQoX1nwX3kDEFadjuFKl1SJI8scEDHBTrTaTejt8zI+lPVe
6QICN8mT1gAZsioPTApeYqu9w2a2L+lIGYIYFZrYSxpLXe6MIuLzeHbanGIsDPXN4LwpA1xJmE0A
CeXeyOV772rfUHGRDWZo1lpQwdUEwBiUhTjvaEXZ5lqxvoGT/VJhvlrHMCSljQa96ckzNTOkaQbr
moJ0QW+R9vVOcx14gghw8YirhdCk+Fqvs2tziu86qDt+lhNl4uF1CDLsxkoP0bY7X40ue21DFoux
iwW01xM/AQeTSr3YBPrccy+yXxdp2XZo6mvNs2rQhnFyysF/gsbmXtd2PZVwWp5GgnqOTnsXW/Qz
URrupxlmj7DN78EsanetY0zy6TNjwjLL+Xh5CPUaJfC/nyt8ZFldDqgOSvekakPtTC28V2wB+VYZ
aF+La0g/atOJqAzk2Sl+Wq5Lq3EGIVRG5kSag6P04+W5FwU3hol3BdFwTnfRLMjqsvfwFQtmddLX
aRaQpS1Cvxj0nTNkcEIWflqbkrDJlZEvKzsUx8tXlwc86ExMuXcDi57E8fIQdMDX6wZ2cRul5s//
u3xjJjuGnv/ohwl9QgWDMAnNB6AB8RV5x/WAwkxoKXhr0JrdvoAYG9MyZWncHDpuR/aJ2KYEHh6h
nBcazr8fsBeSyGUthBkCjE4a8o3LaOD//NYJbv75Xzz/VlYT51rUfnr6z8cy599/LT/zr9f8/hP/
PMffFOTWH+3fvmr3vVwm+s3nF/32zvz2v7ZuEQL89sS/iALuuu9quv/edFl72Qo62ssr/1+/+Ze0
4HGqkBa8fywX4rhpVfyt/VVgYMBEJjri/y5KICwubuL3AuTYT63CMur866f+h/Dm/oMsCeGh31nm
aUDe/iVL8Kx/6JYr+AfMjeapQHzwP4w38x+6cIXOyMIRktETjfe/dAmCN/Tg6HhSCA8EnPf/GVPB
7/+1xQ8Fx7SYMRk0GQ1L2uLTDD2e1NCVsaEOhQ1BN44ab+eq6bGecaGAmcfM4mh+ESFBo8Je22PO
0UteKfT5jR7h4YhSsZ0kUjjPIZWTRf6uqM9j21EuBPkT6iGUpIOxKSHEYCpvl9g5190FXM7RdUaH
3MBgaiFnxYvHSka9ZVadbxvFWIlY8BpVAQ5w9eLeNFGd7qRq+lVDyV+Vr1RA87ZITCZwdG6SHurK
aANloCLiyjZ0oH8xElQ5sqSakE6303duUXrQ6NiIOn+vM6vbO5Z6VHXTol3lby11Epp6CzeNZQjY
vjZJRaxZjELrvrekwBw6QDAZqkFfsrhBrUeyby4JMy+y9yrnDVQ1Hcd6yrfQHsr1NNbjyXAVLv1j
5bnDDS39PX5/nRx0E0h6j1rJGYF0vEWGqjae1MK1lTjLOkSY23TJzGFp7awHwww3IZdKz3LUNjcw
aBTY2ljiuvO+Ay/nhhSmiWt9megZ7385ov/XKdB/HCCW5QiLPBUClgSumt9nQMnkqr7sq+pQmd7j
ZTR4ecjcBtewQ9MunDqoD1l3o3dslEUM+xzLv3bm328LZMNPxypJL6a+DCcdVxqfhS1CM3Aikgx5
GDRGL3FVvJF+ZKk9sbu3ocifaGV+j63sT3tgOQV+GYxyiqAsEoYkG8YG1mh+2gMzGWlzg9jkQOQj
Rg7Q9hzYi8A6WnIgWqF2k5bEtDhp4FYLxV9rhmLHYoqIMKiCmMae/34/LEk5/7FFlieRLnHCMqPj
yvHrXC7RRTMw7smoRdkRQM2sNf1RAV+u3Y0lvX+tg9/n4KvznSQ9DUU2A8aC3ZPMYNJMyqJw8L73
Y+Uh4pmNnVdmu8tbOQHsNlMIOAzJw99vtLls1OfdaKNLche5FRKUZez9yzAx5AxAe5Ow0Z6at3Ez
7Vl805/tNbgziWMwU7HjjTnUbw7LmHUdch7GAb0/y9NLX4mP2pkKgCO05DqtvHNQ70M/e8oC02cM
TUlPrgKOs3VWJ1/bsqKEFg06CTCO6P2mr0R1X9NYY0eI+GOktw2lsMTDFYl75LStD1LlDyP1y4Hx
6S/2JFN8mGK6ZxnWp794TAlbzlM9PhTtcDA1RKmqjhFUD0+RO4sr03N9r7CWzpyVHGn96WtipgLi
Z+hzVouloKLmVX2fbxFGQpBWNiprcxOPYliJ0XvsMQyj+b/uAqxyTsVFwKtgbRVZ8O5VBoOlrk6P
hIPo28Lu3utynPdKo/VdktZRB5IZvwXhJfjT+fJJ0cH5Yuu6K6WlSyRv3PV+/6Azo5GAv0wYf6xW
S68b2OXzjQqyr1oXdLv6R0FjvBCG5o8IZDZ4ryBR+bKhsYClEreuc2pxLbN+BSH+h4Pwf9s2tg8F
hY3Axfqsb1GM0s1WwR+sp72uUnmcs/K1xLq5qRvnsUJLuJo127/cDkSPEseBU1iEKLDMjFn10Psa
UuVV1YkvDShua56Y88IY4rAkxbansi1bFFTGrH7Ylu6uCvE4e/T0ipPr2rcMgdVeE4Pul5BuNtjx
bhv4FhstjBkUVvmRav9LbAXO+e//bOM/L2E2ug5EGIbjeBKf3O8fCcazIWYsmRxmOllL9B6CC7ra
QFYXZQTxvcw4Wb/uhhbZM/OezUyZSPsuuk+Qxu2LGIrRHzbpU+FhkfCpW0hkdUoZG1L5p02yYo2w
lMiLD1Hgca7q840eOdZO5cWhACh7iFo33Ye9fhKea29Y713HEstDkxt/2pLlNPzlNL1sCZI0DgdX
6pZtfDpeE7zgmtI4TVvmULb10UQAbhfY5jZO0CYIrkMp0KDjjCMKVTtD7qja04Qaj9NArLfZyqfM
FdgnutnZ2gLFAOGrf7+3zM/inGVv2eSSeQ53Pq4my9785eLZOVmjnHLkUtLY115reEelpRhZymdN
uM0XSEIzzYSTjAmFqqKvsp+rlT0I/dqO82sKyg9yChn5Vh+p7SUPowFBgzShPnHzW6Fl4SZg4bMu
Gbj57pyT3CG0p66L6nWJ4uqcoQ/YuApzIyKgP/xlxqfbwrL3UdlyTzccKRz98xnZT0Ya1/BiD7rF
CLcmIiKq++nECCfctE2R4RkdOY0wOLaEmYPB6QhYYWl3tBsGZkIOx4EBZppofzhn7E/VxrJhQhIg
4ZiLDEt3Px2gPcKDcg5kfBgSbydbupdNUibc66dHW4f4MdIhXMfpfO8GprHsQIYYPG4tKEcC/8YM
MJimb2FvmhFImO3Fm7Iy5cESk7Gfs2Y7Yy505JDd6Pg7t7IH+0vgkMFE2tnHIFsezcU70s2J9l7m
FV4Ehv3Z1H6MqUVnZzZoc1sdoXKCNqed33XkIG+nEhcNdBu8QQJhBiIXdRW57UcAAfaUdt11IVJc
gD2fY5vua7tq392ZsAhxZFejYY2YCGY0T73Q22npDA2qBJRwidMK2JC7vz+s5XLYfjr1wMGwPJKs
kBArf5K6Ua4GA/nb2t6i/NgPNJGzmp45HWwDDY3t3Jp5z0SLDGk36Ittjf17C/O42joG434DSQQe
fBOt7Eh8jWVu7ChPbidXZ1heVgdVFt9L06q3gDpegsxr9pzP7jr0yKsWlJmwpYeYWbOFoyUNPLwz
1U3VK+utCh4hEcMSFFdEnGZbNXuvSUgzmlwI1toFgX5Tb5bHubEoOxiYZqQIUzst14fxNGDRwTb7
Y2hku7EHhnMhnHjcyx59WYAQgnP5PWqwgmTDBIiR9YKJwjVsvHDfprgQYo2hRRgovM11i2SKoXTl
aP1mAMplhzhfi3K6YYuZe6lyO2tlcrTmESCA7f1JA/bpfslJgDTTRUPOAtUleO/TB6R7Bfl/GXuJ
qM0OEHVzkwaFjpKacf5kTLvEbmlKYMyoXdplRHM+OhnGP+mWd4hBsPNJgQmzzNZmSpMZS2Xr//0h
dLk6/34IuTr3ceoN4fL4eVEQazSVAq3BWLbUwvXQP+RBGKLA496O7nQ1cJoB4gAIGoDEzxT1T1iX
X6aYMlmSs0QrmDnlLGESzCzA/rB19As+HeCuLqUrWDqgbfUWYPyv1+3JbezGGqFnuUpYuxif/zrs
IFwlMt0GogqZpzCQ0Kx2OhV5bOLjpVGdCHJulptehJX+7zfI/Lmi/7TDTPAdpNmzlGLTPlWlmaqg
z9Yi2I8mjXXbbNL7fFyyaN1D0RfaK9/aQqorrsIYhFxeffcyUb2b5RsDQKYBpqm+dZidNC3K98Ps
Rier/E45050COdBnCZxsG8XmbZDPjMqi2t1C2+W87jkrepxv6x77XReUxx4tVp+O4a2SMUsqzuoD
H+U5GZuPsiqTRUBa7Zt2vg0ERvsmhO4t2ZPbKAzd9ez1TKdU/FUlUXQ12iAr0Iv3vpdQBdueQ/CV
vO2oMI6Rx3b2mHwby/2mE0ZG6pqlqqNljt6+LsJTl/FW4MmQagOKWiV6eO85s3vAiz9AoUCISThd
fKySYFjTqxx3Ud/84ONu1jWW3C200Q9TkZ6dZYo/Ksflu7B3Cnr2ex2RP1M7+1SGsbGRkZU8CveN
nR2dzWK4D3Qr2MoBDFRIl3HtsIDmJucakAjhkAdZODwHONo6Ou4Hr1CbeOeEYuOKSp24oX4hpHa+
M0f4KJKWhD0josuHyD5mS+cinDB3GWX2Jg2NWTY6ztXAmBmhVFCQB2295RjxqPXIDvHkpgLvc4aT
OZ5y0Furmrvv3kPWCnCOKSGt02hXqsB5nbE+EDOlon5CYyh+gKMX912WvMt5GugDIZ1BpYBH0lnu
IQ7KAUBtm1cugte5oXlnaGeHZmgRYi3ogLbAH5aMA58kY3vhJQKYA5HlKgoI6JbeQFYA0l0Lp9Yt
00+6u1axD5Cx7ljdiF0rOKtnlGaH2SIf0dQCyFKlfA4NvOJTVVw3wwh/xEHlUet4xCEdvLkt6UdJ
WJTHKfaAKw3ut8iC1gOiOb2iB7RQrzM4WBj8Hlk251sHnyY/SSaQodG0DQhIWUdF2R4cNXwMEvhL
qDkGqrwKQDpQ8k0DlonmxdmyG3QwEh4S8rW9Nw1P1gx9kqIq3Dhzh8XBaFcNiym/h+IMb8E5WV5D
W2hA8KoauRMoUvUkiyBlELYiknTbOYW2MYw2hQCCU9hCgrx3YutOmH27lcVIndohx51LgLDJCDgn
C/LwiGzvdu6WX+HIK5mV+p1eG6eoZ9nYMtG5FN2qCLaJ182b2siRxDkQmNPC2LHEEQekhTlJKGjs
NWZwlbKpEWUnfCXNcQcVFvq+lb0ERoFlmWnzGpVEfIvew17NDbcv030u8eTeMdnAuJlmpAOUen/2
0PA8mwEnZCSehBaOz2Jx4loNoBVBwQRZDVXZ2IdiWzrNDtlbcAWPgvWYC4jKJG4PzVxfTM6ZGqhK
8gCSlz1DMbRuPKCDZz3/1uuQSGcrsDdj6uFuXzY6brwbI4MuEpUMzBpIIGuHVfI2NWd0kLhsNl4E
EbVCvmJG4bWYvjnQCSawFOe0R9hsJWWOzQl5oJYgS9AJE2AxaIS7eO4fLQC+EQjNK9xWls+MAFGd
DsSnwcQJOJuB4ngOnKH1BTmId9rYbYzlD4edO+yM3lW+lXTjs1u1KXqz+Sk1xBX1o7YHNapuXMHG
pfhXX6J2foaH4AHR8Yzz7NY4S/WeBMfY3iFbMp8rCUZUK6P+1JuscrkbxlGarTmtthW+lCvHVDC0
4tR6KUTobEwzKU6TCM11qTX6Wx1YLdNv57aB0oTOEAtI49KfMLDRxinuYgPZC35P91s5mD3GYQtF
doIahqbPvSIc48HRgFgiNBYnw06+EAyCzZrTlVLyepKxT6HB0r+eXy3FpacmCQz6L62J4Hve0zVg
1fghyrrZ1rbZHUxkojdQutmFuXfXp43D0QfvimU2K5yCTEBvNDbFZAG6Lva2jB5zbAs3OulsGwtE
LutxQK4In2Vww0eZHYwB2rc32nR7jeoAahJprtab17RJXg0KmdxuSXyN4uicF9mJhILdnNV3dsQ5
WCoTR75nj1zr8e2opGmO2QDeKSa3UA3vRbnoqfUCjSoJi72S9RamxjFO0UvSGb++vOvYgEzWYzfw
03FQPjjKCNnzF2tUXKsGm7y8TN8RN9FgjNKr89zAZDOXnBS0qoRcEt0lvCO4Qw5xoJkr1xiKbRWd
5iRRd8BVy5XbkENiBAbQ+v5B5U6yzUI0l7mnyMozEhA7pXPPGMi4iWiHy87t1kwpsuMwEyYcm0o/
GF6p78NlXKrpg68NGeW3A3wzc7IT+UqA4mm6BiUxjV1RT+ehVE/klFBDm/0rSo82p3nDisVcKTe9
HiNwLwlSl31M0MuQoyKnB6W2XC+w1KEIpqpMbkplXxWOk1wNUY5+Lx5wepvwBeB0clfjJljnpfkQ
4XO3jJOGrBMmgzokWokyMXevmn5fGKbcW/XCF5qzQxaJ19mTxlUk9XKdRkddLvGCOSUgyGLUNl7Z
sozsGNkzHq/cRy9i9eBN7THXGgPlOrdbXUecnyRutyxBkY5WxOSZeadOurOAmJTmB5EwCOuszL0B
yXqFZ8QA9+Y+AaaGRhUVZ8+KSKymydUlFbNyTHYIeKfTPDRqp/WJr6fo2foE/XejunXphONNZhUe
aFiiBvofTasnt+ms3WeWivwmZ4YypVG9ydJpXck+PWIUgNU1zvCFk/lgka+zk8xwVkxToq2blyA4
9KE6gFd4duPhy6C9jLkzIosC74myt3YD+yFdBh5cxw+cBS6SZipDWwVI7RhGb7RCyn0Dj2ItQsu4
ErnvuvFD3NFm5JRruOmiQJrgyDHWmQnDrHZO2r4TDnkcuROPU36j0f9esfKj7QR4W8vq7YQCnC40
A5LGeQ6HGXtPE9j0zII7WXvHNIcq6LSaBreStJBpDLddW12bsmNMQ+20VYa1Tiz7gZIa758zXHVg
pEN47tupx3AQddnXyQ+K7msVEtMCdgNvjvkWSkRWY5DtXSt9VLRGmOl2rx3CzlXPbeAwgH1Y9S0G
G0z/hLZMTrPWAso2QfS5XsUbki93yNKrtT4nNZe3wkOYjh+LqYC9N4Ueg8fydTRLKMf7TfUyACLk
fpoC0824NZPU9TjMrwKitZ+GXbyxzJKJemqZ61GivRjq6aMaTCIWMlIoreo5GVTEwK2BhqclWw2r
J36ldktYj09K2ltMhkedgrbNVAOYyub6DkCC3NxyHYmRAMlRW8+D9mphsURC9s7aHkVa7e6ihuV2
Nh5QXQHASuGhwEbHnWM2TxELOMoKiZ3O3fa9Vm7CqPpq4POVTt6sJm5yNGCic1/QskucXWLCam3q
KPdV4h0LzyENhsHdHM4YK7SbtPA9iGRr6EorKdEtpyAqVjjxEXfkhBIESML7FmxNi980xfKBPgoB
E3evGzPcjRL3o0oRxlq7LgJZtDSDvEq8x111rif00C3sKKVl3wScPy+8mpwlmn0C42/oyLep3K6B
orXcrpW+joKvpCXfOzJ/qBy1d/rqCbUgNF7aGpvaWxS0kCbSCoUYCeNeyIXPoy2DPoLTBaLdt7QV
m3wo6E2AjEOqsaKXaGzMRbAO3vLgLOnIX5oyL+5yHMkRlwL8NotJZOkG6r3o8aBGD5WaFpG2rc6M
ADkl6lHbTLP6QnHELbu3U/LJvScn1rl1GsXuIvBsFpVn38Sk2MIiRpkJZ+7y9PKNy0suT38+XIIB
Jc3TVX/5cgh6v3Xt959a0UvS3uWFHuPDv15zeT7VerxchU6XZ87lhWBova036lc/n/7yq5a3HlI3
xKURBcHeIBMYOnuyq+qcj+L3dxZtJWb/17edmiWAGOLF5T8v23n56udP/vxlv7wL7rMHsKEwzLAy
wQxZ9odOwgCFfAJYddmWy49/2r5f3vLTaz7tuM+75uf7LG8bdsWT19CMmsIzNE7ms62eH+ym6W+Y
Cu/7BHXAIMd3LyOdpw+73QgbHHJeNB81JUGB9XT2AXrB5eGKtk0aKwMy3g+3pkuBn+TDax7haUjj
9z4tzpmiDdogfobGucVLb25UGz0P7ehwqHeur7dpu4rrsPWNsX8Jo8I7S+IWan0I4GtGBbc2pFlx
jpakSKtmZZj9rT6n5EEHWn5QQXRs3Kq4Kpm9O7K6ctw8v8WdNTpuCnqMJRgLkMh3I8hJjtB/NJEX
3if6VzXA6REpWeiFwgaMN3Hcuoe5oD7XxvmdGMK7RXwI5GZt6GTlOtDWarp9G9Plappk4xme4HDI
DCJM1KCTimbeqWmZQwQEB7kjyvgI2W2m70ucSOt6ylhKuW23I+oKx5UDXSozz/qEbwAZnd9Y8HVc
7RY8Wk2LpNgUZo+dA+8OZpR9aGvafegrVmzrsLQCjJUwvGvg+H4TaEw3O3B7FuBP/SGm1b1Rs/zm
9p1Yt6a3hhdIcP1wcDh0VlJ8ZNRswmRvtOByiWitCe3JQkZu7RnhhLmWQot3Y9GpM40J6p4e4HSu
Xedj7d1o7qHOhzN9jXfd6Hel3m3CFKZL3rAOigZ7Wsn2KTED9yry8m2s2HumN71VhncL0KjdqcSg
k5tr235ouw2l4hJwnxA73GLagXkIG8CTZNBOt1bGBdUiWJgEoW3vqOuhsDPiqwbmWOaLQDG+cnoK
kVqmJVtLO51U8CvFivrGhaUc1tdSD8h5mEx7BS+AuLXSrXdBjvE9xPg4zhPB49IjuoDua1yNwdqc
MNDC10FXpsX7mVy6iEDhA0vJ7phm08qg9xAYg7srVAWhdVIHt6PlETHJnJDPygLhWd5xD5w0BGOu
TmbCpV50NAf9GJb3TQb5jSD7MN5XRvxB0k2xzXXzI5iSCOn7AJaoddzrCLCLgbiWX4hBSsg4wGBV
3fKnNefFEFYwV77G5kRDQ35vMgQuyG05luPOWCe23e27CPHW4BcVsKdAA+xm1kjn4xGgJAcW1qzk
QY4flg4ugx+KVu2IzwCDgD+VzpceHOtJgUObH0AZYQME/NXHZnOe3HXVx8qfIYSBMJvfbYtKsoiH
mwyjVhpaH0yRLCVJ05BLhpaGWw2hbZ1nwb6XrraOLAzFVYgA3QuQ/hWzV+FjKl/HjrA6d8Hp42gl
Kq+tb8wESCudI/Io0vQqMEo/QrW80m3JjVh5XLlqdRJWCZlt/urqtM4KwzdzRAwKCORWz+QLOS/Q
ioA5c9+0HpsmvVvGA1OHZhLoRrw14+YxbcIr2/6qm1FA11S7VTO6lignGUQuMSQZnsiVro+EJoX9
DRFf0zojYIyPtjL2dW1/IbGMi4aF7tqwEVhK2INrzBOdb1btK1Evp1YacJvM+UNPFqLR9CCqYRf/
6ILQgCjiHPvOa3zMqD84AJFj4ytiAGM9GxISEHU+WD0LyqAmp61nCpD387QPTMEBiBQlggMCWtHb
skyGlDzh1SDZK/ezr9QYYxvGJ7Csx9nJYIS30IGW4XMo1L1XEILLBeM5s4kvT+NnD6dlJYrqCCE6
2cWJcQbOuOtngpssjy6q1R/sKX7USO5aM1MMN7LGfOhqVr5TROIMvlO6FKE2jZYiEVgzclP6Xd4/
JrQtzDr5kWvunduipGwDC+fSbPnxfZPX9TZbnOjllN3laX6ebKH7DAtMaXy0JjLopm2v8rB+8Sbk
1QkaYr8b8sdqhmOd5FAaCYVDoBW0jj/Oi5FVy7aynKlnUPkqi2aC0fqOwa9Jp6a8RbEWnpF2xzrw
+qphOmEO7wGyCQyLhG1P3cToeg6fk9T6Luop2DZL62meHYhRlBSkLMl7s422eBn1EcSnDVrjquEM
iJT2tSFUcTVIbFYFCxZY4ue+JUDetp+l0R31mngjvV6TJdBz8ZsO2DJu9TqudzB6jnO6IOpnSdyZ
ZHYWBarbaYX7HC0Rh7WevzkUenVLVKLoEMs3YJI3w+g8EmCyNwIiDRrO0HTGleuQ+l3GeEsib2A9
mzMnLZNxrydk1mdQzOIueI+sCAiJ2fb7LivPcWd/6Wjgbr2WhPtJ7miKvvZGG59ST3x3Rl7bkQMx
lywS4wDHS5XU1N/0hd2YIzPybOLDRIGD1jCrfS62TsF6wwXnsh26ptj28gjhHIgdgDMMpNvarWjn
xel0NSxRHMZQEmVVt/fCoadRAwJpOsACmrkyuXqyVAW/l/XqkCXCOKloWeI1jTi2ZftYeazr3Q4n
XFfZgP+cXt/FFhU/t6qj3pC2lcR4OzWFmSQp5EbT+wzhMIJs4HoIVeSOUoTL8sBke26I5QhbC540
3cTV0qEarCAnPGUxBEbTaUzyfRn2h6roVxZ8dy6cDujLTZEixCMi5Al0XLouxAjbMx5vhTWRA9HT
FDZBy5c63Twu3wNYDWI0U3yCIHSaCLbtWO6V47W+nYOPS6G/4XJlhu0Fmc9vxDJODJkXxvTb8pXl
hnv8qzk7NsG9YkBgdHHrovANbZ/kqnFDs0IxhiGgphuu6vB7EWe4sJR0/URUsCDd9D7pCnfXGRW+
9vFhLs3ig754Vkf6GplFBW0yi1+IWHvpLNymgN8ojoz6pC10+qI6BLNNDQQ50IaMeZOBgq0Jdzpx
En3YYJGYiyAOngp9hFEsrrUhj0CekzU99uI1NOKte8Q7ZO1Z7dCoa6oveTOOgIiq69izk+taOgeV
hP2KIn3YYr4uDk5tbt1k31Z9ctywcIPMnuvy5InkPEU5hCR9uh+DHeo5zW+U2jmJ6lnORNwkvsDP
gTQAD2li9xgdQASNkVDr9Rtldrj8K+u59gYg4M1zHTHOriPnBZS72GrzTWcF0I5Ee9YjShLsS2ck
fCc9NG8hr7IHBkkKWnTjcPqvGbhfJ3a/mNnqgCRG+p0N9psO8E05SeDlFrDdkVtjzXqMY8SAH49z
yW4QrUmjwLIIHmJsH5kTJGtX83LI8cn9bNy2CrOTZaB4qltsmmj2N+Ciy1UHeXvW1BX6QMvvF9uH
9AC42059HehVdLbz4b4zenqfJf1IJu+GdjO23kPeOO3xwgeldUtTuoid0E9APfBV0h3pqzFeV4iD
hCwZLJEnuso1reIWW5lPoWBG1YUa2vwmEUxkYNlimCw2HfQgFrAs5vdOJP1y9hCpLw8y1Ebkd5RO
SQvhcnlwghnvsCRCz+707iiXh4Z8SDnr5p7ULGJoO0LXSnwwBIWJI54+isW2Mjbt0MSnwXlq44g5
gZbNb6hz/dTsMBqk3niEgYUCzSyvLs6/y4O2ZBxfvuJ25bB0sFyccotXE3ncWCfHVCTq2ILjP2K1
56XtwBDVGMJ2V5KdZTVTfQxpSx2Hy1/47+dml0vgugTfApg2MTZ3CTz8qjXp/BCX7ixx6UW8xJib
A1RO/OHhi0izAEafPyUVnMXldxZm1PC9f/36mO5bQ+bHPsmd4UjLOslXXjET8DVrD8jgh2PzxqAZ
rN/y/cuLxhHF2yhADcxmwAW6bTQSidIB7ngBx6xi/RFKvfIzA5gBGdYFd0W6EaqfyIME8wSurVgX
dWItQWXdutD7Fhw3ZQVHALRCfXlImxzk9DW8j/KYW2Qv4PSh81IF8cEL5LSjHbT/+c1l/c4HyaBw
/Dq7JpGPCWHFx7o1Efe3OX8Jw+67i8Hz8pBwq8AIbTEEWpzAU0zsfU5QF2rf68TJ0aBWuOyp4khM
CkmoHZcHOCZIZhiXt3uVAGJfHArEIEBxwXn4Rm5re3DjdI+WmyCENHyvnVrzzYLjt23zbTdBqr08
0M/eYI+gVB5quZ5I2KOjgXP38s3LV9nyVLkVk5TWg8vaMfSMNDJJzaW3JvvxuckqRjk1UVlLB0dE
FcXlU+mYE6004pfS6Y0rIHzsFQIoRDQ9nnGm/cgFQE+AxfkRlvz33A93mXtKA/2ZtB+mmUFPl1d/
nlnXrpCs3orRfDGE8Wz3cQPhDZta7twHcb+d5hHLvegO1MTf4eJtwi+h3b3WOeNQM+Ot7aK4kdpw
hwLzuVnMz4H2NDpUILJ/13sMvOCq241Wf5WW9Y748m5UDovNSh/XaJYOuYvrgib/2h1omQsBqZyo
BbheJuevRYRLn1MyclUqiSSZriCys6hb/uvfDw39KIYOXXQopnZ1+f9M1vXuv9k7k+XGsS3L/kr9
AJ6hb6Yk2IkURXX0ZgKT5BL65gIXwAW+PhcYL6siPSMjLOc1CLf33CmRBHC7c/ZeW8s4sy//9ttL
02J5+G6/8vbPei+9Tavsb7+9bggG9PW3v7y9bu4cf6sL+77OS7pCVUm82WQVa1oNXwBF7+0CtYsI
0u9Y+dKwpdpUNktaKTuAlVeC1RhaPfS1Y5lFOHJ6DdlpQXAM4Rxr+oKPWuc/RC3G2JZ8lk5YElw5
N6QkJS8doifbWjphjraN84AzLFRqx+KfOp/WxpDiMVOy8Z4ZchgXexjHDw1BTpUaN07d3htMHicX
lPqYFqGf4wELhuwJP2HGjp7NTVXn2R1hy0fVlerskFi9bpfaXVxU9DEa+S6Qee5qJJ+QYfcUEkyg
sOKFY7/Hnk7sHMdmupP61kSjHGIZmTdubzwbmVB7oovZdEesxT57jInleme5Z6sl2DMR3UUR9io6
nRTzyDy0TkLkl0/aY+arfcKRha0iiusEkfmOSiRnfWl8eR4ZITmBU5jYcK1a2fdG1ZRobJy6rPnT
+A0/0nBH6M+bkRZya7ruR1f4957bPUJKvbgy/mU7lX4kzzuMY3KlkuF1zEHE4PuGxou/V2fzO3U7
6fjDgePsa9n6Jr3hxbZeTr+wDV+FacVbsTQCuto7Mzpe0yBBb2DEcoU9cwuFA9b3+J3Znq9YH2zL
5CyRJC+kVF+wVDc9/f4Z5tW6zBlncmy2Qy1Gei5zv0Py9an94pw1njLffTHcmPTENPZCvBMvOE7k
nWNP85rg7YR8T++rqUeyQWZowh2ytda6o49ZBhq64JZ8jXx+tjmslBDMdkb5zXLtD68ifnVJDl/T
V5swVdNJohurPD6PFaWLloro3Z4mUg9PfJe25YVSL7tcDudWshk1c993/alSc711NLKqNJhdtp5e
sHr9BAZ4GePhkiEGcAoOlKOdkDIVxeDkA0HpOg8drOEg7DlpbkTuHqeGGACL5lWOksR08Et7pnqJ
DZrAVZv80qzZpLqgHSsBqcLv71WpftggtVeJNV7y2ntsXWoV0nnSx+FbUgzfqySByK72GTV7J2uC
VTaVP30P/RlxNStLY1jYY32qq+qNu5/jDokfSTX7YK81k6ieHMwpPzHR6/SVfrldferd8VMZ9mdP
S54J+k0VCNo6h5TCtL9AYmnXhuxIQXZN3LnTe9n5X7Co2RA7mGZabHXSuFjdLzQw74Ph/jRfZN8B
vVkmylnUH5PucvWTT+UDF/JIG1wTb3FOSutHPi+lAJOeRTdcp8AEnJZmiAX8mCEqqVCQ0YbA/QfP
ZbrJdI8ie22dp1i/St8FnXCzCRb6Viy/B70IaccGjBsQFEfLb58NH9dDRzeR0km5diLcomh1Fhmg
x16PiEC9Mund4hcozPlkeRZNej543pG+QkLCSyZks6vmila/OCa9/CELvaL1/y31cyCDLKulUVLs
G6Lg2JIxlrfNSmrOQ6Isgb3TpAwqqFGgITeqMQhHQ52twaUKVnDL+nw3tOLkKhobHK4fEiyEanpo
FtuQLV5birxu7JzkRO3KW+YsE4JAHCUHPYFtQU+K0pr9MeqLWT8T4eQbCeDKnr2v3r/4XfYEpHVF
+qehsHRnPQ7WSqP0i5OH2YoHkPQyyn+l2Gutv2eULjrhQzZ2j72lvUWYy7nCEzsR1vbhMsVMPdiG
tYnAXHAlWi8fyFq/q2NnD3CRAwNou3K8UmCygP4hfq76gA6Blz/V9fQ8yPlbMzZsx4ziDtf4idzJ
fqVxewYH/aNBAcvAg8cBrrAerRyLiieDd9wEHdQG0m0TCHNdqqOoceDrVWm3qyygWlGHlOQtRku3
Cobo5zzqw8bgc8DeGxPt4pDUg5UeQQ39yt56pzRxhE3BWI6aDynVN5u6TtZ0QAGnz6ZHhta6Eb0r
cF6a7K5J6r7StaCI1lNBJgvyU9aCNdPwHwlp2PXiR6RHAMw9/ayX2n1mgGxPg6uKaYXSKUQQR5af
A8ghqq5ay2pbB81HnGSUAqFRaRiCtoMfGduOwv56gnZGZMZ3mkn2esz8Zo9VAZvXMKBrM3V2D2o6
mObwK5KcX/J+vrQucXFRUuohshmK5dWXTlmUxXV4JPCHQYmaYMqADHbJy9x9aCm2oz4HhmFKeTSG
iIcIQf+2KJ/LFupbJRC11Qn245GU5IzImSn20vs0aL/FFbgBzPhkKlNNXdFLfjdoCuxxP5EnXJI2
nTCX2BqNCIQJZajhdAtnjeuZEeeGGpQS6Gxap3qmzqp7pIUPiX4OFhm93kR3se+cfeXaz2IiziRH
qVcjrzBQ4zmRzOhTuBu+JbqfpbxEtNhHxKbmKOaOSzziFemjcTf3YHAtDmIbL0+BvkEHA2WAfL12
OV/qum7Qfu6+cmPcFwGypzQHnZKYZhN6aBlXc4u0qupLuDPSt7fKb8QabvNL5BfNs4R9syZJZtix
3Uw3QU8ymSPhwVTO9Cjo550CW3oniMDmFm9JglDMqU9GGWDfNcz7wCze48GbTxE+ioOiJzYGnjiB
VBInv07lRhncXrx77p25+E4gIx1rRYlcb+aKiEIOiHm+VJZQS9618AO3iw1zKkpjT/3swc1Qz93+
8Ht4wWYZlsIJdqAqp7u0s9AEUdaP3ZFEr55F1LBxUo95R32MpeR8+8OYUO5pAUpze774NO7JmhgX
VyKiTxLugtMSq7UtXIWzMCN7bED1a4raPikWQyD3PXEctQL213f6M3vV4dmD3q7Pz76D3bnQHfPo
9rW5iiTdr6Ec2xdpqHKLK4JdImionQ8rYR1LR3u06te4rwkzWP6PGwNENJYefq1BA7adESAWwyu0
TRTdedfN52ROWFdddjM4/FnpJJfHhYZzSobqs7NlurPM1j0VM84qowWFRYdu7YpuXusJ4h8vss6B
p5DN9ZG2gRShnwsqwWvbG+3NPJrgH02OezKb3dU4ECgwBRrN9VLy24AL2XNNl3/SqbnI4Kz83Wg1
0zO/JTQzSeSxoNOdkVtkD0aNDG9Qa3d0+Z07IrqMUzyxxHVmjpjR1BpustJw5vUcGRKyK6Ze30eD
ddACLEYJ24kiM7JjrwYWLALdA/EkZ7jEeWpsk8VniYmOJsas3avWgeOYsHd3e5R3yGNkyDCzmVIj
yG3ZzEMqJgSjGylYmdKOH7b0eOtyyXaNSyFea6grdp30w3FAfYF4ABOlfRelCCo7q2Ov6N3FhX2p
h+xgUPhjB6URpGBefZ2zx83Q20PRWOsxDMKZk9/CLNpZLKAb289AWcXTAfvBfayEd59kqtjNsn1o
Zvs0d+TAK6/9kQ/ar8AebbSkJGDGi7ylJmu2K7kQ6HU4ukY5sDHMx2wCwTcqZpi5f7en6TwPFamX
A/lYARlAdRf7YcIezqpZNitMLamnbZw2hny5YIAInPjKo7HdS6p5SJzU2cui4/Lf7LD6Zh4ZhyIQ
32AEwH+kUD2SahSZL82UTg/+qHH6ZP63Gn+lpuQHgQ1PdaetlBFHCFlyFF4AZ1hcISDQOyNhiqna
rkneQAAF52kJqJX9ElsWvxcZYS+BNVEamOr5Pks/isoJDrTdKKC6HYDudmoI+EaGmUZYijXXuc9h
c668Fkt2HFAEg/5M4RUQspURA0MYMzOoTo/M/YZLJrvIePwu4IQYSQ9IIObANo/ZKcjIpx1K+zip
frFME5gYsGVyDfJbYGrH7GZksreg6a2yEiYZkV1bU4zRneUWjEq9kE+WAeLN/hXlAcS9EsW1orV6
hA166Z1BO8Cd+SZjA7pfWuFTSoxjlyk/rP0YAVYxlJuSGuHyjAMTsigNz0EujpM0tqJiwZiUf0j6
pj3omK8yx6bZM8yPhVFcElG6wOBA1NHvSE+V08DGVN4D6+GrrpofDCFCCDW0nv7cBgfPiKGTUMkz
zfpq0oXaub18r7JsvOud9AlV8eI2UacpI3CxT31Owewvumq8tnlL4gYkHpiyW+VSnHVhVyTE867d
jA7JPP8UQ9tTVnROnY59wG44UZkwClZ0kSOslNkdz1dKLa+5OCTRKtFj/vHg+viQu/oZKU38WDWD
jX/cOfqkvTiIlulKON8KFBGWM4ByagcM3ZX9bsyGtq1ynxo6HYlNqhqowPL9Zo2/XbGyksMmTx/A
i3RRhy10fm2cvU5m4arxvWPHpQ2rtu7C2maLWBggTXJ2VijMcX+mHv3wliKFb2enLnAeh54k75uF
4mb200fpHOFF4YxxVL/yHGfew+5S58Z+ur2qlS0KzQBPK5iChbbEHmRIIHFDBQi46VHKYXqBWvg7
b3SDHTYMdgWZfzasrg4DQUCLXWX3C+m+Fy7CkdwnKx5x3H0ddBY/C15Aiu3NmqnH2ns8lS+c9emZ
zcme3ssxN3I2m7hp6vw9GWPQwi7F4G42NrmTvlc2IlYkLckfXntjsLfjSAO3KpEwLdRhYl05d86y
2iUgiu1kXS4oAQzgmDSR6Wm2g2fhJxB0bN7IRjf1BLImosHpV5jnYu9HQTFuzQnzJbP5lYXVkMso
okMBkjREF3VXYrS6YY96F81sWrzYAqZTlGM1pmayt5vh0lvsuAgvH2hloZaM2mbTBVG/ur3SyznQ
3qbU3BHlOrajHwsVLZYTMx09JORrnHb7qQjHQPuyBiKyS0G2wTDTockxULdYQ9BZEWasUbsiwkYs
QJssvxgNtThzrOCz+bxHLrIQSk4ZjmZN0Dv4esd68wzmo1xvz2BUaBuT/BWbzPMJ/WPkjIwF50Eb
bW6S6TzBJo4mPpXfaS+qwFPeZNMP2XMWcxu6PlrKzbaJlUumjI2RhsqsA5eEN5hmJChXn81dp4iX
Uyg8KHDuPMSFVgkcrDeS99t6MgvvUMTVYcoug+l8JA1HB9KxUoDabMRaC00QL1XsJVU1fE9AIJG4
qpF3BEkqrBChkDSzRMk/2IZV7dxGlUcIXMa+xUDQ9VJty4RDLix2jqmQ11/dRKq70bAh++rnuXO7
+1b08r6m506uM4y0vFKHZQ9MUIK4kJnNwWGyf/TxaF8GtpG6MlsMf8VGs8zhksulwzOH9NqqcBxV
BhLK/dHFRN/d/gD48jNJtPhu0hpnU9TpSYt7PVpTmRtCg0PIkWTBb8moIZ91JvN+Unq6j2ac4Myj
TzTbh91s6k+NI12gm45ztProiBiF/RChPA1H/L3wxc+gMCAbd8ZjQjZtKCcNkB2L5PJQ6QvxPent
75pHMzGTy/WjvHYH+N/y7OhutimC8i1PKjjQ7Al2y5l/UtJbIXDSD9Lfe6IIdhT53RVaBBp3Qg+L
UW9BPeF4uslujX4gggRUr9Zz99gYgCpimzAuJzWzBbvT0YCRNa0/BmJ8AFL0PRtQguYebgb2j49O
3pw9FWMpm8MWd09XeqhN25RnadTONTsZJA5smkDKP9vSqZDhfOKw80PXQoBtcFpfkYYHyF4007pu
Sc8c3atsfBheJdulGHVP1Ylry854LRRz0G0iorxCJlVgBeRSsxxHheYw2N/najmN9h5n/5RQc8Ho
9+hL0LtncwuuWwHhQhlxKD26/lTWBrJnH0odZAkIL7HXoUSwU0QvYoKvpQvMfg/E+rrvhm+GhuE6
Yltmw4Vhq0/LWDYgX9s7XC+obQcW1dt1ct3v2og2zTbwzJs4hm4fuJnVDLW52Olj/DqzEQzZurLW
w0ABmkTgdh4B0QVDbJvGJ7F+KmRMhlpt48Yif4IidsSmVVHIxFVHRYGxmhI6RehIRs2ACcs0mGpy
5D5SDj27HpoOSUPP1DvUoJDhpCd3rZe8L+Z/2RXvZcXThJAWsbehETe92M794Tk25HXiscKjBEnl
34+g3tL0zvB8x3b/YoRDzoyVT8yPFUnk4gyQl/XRP4DD+46LvoMPihENKgTbEl5US283lQ5H36iF
2J/rnzoGdqplfqi3TPnRuZwn5mQXCjrhh2sPHMw6RfnpxIhM0Ad0CxSQK4DVxSifOMefAZdTSzEQ
zC3z1dBtB0QRaPaZybuJA1/Oy21gTrQsmcU8M3sPuun+VlLHRgKDm1M8MomaElw2hZrtnrylTsnU
Pm9viEeRl5fG6+9TJpmVVr5LoxfYiPk2jV5uZnK0hT3vy6hLQofyOUkx3Mc/5sQeMJaRj9tgzN4L
mlZrYWGWKYBymoN1LICoS2cMiCRgtPvTA2eS5CzoQq1K6rbfhiERuEXqeFt4JAiXeA51UFiUM/rP
lILOXihHv/i1/qnUcxzU5k8KFSieq3k+pbab7R1rbtcxZvVQo0BV6wSukiJzSB2zv7fUcCgHDn+B
YZv3BCQDsp/RWdfQ1AI3YJxEEFIq5Jto+3mcG5AHBLAU/MKxCNOWZE+w3O9OZQDwKBiPyxPSGv2H
DKZX0wTYHXjnsQYHErUDVEnWXQJmDtS+OeT0Bm096szj8vQ4umCSYpeoLzOBCiDHwo+j7QMBUxaM
ODv2f84AV70Cn7Nr59+W+ZBxgurA2zRJ+p540Uudi8dqtr/LKflVFO4+GStmtYysOKoaa0QzA7fU
exZsr62RCqGVLpX9gu2uvQwisaRkdDWFvdlZrJBl8xA3JK2j+FnlDdsOfLdygdKuJ50ZOSjIeS+8
/W3Bjjjb6uYR01y2imPAwHjQV312HI5m6783un/I7QB3oHkgxxp7lmw+os7nmWUHoPfOi/Lpk9sA
HKOwCsppVQmmaAJRQQiy+PoDj7ZNI4XFL3t3MVMDLQ32y9g1s27elnwcpfkvSjLdtZBZV5omiWRk
r9gv2wllRVtb4Fb264eoYTDoFW7pjlK3E9vnGh3e6vbJ2wGXduZO5Hdrz/1ga7Tjsb+xi2jm4Ez4
AuLymYXA8rBvyoBJDgC+rbyzyHn8byCq23CJYaxikLjX0E5TW+T+xpgQ+j7L1k7DtESa8AbDxtVd
/prxoFZDC0bYZVWp8deGJeCP2gjW02SfyU7kKtheywRG7HNqz9Vu+Xt9QmrF1tUPiwGpEJKhdokI
YUN58Kd7e4z68PZey2s7JjjwSKs6Jv/3dtxpPN1cmxYjqU/vcUQtVXoWnQS6MOxQiYaKckil0S1x
mWybnofCx9NUuC03r2QN68vi3SytuxYyPD1G7k+WVvvCo6IYxYvAzuVrg+6bNlN5dHz4VMlyti81
0m5r58NpOKlEJetzQgnaS5pgV2i6u2Hncx2CaKO1HO54+iEyYxm4WXPBtdJAN5dKoaoIZCYLqeMo
DmGPKc0PQg/4Ec0dDBnaaD0L00lXyNtcVvF2KVckCNw4CizLJg9HjSd93mHR0DazwH2W49qoxM+a
O0c2bPDaYawxUu2RGNoYKTtREL5Ncii6O5C6tr4zRMoX7bpne+yvcjllFa13lIMFgTJmmfZ12uXJ
eIHbyxZjTt9Hk0Hf2u6uXzJo3ZxtrcDFgQGp3cdI/NFYzkhK5oCS8fI8jjc+Uj3YfNqv29yNl45C
g4GCXdX7QVYEMNbcMmVZz75osrM32Z9F+Q7GTH2nDapPRGY6FUL8Ak0vTuYD4ZvTnTBaQkIiMk8c
L2vWyBryh4zaA6EHDUUY1wNdVAb0wGv/mXbOuhpBkPMrthiFkQfhvjMYQQc7KzZjoF7zfkrCoM0R
4UwdLX5dpmuKhwSDE2mqj0Z0r83MWKY3vfgWmigGP26NgdaKCOb90HUXg894zDyEbJPTHuyUuJN2
euioeM3olvwsugaV0ZIY3m7R4bi7IcY1ODfwNGBGGMSYYzUN2q20etbYmA0Q5oZ67SfVvFVCXsAe
YWqZ8uLJsFDe1EzfGGkGRH1mn913nODXFkW8CubyRXFafJoRcPboSf5A+vx/OuE/0AlNMgmhDfzP
dML7t657+0j67lPK7s+Ewn//5L8JhW7wr8B0fQK/IDX9QSH8f7mJju66Fggry2Q3uBC7/jM30fwX
AWGADfBqOuADLf7pP4MTjX8xvQVLbpZFjhiotv9NcOLv/AnfNyAVeJZjODYSz9+5NxTKXC1vtAYb
63iubbogLaXBpLEwRGH1S319/AcgzV+9o6nrNogEF+qb9Rtpp6jsCpiG0exHDAMWrU2/eTVdZI4I
Q0ZSRf6BELHAhf5MY1i+IG8E1s72TAhEv6HcYqlFc9vkzd4ottDOqzUS5mszg0oW/4SN+4u38i2s
nGi/Xb7d76jHwSOAq27nZj+BZs6L/CvS0q/U2vh5/P6nB+3yx8f/PzRKLnVaSRIsf2f68KV4JwfS
Gyc+PEK/XUPpJgDziCXeRxoxeoEvBPsp2MS5Qqb6929l8Mz/fgEJvASJ6ZFP5Ru/05ti9sl2nfCt
aCia68HSr75oQ1ziR8VJlL4yjdfaPxitxMA7LZwd72zFYjOzjfz7j/I7MGj51i5UTpO7abgkgv1X
1oc34M+U6In3QaBt9TyivDg9TRi8DW26qkY9dbb3iTDhn67AX91X1wLOAsxjSen6jV+lGQ5kcgNY
BvblQ6bLA6I0RFrjk5CUBxbTfBWfsmq+Zj77mFpL31oYRc2E6jO1W2ulkGdkbv7y91fjv4FZbpfD
tjCrAIEDO/bbQ+C2dW8SmtjspU26TFw4e/w8BDdYI5U0kES9ft+3bG9kRvwZJDLUG8XjlOO5a+gt
+Rhkprnfjm4MfvX/zoJ/8XD+5W1yoMVYLtVFppf/epvmPuuBv5TNXutFu28Gql6cDsNpGhngNiPC
k3TO5Y8GE/rq79/a+A3caN+uyZ/ee/n3P2G8fEhcAwEnzV451sOok2TUU3znuA7JqlVXpZP0hgFi
P7rue0rGUxvJf3ha/vJh+dMn+O2ujHmZ1EPFJ5gTaJ2mp65opt5mjLnrjCnh77+vqRv//WoToetj
D0fvY5vm7zDAOiodfMgNqnC92XrCO7qQw0dcaSuQ+wR+CZKcKnJu0ldSk+heJhpIdn98clprjwQ5
X3HYOPr8zFRM4Ep4diwtIMEk2Dadfm2w1wX5cI71HnVZ/1RnW+XU3xb2fJBmb65BGadDgTgXxK7U
p4Z+PkHqqPT5Pcvre5eyLnUpc6x39WQ9T1O0JsRoXnf+Ka7mI6pIa5XnvMiRJO1Z8LPmVlAOx5s1
ghCIEPwtA0oN4xMY1cNguuvESPaFAUkk4WTHHa2IHYGgr9lLIs/0NnbqQkV0TWnhLqrV4Va0IeJm
PefVhfbBiI6+0tYlBMWVm+SHkmTLKUIYkc1XKSgcd7/yPnsrPP1I2wacTrBNbXyBDWxCECpfS2hk
bWZfy/NkBjzCBnA/0OCPltN9+MtUvFwZugRI0kzS6kfM38r80JC3YFNNvtwk3Zmed98B86AbOj4Z
yt0TFvtSyH7jOF3Ycj1vk4d01TFpMW9oLa0MvN5vyGevdssFMpnxxqDlF5BvaKQ+N7t/GzW+nA/6
hLbpqh8QxeMwyNGHE+1UG7SdSyAsq5ozCDaWO/r9T7fLHznZ14gQx6y1F2wJXMm6/GrLbhu0yRfB
OvemhXDDnkpUHol+jIbmI8CNYCu+qgaonLwB/TqkwzkL0CZRlHH88ZqMrBMmDVAZMC82wZ1IjIem
xhOA8SYnzG1+VCjgPBbhwB+eAvbUyEWPST7w80EXbB7zDj2428RveIeReEUCbfAvMagjacNvy1tU
8/gEQogHLcXiyfulk/jZwYYPtOLNmpfkNK7UUslQjXv2cv0KaYEakfaVL6q/rHwbPIyXlroKMcHq
45xVx1QXgX8Cb3jKfFySOpt+ETtyHcX9Y17SuAgszFwTyeQoTyMsTjXhYDppHgunyS1EiBT5OvOJ
1kQ4bUWTQlQU2VuWJ9qa1fHBjYdPypHIvixuVusG007k5/qzNDbGxaG3vDjP7hhXp9un93K+nzKG
p2XdzURHV/PNpEsK6eZtLBkjk30KiJlaK6Oo1rbJaS7Rr8ujPC6Ls6UjeesN2m7kMGcG9wb+nb+z
6ShgALpabdZsO1pYhzybXg2YDCcb898KxjpdODquTFguXRPAbdFij0BGGlvZw+1xJH3oK1sGLrg4
3Ppa8d0y40dPEjUSebz1bSrx0+JrdNU1KBgrNfbWCArbeLUWkpihMReLSKB4nKdtXEcAdYPkDcM6
dzTnXAqVh3rBczezJ7xNW8Oy1CdYSUfFI9RgBFZI7FaZnK7GcqPWdax/RDNSV+9Rn0mE6b3+ad3n
yZdXNwIFBVOfbIFLNzmK2/xNEzQgUvnTSe+GiTGAjmxlxPmbj5p1hdmOxiZLVjCyBVY+Ra9RaNbu
9oIAKpEYGWTecKXUBmlJ42Mpl49uWbyVwbtgdyzCVrPOnS9ATmPdmeSpmUnQnKEW2vaW3M+j3qYa
gKjoXu+5NsGs9btR3zvBsFGtZ+K8TdUWPAjwfcw3W6dV9z5JRDRzzauLGmMl3brhF4mVK1GZOliR
1qRdQtAxqDk00ggIn8EzK6IijO5vrfhc48I0vo9pHWdobY/wTiBNk3x4Z1ni4Elm0a5Zlsmavr+m
87aurr0wttId7OztpCHtN2W3EAIorRC2DZNvySiBqaupJtgQnfaq4sWFUuHLoilS0hvVNxkFZR5O
rpU7TtdbtfD2QN42L5RcvpblQC+LLyd295rOpWGKkxJD1yT1XyLSn7OkWg+68QjW4Dj1KGnGoQ4j
15frP27RJL/1QblTIJluD39P9TX076yePGwymuChZ9WbYeTTxigwinRTDkZ8BLLNY52ooaYF2X/2
VKiRQ7vPogqmwxghzQisapuWMxBCJKjYFaNua8Xtq+i5InGHl0iUJ0nyY9gK493tOyeM5pxcoSCX
YSdNQXNbmKE+8sxbsbYTLnFRN5GAY2qwdsqFtD2bIJHQvLdWfOeNDB9HYxzakQyHmMpen2FXaepm
Ke/vs9lQPJ7dBPzCp8ZXBYe0oipDO1eFpZesGcjmGprpfdW4ydonV4TH71P48mz2zFu0t8jsGT5d
neiWUnCRaKmtmgIRUu+rZms5vNnAZE4OqMBBN2zIWZR/3Lu6YAwNs/yq7CssgweleFwkcT1ge8y3
PKFLCY9ZWw2zCKmfFlhDue2eZ7zxg2eTFOIdWBr0ATGSj2VPZJvqI8gcDkkBGReThmYqJ0iqKWZ6
WE6CABlPKXZu8Lml1IhKYi8b4Spe959KL9V6BAhc8aUyu34iFu5aKYZAEvXP5GI+wrVDcu6eZ2AG
a6djiMaj9d2rpFzdpiCnL7HkGbgHURL2RA6lrG0QnK7K8z+Bsmpry9dfvdFD4lFlmBlm4h3rNKAd
PfK/uCtFKPHXo69lpwVemIOmBKIWo2GNx63se5BnJpzBuHqRLsY3L8Jq7mZYSmzWxXCe3Ho/x6fO
A3OjBWwMesYyDVXlwFxBUFc9m5JeDjVlLlTd3Zuz/zGV4yMs9fE9o1ec5O5dHE/uz3jT6962kxpy
WyRlw4AJksP3Qk1Pv/sdLR9KgeNJg5WXp0W0s+rsaIphJ6ImvY+FooPlQh6SUGhCu0CxaiX1RxpM
gqUmy3eVttFT4xqgCnYBu61NVbymLKWhnm7Rg4sDLmgWQZ2umJgFVrc5xctdAbwoISaJVtNDhH1T
OJkTaUHuoU0ADnRQJ0ZXX3mQ9jiT2zz2YwXuufeA3KHojMEm0gs8YQ9jynTMi6PaKjTq+iF3kaQ5
JHg3CVz/aag2CSTwTTr5V6J/6gPK9FDkBIPGZX/RjYEXQx4szS4+2miQhd0LYG/oh105US0OcIoi
Uv6FxuWM0AKEuym3qZUGO9VQAw4gnFpO/hQUPEXl1R8xWDfLlqFVrKi5TrIZWcYFShZ3Q2GYPiDb
PMf7kIrlQweSSHF30T7WD61lnCLPrtYYmGsaHKHus98alP3d1jQknjEzOdmxbLRiDib4Oxj6LuN/
Cuz9UOaoo5aQdJBd6wB14mpuHNhYOUvAYOKtH1O/Wmcez+W0cQJEafMUoA6BKEV6EHSENtdxvkIk
GF2nBAmvO/uEYNYRKekpMTqymeKeFUnhTqLljcPiIR8xiTpkmoSVJKxP5t4G9rjDPnb40aWMNJy/
A+Iv2hqWXxBEmpIMZIIL9nEZet4NOYsQXc/pi+MDDuI23Y09WmctitYtKwx8iWgKSU21aXyAEYXR
ugHV8k6GL48TFxWZF+/uSonPQqQbx02+rNa7YwwWu9tKh4KZQyYyOekuqXEqtg8zSi4g8M2e6SzY
RVX1RIQlmLEyuUt9kpL7wAoTVoUdMJGQTmxyH7gwqKIY1j3hGNPQvRdCi7Zgl5IQmcnPupDBxiq+
C/iAmDGHbW50bIok8mUbLJUv3RcfweyW05u7xRF1j5LyleY7BKZyoN2YYjn2IoWYg73B3Pt7X8Vs
ECu26UYPfsDgIaB+zubdAGODE//ocHwgmsy4ghOOVj4KfmTew5OTWszfTfG2LJh/VJfwHi/6r6U6
ndF0p9kxQArAqOSYd1NtxmyhuU+5t6QLzdqxBhcVdib7LFfnZEYbRR9pMZPFHOxu29Y8sTZxg0nK
6L4RrMMKy2kmG2SzhaJ3Ucgo17oHu9hQfFKY+2vEezl7vPXtmsyW/1JX9YU56RvCtPNtqyszjpm+
iYC2S7Or6bN5y2P5ZKza2vyUE9+71QVE/d2yU64j81qRcWGb0GBcnIC7VG8rkL0/HOYOJkESiKO4
2swW2UL8F5h8aaTuX3OLJWRIsmoTF9GDViQ+TRf+qhlpH5ei35ps7dqKjUYJBcgQfroHNue3C795
g+IRdl+KVMFWwH/snt/P7sLvOd+VaFoRiDNwkUprhqC7w23MlsNWv9RaEPqzzi2Noj71XqMue59r
/epkyJdiK3+DXECyLql3JalPJAQHwD64Y/gxobJzItmZFRe3Li7eoM6z5zyXvntGe/PV2CjKMlQD
vjjX0TLEnPlKFqqFtkqENYp7UAHi2VmOIaPKXxq9woUgMJgZfjeHOFKO1lCdNM8uYZD4ahOl1Q96
ao7J+dKjo5FHnPWYeWOfoymyKrZ7OX/8saWS1aOH8bOpOHyh85qQZ0TE+LKgLsdSnIg/TbnXbMSk
KXGKtyc07unBtcF8zIDm+E2kVm3JvV4+du+72J5Ruw1QEBa14960dFrm1n+wdx7LkSPZmn6Vttmj
DFosZhNaMUgGyRTcwJiC0Frj6edzZ3YFi5W3a3p/NzBoIBCA+/FzflGsbJfhiw1Pf6FT4o1Sb5eU
9NRa1kM+82D+htouMIaLMSBaXhMcd8AqRWTPAG2TRdGr4nnjOu76C9an8IHT4BBkxY1dUOi3mv44
6/on+R90UebDwJx3YSfuQbSreSHGFmJ8DLf+s4mKV4f4CBqc8J1cAfx0jAlLW5GkMNJ5NzrKWbUI
tWyVZPXMd6j1wmNR3IQuUHdiaJvb2Y0IpnhOBOJisFrG87GznpzYqxdKMR1gtJxs6PeLRiDflfzk
ONMxTdpbnTQEMP+DAqV8mQC+xZ8mehX5Dyvovw3Fk2ljdiwgaTC+zvB27zxSeoZu74rOfS57Coel
Np402D0oKEQvhhiiDwEhmf9Zpt/kzWuizylN3leYeC9qTCelRfprawOekrW7JCPP63V7Ms9ivFss
5oYXPonss5+R79HGo5tp91BNsKkzxhsjpseErqP02Yon/yQaDAwsv6TqMlFpbZxRQzTJqHlJeTxK
xUDHTZsTgQZIWcZ6nUtkVT3IbHIV8Khr61lxbZJnEKwWcPiOol/GoBQqWP6z7vmmxaAe05xi3WlU
K5zCO5mmRQ/QhhBTUUHC22RNiOGtgZx/4g3miMCI1lmw1eCUyq92Ftkx3A1/lG1rLeU77xrVsXz7
0DbueMi75hlhHCTKxMf4OY/6H3XVX0RTIv7VcMbeqLBgeYUvsfY9zoG/N3ayTNOcZka5nQwdGAVe
33PEzxYpiL7h6wnG8WI5j0kXfq801HXJqtS2HtCr72EAICknnknv34/z+EX8TFsROWUaxbK1z5ZL
MtNR+O9F4rIDQ14QtdKRPOl8HZVNomIwTUSYMnouWRswWvAZfgsg0fcRqVS0+VOlNK9jmV6wUNrM
AzDlkM9/JFBfoHi1H6tCgT6ORawGrrtG4yJWSXr1+ZfJjsFZIz2DbhDtWxC+TiZZDXvgrsNG2VPq
2WoEiY54teUkwmMMLRi4LSgHqBHWs1O4s1P7PEI/IC9CgYmCxdoeYDva6UTtnDxX+JhaU7nwdRcB
6IEXL4gYgLde1ixLXnC4DIUOPl5EAl2naURm5NkTsh5ZipidyHhQB37J6+7cp/qmJ3diI7cok3L6
mG0bxd5GDcm5UabPUJnxYDyErn8zgAKbGlp1j4cT6/xMfuJYD99IHq6rGiHADox8pxH4wVf70vba
jfwekJLhL6wZ2aMct54UAHGZ/QMCOGMh1FsY0LSbYFwFlvsZ6t8OhWRecfn5Nc6joMuv5FDbjyrg
HulBI8fYF4zZYLCkS7j0vhje09/3VfAK7saCLzmjP8OwCF2xPfZil3QYt1OpG3iniPgAZsAy7MeF
jKjReL3IkVYgUmUpIL0pR4QPErpATfMtUXB5Q+JlCr1uJEQYrJM0gIpDkYUJiN5yz1z2JWD8NuQP
sVJeyWpGi5dG18tCJIajEjN4/jxEqQC+jSF+Y8gA1B5Qk2qKHhq78rbxfjDQUIPChcgyA2TVQMPe
JpoEZ60s/Ab8KOeuaF77+KkNcDZFJcxeAKP4kde9dpZjzxwaUxS74QqNf56Nkz3VLRIu8UAv5XfK
EjNZDRkzB4BtRsRwDgzzjE7Kq8zSKAo/uk6jVVWin22rLsRPVO6skK4tJzUpOztCxWRdVby2FkNj
z9LBVcSEp5PzwwkFKFGk5DIfwnYYuz9dsDOrOlPoKUNjKTPZZUk2ujZ4domXknYiRl7k3l0RZw52
0NHrJMa9pUcNCfPfz+Zov3ajSQIRNYOCLEJkhK9xeZdNdCHxTEZpLr40c3tbAv5Y+kAAEcSwaFDp
3owADS4GeUc5Zs4N3mrZtyEiTNPn2D+rBtkKkayeRWpKt/gwcyNxiBhvyTIsbJ1xgA2Bvg48CG4E
JLoV02d12Uvdg9ObNqECk1Z+y42iM0Yt51sZzckfSug1rUo8hBikQmFA29wTf7rRclJTAe+gR/eB
Vl0QxfuGPYW7TasbbVK/+hbhNpKFJFXTZycCvm+EhpAU0d5yArZJdD1U+yIPYM7z1o/JpUrgQCnY
dyPpmG+bHEkDn1ildKLz7N3j5aTxB/jt0UAknp5Xzw/dTUNfSlNa6zuI+IeYn3YwgRW7QHb8evrh
G85nxczLDcPzrRV0NG7e1C0rL/tSVu0hKDPcDPhZwIQmC9hVloN1qb6XqWJvQuvW74u9opZfZzB6
y8lhrOu3zanBjnOProKCMyZiRxglHwc90m9Gte8eJjV7yoTUDyDKHYLRMC28zWyNl9ILgQKRvltG
qoLD6wSVsSuU+hMQsXm0DgWQs1UxG9VJM9IYZoaJJyi6oqPebdS+OiNCMCwwLi83iY5frt25xroM
OmtZVfigpBphQ9yNt01kqCc9z5GACOeN6lKZK32/3+Fe9Fh3hr3HZxdeO4PssEN3EWV5332yzGRj
ZaA0m1J5bgtP5EiDeIebsrcu1eRzBoRsO3RWctL8Qd9Cmr8DNgrg07XUiw2se4MaUXvIGrtFw4OJ
NVvVPgYSF+gjDCgx8TUm3Vf4RtqBdwF3ATmxCkSb4onwX0Vz/BDkhrPpp/I+rVL7ICdC++hg8eUM
QVDsm6Dk9Gl+mwpBmalX1olr8GO0gfxBSL4YchYfDAKPZAhp7WDa6Cu7UJtNk6bfG1XRD12mfs1L
CgoIJ2tYYkN5gh2ZHeQkSvyvXj15a92orMPohu8nch1QJHeNk+K3CKLwlBYTuMncPLTZYB7k3IdF
kKbGNrDqQ1RgLWqirrK2hd2oksfq4TqBJYEgjDAo7aVXKfDnZh/jX1rgY2oJQ1NDepuG1QAlxKEV
MKJTEhgPKBC5m8HDrNEYR6gj0UkKlchJJzSSamGlSqY6XF83xNJyVZivasKVVU5I9+tvc530a53F
Frx1SFCoOtwPJMTuPAD09ALqpUk09VJUcbBJ0Idbhb69D/PcOSV69GTYsLXNtq0ZOEbZTknV4MC/
dCnaYJmNavmg2vWJzePZ1qAsG0ka77Hc7UhE5tHSdgW4Na+Ne0vDpyUKEZWx4xA6qZfnq1azmo1J
RECjM3mgDDu35YUSiyTaq7uBa8ilEVT8mgw/Cg6ekKHquJ1gmMrLbGTlZTJNh9Q4eQq5TngVt5g1
3JmoFyVqcT9XZ5Ji0wZjr6+mWqS3EZJ2+cJGPyGEoQrmMTHpiBCEaTr8sRdyFsGAH9oY4GjuoB+O
+JJxkHO9+BferVNtQNCB+cUdEMxPBBhy0J2viuq0G9C11dHMneCYWdiVR+MBNPV4kHNjHz6QOJsX
jZBRchoVbUk7fY0ptK8TyoYHuUpOVCFTJOfKGoipk5bpmkYv3evUGXRykgcrfOYG75Oet1wvWnTg
U/M83XuIvlBtYuJO03e6IxCNzuw/TPoWusGDpUCkrotp55rGWhcfsCO+znby1G0HC6rK0DjMWthX
St5uyLifrAnFqUwPhHCDpa5bWINdnRxBPgPxrb16GdHUrMJKxKf1Gr5VcKjFJ97AlCR1V0LxjlQN
6N09Pp7doU9s4OqZaG1S0dAUfrGNks7bYlEUa0uUwcNVqYf2QmVMuU1H/RxCkKCUqO/8dlM6OC0g
0nxkX9RW7N5bJOJUtmpZmzhzb7u4DY8JSvoIMI8FWXAFXpadf68qrj1tTaEh1Zt1dyjEzQR6Qowh
Z7G+wlXVDSBjFC5CKn5kCqEp8yDn5MQ361+LkVXqm8xz6Tm7/eSU0zbNq/4gpT8nREje5uQ6K3ga
An/ekz0G++2PpMfDCLHOpowKMPouPgiKZeKB0TxjAna0IocuGhUCUNdfUnRVlsZYr+D6TDsESZ70
BOo04P5wmtR1wstM4mEITn7kHnR4MEu79ctT6Vkk6ewAGKX2PU9jEJml+s13Tej+0BFVlB/GZ68q
P81W+xnvGR+ei7EbiEsZ+erxYRLgVuD7TwjWUp+LwLhiPnKr5uQwGkUh72E+qzruCX3f/EA9/aaF
qr1NA71cvxrwEiPN4psdXGsfTrq91hxgZFqycm2nXBVCvdBzmi+xlX1rbPcbA5OFpQm/mi74Nlb+
y2TWaIE3lzwAol7MFvWQcRMo4V78AFUftsRlrkBdh8Z2Toj14ongtnMBcoO8eESkdkWSZVn2wSai
Qa5RuguhtS41wzmnIa1dbT9HqfG1njlJPYev8BjixdBFywj60Uqzss9BGRTUNNxH3Qu+GU77zRA2
INU9xg/jIg2I4CyL4fec1V9wfTrNxmGudIpxOvVepKg21pwzmJ1a/YRd+hdaoZtEDes9ij4LBI3K
rd51d3pVZigZdBMuaAjN1Iq5NnofZC5eTocZE3Rqcf2ivh9za1gTzdan2SYDTinqNdZhV8ssDzoE
q7xQj+JnhGIgkMaPvVMjr8AIyxxTWa+DMKkv4wL+RH2vCYsMh+GTzOjFXvAqUkGjHFCpZFjcLF+2
OpoXfZItY2v4VKMbAn8AQgpwC7X1GUDiz8RAR1eoBJhxRYLEqe+SalgbdvISeeqDQbBI7pAxs5tB
zUXIxO3JC1gyhQSUoCMtlEbpiw4MfoFZgffm1I3pNgbXv4E2mQJi9hc0oacyKgDWhLmTbmjmB3xR
M8+BCT0/3RmFtcsnxiqlpoZrba5hbhDCldk3Ij2fYQwyxhmCqTLd5VFQ63RkO8LYWjdE3SQoIlRP
xMhAPsqANKMJHt4Y9oHOcJaQR6SFm/MY21SZ4bouOp/xdmmBGJlekaikXhUTE6rOLiow6hjI9hSx
jQoG7q6u/jJasUCTi9QBhm4014T8McK6yskGxvKfQUiaAHT97aGAIdUc0xL4x4+4PJiLk0tKZFdn
2qcOOBFEX/JO3FI0ujeagx3DDk+41TjCrfnP19Z/c23chnQuqgGA8j66kzVmb2Wk+lNkjKl4Zz4Z
Iy6khZ8s0gxYl50LfbrYoEWmUfvkOvreGwa0+KJXyqIX3wuQ6TXVBXEEJeX2pk5R6zZJ+fznu7T/
BgrzVE11LA/MvGcYFA3/CkvL6xHRPzvhtRFcgLBlgOg2zbCgGWYwOYn0GlScZWl3ANg9cFVAxqoh
eRVgjgj2zSLLqY50qbspGBGDNXgxxFgOLqW3dor8Ja6zl5RUIe/ExtQJyoCaPxdNRHB7JyGIgSrG
7SId2FbmufoSTw7KvAGDQonTYJjwSiHYXjlpuNB7BvJ6kpbbmA43mMdjIu4SHxUoGD2luLFO0eM2
d8MEwyGz+suUhT+jfLj96tnpRQzYyPO82PVwwToBBtD4WRdJxsiu9ngbCZBHMVN6rI3pIR3D3X9+
1prxN3AsD9vSdMPCRUlFLPQDXLMco0KB85DsIjtBFFM112BUGf0KvEktWjKsWak0CsfHGQxEkqOH
Eqe2fhYkZnSECroDMsooQREZp2VzzNto2DW9sk1Fzz3Be8IjMXWyQ4jeBQnv/mL6FIBLrUB5Aa3x
Xp1fsxnFfgtUysauJkTDxX8SkrEwUHTOwpcAkXIcaclXI5v1IgqKeUSSLB5o+2vGKCoYlQWuNOdJ
F7nnWN/hOYSYV4ZsBek2my50Hbd3Q0hhCjWWaJEV6RdnZkRMTfsl00uAQggplhMtT+07z2nrEBWK
7WHKRNZbO+VnGiMpRs5BgQG5jvP2OwQKka7PMp1IAXfBIdqGav7S6aQbMwOH97Cl5AVzLg96dGkM
6Es+fu2bIVefCPTIV5HxMUnNJXp9UkhygWHgV1tee5G59lIpzqaT7MNS+VnovD5ojGFe71tftZ5w
D3k2CiMJAywVXFkDIbqm3Iut4bBVMh0KW4w1JeUSSK4xhukvuhFPhwHYFAII1ieLjVQIDkExfDMH
FE3sfIOD541RIqQiQAJ2RKmh9uydUSvPQcZ3Lm612gdF+FMZxkuXFP3thCjUQoOTgWTSiIOWBVij
Qip4aOtDWjRP//C6/qZHwS7Z1jC7sS3cID+4BaKS68em0iQ7Q/xk0Rs4QjkXCM4PpT3mqA/ZYUh2
ieLzwocAuCKrQU5HIOneDBnb9B/wu39HfMO2pZOw+I50MpIfDQzbyR7sMtKiXWoFX0sMPwmf9yL1
nSK1qtTT3heIs2LoPwnoVeamL75afTZc6x+ezW8ad8MDb61DkTCBRH78krsIYTk7L6JdGyKAPXZ8
Vd1CjRvIPSV4ZpDi32uGav1sfbdr6i8BkPNG5DcwBjHobSNIpHO+ynz3Ue2iR6jA05pMmL9E4/wf
kLje32DynqnS5oCQ9zTNMD/icAmwTcrgQ7gbkxiRJaroICtWao8QGkInopjNsH5G1HltgX47oiwY
6v5wcFSzXuscSIL6NCWQmZHMyNbgJ5ylLrJREVxJCEhQ68IJJeAGYF7ReZ+QpADwoA4Q2XhCyqLs
vWY/JONTNsXFSp1BxepZHZDiMFeeYnmfcC6KILHr9YOSpPVa5sQDVDWJNeadjkoamT5v3Q8k1tLP
UN2TXVrl3brsonDDZ4Gkaxw82UJXO/POSJrNN16PndVE3UIxhlVglsiT13w2RlXmS13TsKD3lM91
2UA4Bb7LG6x+mVLAuoqxEzlHCRVFm3rpespjSAFXpY8I9fAOaTfU1/L8AWNJWk0jm1aZoew91brL
u+DVwulhaxs7FGDrXYG25WIqxnhT2VJvojpVXllepF6+ndBaZVM7okMQ/WyHqHiLPv6XGvVP1CiD
Ws67dm710r786yfdYDudX7Kf//f/nH8O/7r5OUbfi7/wot4O+8WL0lTjD2hANvwFijK24DH96xcx
Ch7SH6rFR088R64F7c0/iVGGIw6Cy8NRDvGUaJx+EaMM7Q9D9zTbNQgFVV0z3f+GGAWj6q9hrUo0
aWqWa5mWpdmeZX4I2lAjBmEJK//UYIsdVBi7L4yym7dJOgrFTTxRSHjVh1D3Kgh8QlQldDRIj+gg
hlGD/EFofTczEruGdSI/Mh6g6KCdLCZ8z+OBCpe5VrLpOdP06sDotjp4iFdS5xezuev1GEmI2c7P
67ftchG5LQp5gEZB3gdI3upjcSiN6g6NvWGDMml+kBOtaXDbk7MUG/J9lP1wYSYcPC37NaFE8n6x
ywySpqi5v9lRI3SRHeBkkvvUQLcs5Gw7myUaL860aoVJUEfzeuiEc9J1Uc552gAKD7BiJJSXAzFB
SiR/N7E6hBk6EzhagO72KPSq5QQbr+IwKIjYzlFzkqtKJHKWyFwjG9FPlP56qQxtM5BkviguqdbU
GIcaiB+bvVke3mZxoxz2CcXWsqbeZQgR7cosf03kYhwBFoEr+1rT9g3HAC4WpW4HqoqlxOMRj+UV
FHMX9Sd/NZf9D/wS7hSKx9iL0scQ6d20YXcLjirYSMBUjlGHo5BPrbuoJb/UP/phvNV8QAuamz12
EBcoUtRnMhbWdnKqtVrGwR0qOVVbH+c8qY+mmEMZqtj2mvbiA8p3oP2ua8hxGwNpeQAac4Yf9JxG
gFbjtCn2Qez/+ptiu3pKZ4rd8w1kYzIw/H/BPEebBGfeur0zi8FeaXbrEvwKoXDfnExMGm30GHPU
oNAlO/A+d2ijM+f9OXddh1gPZr3XZbnPdfF6nFyHdwAJ0Srt1zWeMUB6/33qfzjNx83ytIEeAtWX
s2/b8YybkUq/XtOSN3ddvl7vv19Xk+YCfzH7b1eUJ8hq0nty7jqR6/o0nrf0sJvC2Xy41Nsj+PCY
PiyOeSxAgk27kgeHg1Zu68Y/pOJzicT3JSf5n4tJE/p8jX8uy83gmpIZ6AHHyC1vO12PNKN5O7Vg
g0MdPM/vTvth3fXyJdCo5LeHXPe53g1gixZNlbFdXS/+u/2ul0OLx6Mo7J2uq66HXtddf9t1XdLo
t6j6Trzh4pmAH3oq6hxF19IuDng00C42RY0cmkYTWZNWEjpGf53V3agEbxPcxgJLoKNpqAofC7TW
FbRa5TmuZ/uwKM+VOAlS9HKLx8dGCUBcHMMMc9eCVZb7/O44ue7tYLmPvJG3M1yXr0d/WFdkCMgk
ICj3g8gJl/6zuR6E5HlrI2YewbdQ35Yj9Cbnpdz0btYSWump1Dj/uKnsdpkRbVvRqMPUo7GYEN1d
RlFOJlm0+RTl80Mtu4R3OwVyV7lNFQ3PdVe52NmmtpF6+l1aHVIxgd5avk0aLaKF1pS628xTcy83
xH/uYjUjaP3rsjz4ung9zSB0++ViqAKORXHBwiCGp8NArz/IOTmxCgDclTvny3cbWmD7qAziaaGh
zE8L/X7yu3Ut6DmqEQvpZSdtBOQcev/0iOI5JbP4buSWQBuBqPbadmyBBJAIwcZrgv+NR2t0/rjz
23FyLZqznKKd3U0M0/PNj0H6LTAu4u7LgLBc2DbYonOTE+kfIefkBi0BD7goi8+gevu9qoTNQU50
RyX9jkWSC1A4+DKKR2VAtFmWjaEcApWU6+hi0WZqyEI4A42TtMkYRHXjOpHrwsL6puajtjYjfT6M
jo82qZjkFr8X4cG3oqws/MrybEwCrAfUu5/AfR0GMdHGFiFNSkWhmg3qEkRMvQnM+VJT514wnAHV
Id4G+f9O4k9OfbB3C7myk++OJTrB9DinYIUQGtJrWm8bw9xWGGnIJyEfjG+6OxNf3K0vqi9e56HG
KeZCi+qLnJtQWF0nHe6TWZajnm54NA86BT10WyBuHNQRZ3s9LFSYrGqM7E/V7HREwKzRnIcHHlRx
sAzFWtSlgzY2HMt57eEkg7wvliKAlJCpVQAYNnOExzDp2HXkKsNydMEL6DkuQiOq47WI6lCMIHoT
5euDXG6vK+Wy3CInmJexZ4kS49IQlJ235ev2dzvJk8jlVIAYdGxl3q4zExmuPD9GQEdBlEMb0GdU
2hl5V+G8YRDYvE3GqFr65WDstAzZ4sASTGieh9xJRF5yrjHAfy4MsSyPvO7Tkjn6ZekhN78dKM4u
52obITsdUy3goCX2JWIydxFtqpzlLcOpqBTh7m+3T0CVSIy4MUW+v+wj9/7/WCd3ebuKPARNrR8B
mPX19XJy7nrvPYXkBcxICBHiGcindf25Hxblw0iUrTXfI9xbHK4TTXRC18VA9CC+6L7IaW+MerR5
YUXXUsje7LqjnBupskJ0+POY6+a301KQyncfVjqNeKofLiv3+R/X2cTwyAEaG1ulgqXXvOlyggMs
p/o4K5fJWf/a6ePmxrL4K//n7e9O+nHXd8tvs+/OPYIlWVpKh8eOuPTftstd56gAKYKx229v/N3a
31/petPJpD1OYDI27+5Azl53eXcKueXjslz57vC37e/uwUi3ZsMQLFYSgJh/TtI/55DsXJuVMu3k
xuv6676Oqfrkk9Ln6yoM6PUD2VdE9+Ws3EJ1QXu7RDExLsyi7USoepCTccKtCDYJlhqxCTFUzsqV
cnPaloyGr3vKORg5GlA1kqzxdTMFDgbLcvu70+l51hz0oYRTJWfl9rcryeW4nh9nMqCbpuuQGboe
LufenfN6S/LscjN/90VBbXOjZSOyWLX+SX4r1y9CLpqBrcFbkd+F3ceoaV73UrPSgQZBFEJ3ii1v
XzMcDmUENIhY5zpxcxDIsA7UpTNWJl2Rhw1HLPx75ETpZ51QRixnc2KRQBez3s8a4VxgHGI8m4oX
V/rOjCKcuy5m4yaOD+SPEdFSuubQuOEzwQ4ZhMmARth0P6cO7WA68rSotmNSBCtLewCPXR+Krv8C
gzs7RuSON61mPocoA67l2DrhNIV39FoDj2nx6+Tw/TqRI/wZLdc1lD3Q29CjjmqH8DIum6RlBXbF
oDO3W0fonIJvJzk3mPZTym+xrPHYmO1GVQnCeHe0OkvXrt0tZ8VCZzBBB//fY1eZipAZhmykKF3Z
JsjzATSYzEL9b8LunxJ2Gsyj/5Swu4m+U6Z5yf+Srns76Fe6ztX/MDUEMTXTsy1XVw1K37/SdZ76
h6mS97ZMtFFQTbLJpP1bx8j9Q3M9VUd00LBVsFXcxVXHiKyaajhCxYZ6g2P9N+k6MnJ/TdchNwI+
wDQc23RV01QNrvRe+qMalRHjnkY7Kr720NZVcYPKI9BJw9oUg/dt1DAEUrsipMbZqutCj+bbuprC
ozcDLRZLHcphhyz17qe0Nu+zMPtSFfNwlEvWmIJ+1cJsg8wzWT31Z64390jgIpEPGm05a2W6SoDy
0IzZa6TFsmOQ4MgJxh1GX4bUxGThNGBUeXUZx/5rmSY2nu/9pamb4Fan3P/kx+DClVGlJXRcZCuG
7JZnfQelc7zkwibWJgMJ/FitoQl3GQq06JhYSEzcmjrUAF/dgqQK7jVLaq3kHfjlBtYuQ54Xu612
GTn4DQ7BKuUsLX+oMHAEMe3qCF+jnQ0ND6C6Y5j32J5EiBnad72vKw9ZbFFqbtT7EWTTMbIUbrr6
bhfB8OBkJoYRcdqtYkxRi0qfngNVheTXUVRwYgt/ysxG+kwfj62O2mAKJgvXObV/yIJyByHJO7nd
iMlEmGR7v1fmHX8f0boBmMad+nal4UuyNLU4PIGfui0heNR5O+21VunPBcCd0gzyn5PWOaduaLwH
d8aICE3ybd+DcG6SWL0tdN9eDYIPH/Xk0oKo6U92az/YCKVvdTOLqbhr+W1eoJzkZPaJcQgVhcg9
oSFyyEMDEK4FnLZg93PsrHolqO9gyuSzhhafF5vWSleMZsmvA1Uc2Hf2zN8SWsG9O6jJTeb0l9lX
nYs1tNvJ1tszugsjksVQhhT6jHu48dveiuObsFWe02mO123rVUd/YtCdVp+CrC1wGCEKB+V4GbCI
XFpOgep2n7jHMcEfinBH3yN63+xcXVu7sZ4szUnV7vAcxcK3jyF/5gwgJ4N3G925dw3Eb7AwH8uE
ZKf5zlyaBIDClkWl8K8fHF0OygT1XOOGSBm4J2Cl0tafjHYsqJ9GN42K3ZplRA9tGGh73Ga+4trX
rEKThBeMR/8fYCi6posrvgOicEemqgkUimW6tkdL8Nc7Ugh1S4ZXwdELQvzQkyzeWGCsUTfFhzLJ
EDAFe8Q32SRLt7PJu6vKvV9ax7rXFpVn1J+LGKa1X2nrNs3cOySXwfplfvA8mMPJBnOTmdnw1eF/
WzDICR697yQKp5WpeNOx70DOU05AiltL7G0eu/4aZehFB7lh2bccURThDeSXVVV4E9xwDgzssl8F
HrSwQG+GvQGdd2E6ID1aHIxvnSm+6btsRwLO2Vc9vOK8vNVS0z6GPWQmVcNHN66D8Wyq+9bws2+E
F9ZK9RVnayvhTW3O8WPQtadJC52j4zvu0lV70KCJZuxNzb5JFC24oTCdLPVSZKrKsL3Jaijnk/I8
gIy5uLWxtmr1U6LH5qkwmoOtK+YdfoBbHOzDJRA+d+PhYtrGpf6IJ2GRIEESj+peC4bLWOrxDngC
zo9xau7NcNxripPt+uE18412C2jyScPm7+RGGkQfQ+lXjRee8WzlM3bU4gjI/IQsNcTb7GuWtYyh
h9xam6nXruB4vHgAaBYFdJBt0nWfHRso49Qm6HMN1Qpfs3SvMNpdOCWQ37ANV0rWzOtpzo4m7p5L
LBPqHdZQ/X3udGtKxntuqdiFU1GvYXRA+CD5YVXDeBrnTl/jhgyzrqu6XexoC/SZf+ByUCwjkZrA
jGWpaYG51qmKLFXFOYV43x2pBe9cp2lQtHFXTW8lew3+wRKg8VdKyOpWsVWCvcC2MTPoqlXbzpgV
KAkAQ3D/sFD5RmpL2c0qNL3GR044jJComeJNi7gr3PrJK6CxIz07NroPbQkuqYf4RgvTBlyAaR4B
8j7ym24xTngwAbOuYxNicqPZ53RGcyXtRu2cmgCROuJaKm0q0RwSmLFnRhv0naOtpn/qqwlWHV/H
Up18Z+Pg/mzXbbzUC689hqq6K1zDO1m+A48nTjbxAJPKTTNnUWF8dQqs6LbWPGXRuk8VCOJ96k3o
4Br+i+VNSGd4uJOVGgLVA5imxH9QOjAxKfksPIqBbmdecrHyZWjDbM69wtt6Y4/YvFFry65z++1o
VuuibB4bIvmL6wBkVugB/EaZbiagtrk55nsEoTuod9aDgS/bLWpnpTYb+8ZAjqnSy+U48zuTyH+k
nv+psPJsoSBfD14yWldxUZwmdO4wydWaarxLTfhoU5KfS4i9K19XvbWfR590DaRej8MpLCIMvOJ4
GtdOCL6omVAyovS0KVpUWMImw6irj/Kt0OiZXErkresncEqSEB9tGgX8Zh5QrK930POQCkrviUma
dY5j/MqLKgpz0+gR5mPs00/fzLKrd6YR3MWAKBct3DrMYzAgBiK/rcz0GRgtAsKi5anm+jlU3WKN
4K/Altaf+hyR2M6CB1HOqKXkirkaxHMoauuowmpeJQV63+msby3/0em+gG9C/BcTYFXxCIFG2EMd
/oWjAb/Ns9GEh9MGGy06FaJEE6Lfvh1K83uJ5fPZ+J7NekHMgONUNWxMS3sdoox3EcKV1YQ/Ighe
GK3zMea+fxfa9U7LYwz4sEbaAjxYyjauTDCOrE2CjAaf83LsW1xNAKeM6HNkmlUdzKF+LoYh3inC
EQGJESR4n8usqFa1a8JerXI8VXt9m0yAIr3JMvax+HJ1cwKPbM/rckA0CsFsaC4XC1bQplMbZwHv
5twOubORXyQ58WU4hcXZcdCJbwioasCpO+xKzsVclPd9jZ+AOdencirhn7ZThRREYEMebn9mUBnP
WddtNKT2d75enn3y53ewa707152g9AZDszAHlNp7oztN3ari3hb+LMAdFZDiCQVk1zeSiz0pR7Oc
mmMaEMIWUbhvPcT2Heiei0qBfEXY/OinBn4usJegLDsnEEOQ2fSVE+M8kAe5fuPjzEIGMgRIHSog
2t0Yh1XksvJksDZT57wOA99f2CbzynQj9djnxk/8jOJdAhUKneMRHo0XOBtrYA+iEh9/Mis/pEKq
2+iCH4mX5PcVjkrglYqvqm/GB3yu7wsnAc9EY3KuU6ysItyE4ZO12onRwz41R2vfqpDSGxBteQAj
XpB+i/yMnEy8b0AK41hxaFLdXw/mVBxbEwUlQOovytxNG9NGqaabneDOCbybCRLVHv/05iTQ1yBC
Wzqj2zwcJ6ScdXc1qSj3VNSecSvGOijPJrR/tPI8YK1yQ1reXDbB8NK1+Auh8dCs+7bV1+htwz93
25NNm7Zx+wFtbJ7YUu0nLMKhfq0yN6SDMEd1gR4Mv03hYzSVyto72LUulRggX46Hz0mJh3uliJyV
XBowEl6aThlt6WqgsNDFPqR6uLNmVJMrvHa3OXXtPpNS27hiqj1tufb/KDuzHbeRbdt+EQEGg8Hm
VaJ6KXt3+ULYZTvY9/3Xn0EVcFBln1vGxQaEtMs7U0mRESvWmnNMPZ0SRHnPKOSUaR6k54WfwM4T
/DxAsOgm85GwNizqCe7FRXnQ7DB5DPA9GMZyLBla2CiFtj/MzXuFiJtkAxbYeF1qe51gqVloTvg8
SifRz59lvkRXywuHvV2J/dgSyKiTNg0wd7HFN8Biouil67wfaca+nVqGeGs5utNeH68ZJS11S/Nd
gGT2PFc8VFK88XYI6UjjH5M2OwQ/CsRzxCc4OWRn6/pDWwlcuna3ikfD7jCSNBYM68ceY6Z7WMbp
YzoSYsJSZKKYAujgP3S1cVoBa7ZMf8Ym9Jsomg8m9ypyRaTuUYT9OmUzWMRfGGMAbHj1AUUrAgx5
5iEMeKMTljEu7pzAlnIL44WtCySAwGxtPpksu0d7QcxEF2l1k2UuAST5Fzerm0sdO89LVBcvVZOy
A06koZd5X1N3QnBW/vQSm1a7E8ijHiTJc7SRHOgeutljApAfoP8wJBiD2C+7J5A3eA4dIs6j1RF2
f+kL83uZJPxzI+IA1uj5EnWBTgdSVnom1TPfYQv2/NQTRbY1JjtcjUgD4bmAhJjkobHqHLL0/j5A
NrG7vGBnjGMFpqhnX67iJcfPCzgwphoMMGO0qMKkvVIvSNhdiBpKPEsfh7B7zBosvNXYdQEK1Wpj
VRMRA7PTHVHE/ghDx98awzDyT7E5OjqyT8wQUQxbHfq2npSA9a7MoYM8DWN0TU31CIG9IoJq9YNP
qtpbavoWcULaJl1T7hneWtjXqLwre66w6NSfLE532H4YVVBdM0CMS0G6smN/5Z3x9roKLRo1fdA7
aX5IhhmjdzZH+0WitVuXfkD7EEL6VXFtpcAhR4djaBVEE+m4YyXLS1nIJXCLqjuEEWl7MNGPvpF/
C02/fcCg3LsOK5h3ms203kkCOU5ool9QaST4mrKLNvy/pt4yz3YT/8BN/Y0jro0LoiYe3uLcMHje
LqmwNkwNKcgj5JS9H8n0fSRmN5sV+X2W6bLJ8Sjz984BdzOIjLAXGHcN5BQKkZ62TnIYxHXorW9i
psrRNrEMs2Xt+gpMGUrsBTkxkBs3hpo4RDbYEZPaSnlRHJDkiHx0sPB8Rd5zaLuanQdsWtsO4VW9
A4YbH8ZCvCBHPRsC72sWMlE3Ifxmqiw/qjKetmFhghRsXAn/651MtJ18LjvHO8458qgSXxXWLRqj
BsBcu8GPntfocik/2Cvk+S9XTOQDEmoS2H5NXqTD2m71yyk2Ka5DR38hGqB5TTvrtfNmvHl1Rsbf
6F4lF2vHAd+Cb6nXDEX8j65OsM/Y9k8+lfhcV6kI8lJGgQbIvohxX/ZYNKwWnYyK8ue+Tj7Sx3W2
1gDzIXHWp8AnzNcWLAB+Xn8L01ZeVQ/zo7Xdi4CK+NAdh6LwbtmYob2OfIj7jdFekfTeyp7wPN7Y
13Ba3GcVkoTWL6sJwVLmDeEbmKCa2lrbT11J8GTc0kRVNY+3zGP7I1XuazZDdCfJaCq6B2qA9Oqp
ERpc+zgLGeExTucnk0aOIPznDJxGknKAj417k/N/dlN5U11G5RMb608XVdvqhrCo/buaK6wQG2ii
b1nomnvlcHIAOdVtOmr3XW4y4Xfn1r+asKaISRWX+ws5pA34iMcwAtjXJBaYgQ4ivVuaR6fgUJtY
4/fU4kmiBQ7ElNpqUpHxMhZ9eRmR+pMiSNstrtbG10I607154zcoWSl4TqBPhktDruE29JglGfDu
LvGUxJf7V7XIg3CIszMpoM7KujOAMpT1lQrNO0ohHmOSYV7oTxaPSNw5obEQbHUC7MPi74CM9F9l
SPgWz0r6NOGJCmTP4bGy0r2Lfeyxxkt5Da1OEIUuJmpRMjsvlPrppcCovG28pN0Kc1mzQcmvGCEc
epToyV+LkyB5M4r8hQaoOIq5FzurMzT6521cY+m3i/BL2HcwAFH2cSJ1/MDuE48wPI4Rg1uTYY/0
5G1Mi09Uuj2OxBmMRI69nVtySwpsuAMTOj+KfGlWdBExBEudX1J6D1rifDdI/oWClsqt6RM7W/ji
4kVW/jiuTS9jkg/D5E/kwzn6EPc6ftPYus6g8DCEx2b0xiq9XOdSf4ewHruvxLW4r1GNMJ+ZCLbc
WTXbxu2sA9t48kyK1za25HAxSwZPa+SnNyfBapl9x31OCJdag4OdoTzg3bWeei98HTix47j1kyPQ
UMghU2mc0tQ73X/pRKb7UmPZnRvrBmtJ3O73SifEidMwJEereqpg/W3uTcjKctLLQisjsEPre+gM
5GAILzvW4fC4hLvZLMYnTl8kqKTtWSRTs4lHb6Zedhn5wrxw89a8RfWHhSjHa0M34NYYzksIQ3Vb
K7GxS8Pci9q3r/Wt634kS1ReY1LKt0zI4CwaFhtvkyeHhtIrUHHsXkoVNgyrTj0iiRsEVrKy8vTq
Wgm0Ky8lmrInNFB7eOAqza8k4onoyZJPqvXaNyiDCI+ntDu2zfKAwxcuYRaONzTs4da26vjBaKFC
ZWAbbtJMiMoGFBoAtc3tTYwPfxnClxwx+DW17eaYsaCz2wIljRbxoyAVl8iaLAsicne32SCMQ0he
WZH4+SWbmBrb1hxtRmwfl/uLXRLCuozjqxos9zKMJpCNfOqP9wLEMxju6SYP2nbCLk1IOVw3ccKf
obdtYWbBiqw8UKXIPBHBsow/Kr94mdz6MhbE/LCifiXGiWw7euM7ix1q73deDwLx2NL0QJMpvZOh
6P1A3na5u4d4b0tVo+B+gBjVQoetPzQVtHIx+h+K/GZh08e4meiHvBDipgzIapPhHtkyiAObWUHr
tPWeFsI4qXe9596FpeiDOr76S4QZMJaXuqkem0iVl6luP8tK8Hz74+3u/7gj4pS9nG1VvoV5ur8f
JMuWgSdt9c+dR0OHrDN6tHmJlbkrMA7z67ermoeZ/FeCVX6U4L72fvvJIApsgRt/kjK+hehm9jN4
F8KY0FwlibMcltJwtnPWR8elPN/pdnca7JrfVBkmWc7G8NwVUXxTuvgcxcZI5el/VesRL8+22VpK
k7gHnyjOmSgku4aEvJBd/lxcCJanp5Cs2Vy1Rb8p5KbNtUPcC+3snlHNnoUG+APLOBj6DvJhjN/G
VRbTQY+MZQ+QRTBmBD9TKX9IcOLie442TinNN63wvLdVgf+mKk3GcVwASrcZphDxYo5dfTLIcTkA
eOYolA3JHsIEdbP8iBOse5zz7GGgC3r1XY/TvbauS8Z4YZ5je1dlrbzNBdKnfrQPhl/YHCpoZDap
omcCVg/XENwo9spHzBpjCkOd6yhPVILTU1vwoBtNBb7D6YLcmX+OllPfWlamtvfKvaDTCXYEq21k
juqcQ7q2vTw50ksignFkIWx6l6VSepu+ISfHUAXwFm9wtkTPo82N5ZszcpyZKrcIEiOKCDR2a0K4
LDA5xMh5oH9qYC9blSbNMZ55c6tizCTJrw0LroKmi0mlE593Upj6NA7ys5eay0NjOy9Fnjb08/RH
FSmGtJYPcpDMeKLmOg10PPyewgvhPMyeZRKtg9QG3pqqp01Y0Oba0GwnDjNx2Xcd2kseneGfbiHq
q5HpNfJp3DslZIp7M6UP68+MPV6qKR12y5ANR6ymxM6uUCGnSM75R9Bk9klzlTayobSynfK7bOLz
PAM37CWni8Iw3LOquzwQEYELqKTWLij+bh3iIy3F01z7EaAjj/I/thE7t8uG9Jz44Nj0d+i/96Bl
I6KjqrHYGc57OkI9aEvWndFyi+eBsBxdqTOVl70nFnvYmUM+AoikFZQIu9gBlMC7+jXqhvHd79Rb
ycpBwqn5nIQ3CfATwLMOwJwgNEprn2OmqL54FsnWrl+MuwI+fDAMmmLKeusq4Z80IdaXqcdiFY6L
c+Y+/TzRzorpgt4795L72rXr+oEIqZfW4aDtL8RzdBxzyWZDN0sO8MfB9x6adOHsEAL+HJrRuBD1
iLxyPZr2kjXcTai2vGSB752Rhjwy/9L6U0L63NE10Yl6sJGu3gIGGohifBxsGZ6Z+189li96XE70
ih/O20iitTjGkI7ryD56bWcS7sbRL3dKVNXFXV9w899gZ3QQzShaImt6dsvW2PukzQF2hdQkPJCP
XtgB/xNtwvv26ksCg3btCcBo8p30pPij4Vv51V9fCsf46JSlu+maSG8FUOWHsvb3fcRS3XXgIEQa
Ba38SQiHPBbu8A4F2aObYXN6qt1lN3bWvMla7V5okz6Fo12cp7Sqry3GPXOu9HlJnHfT0PWhLKuE
7sEUPrdj/In9/1tZd/4rOX4wAQCWBTYV5TFdiDiia5O9OQuGB7hD2yUp1vaRbx0q5qabSvJGG3cg
nn3p/kpbDt9UReJsJY4ObOCD6CD6cUfq1ib3em+Td6JlH3fynd3MdZBMZf62mPm5trz81JGjSqeo
Z/4bMmJNq1J9oAQ6DoBvduNAavCSmeEt6Rv6M1Z85jvLbe97y1vrUfQnPmMDoE5H7IjeU5fk7001
7iPPtN5q+3vrmZhrtWs+LUl99cc429dWnOOskuXWHumCyaX74Khi1XtVNDvEKC/CKj+YHrezLxcm
mj1WBD0tn7OavFupPktAumypY8W4Nlc7MRKMl88UKP6QH8gbTM8mTrmEvqYkSt0hZvkFlsB8XXz7
STtc6iwzp094xH+G6cJxkK7b1RumvclS+rmorBed0LtJiyoiw52NhY/IOMRV3D4N8CxoH1x5OgQJ
25ACwrBL97DA69MSez3STFDLReS9TNp3tv6AQwKeQrVPJpzoSUK6ZDeDvMMqHIgsw/i8yk6HzG1o
xrFK+h0VplPE3n4K6+pLhTTp4ofLGNz/K3smc1FURIldXB2jTIOS4eO2WjhP2P1m9OT82Occ0pK+
PNRqfoIXPZzAPJCUiL2ZlLzxieeQ3D/mHYzFiBL3VP8hjL6io8JVKEIbBzBNE85E8DHosN5sNdOn
9qnl+yIChRS2ySdVfp8jnTBrK2mChzaGl7iOLrqPavb+fLpMIydGo/aeOb7RhGUEuOCE2Dn5Yt8K
p4NfHibQJRKDp9E13WBq8uuMj5CRDU6/eEkoSIiWfxyJxL2a4qflAy1fx9ppQoXvp/1b2MXNqzd+
wiD/RNQ2o02WkWCOvb+GrKP7HS/eBrNh9zo5tX+hmfNkzMv3sS+6Fy13NPB9Qi9riA2rLGkQyc+J
hSpoavm1sMw3Rzs+FmY/3QeTjUN59o0aGw6Ja90kH0F57zv86Yc4QTyv+lfbGk4Jh48dgEY4HNzm
jmN8D3VrBxE5moyEOUrUijO50d46zrZcy3YvjCPOWBfvD49PZIoL5xsyWA34LiXgKQ9l2AFgeBMO
zwjtOyQAQEnnIf8uUOkze9iuoxRHLCNaam8igdV87wxKc4bv3nZKZh76eGB8YGSEvlY9Pl4s9Fn1
blSxxSND6WKn26RCL+6M9dXMSRWKIse/3b/S2rim7eifQJ72ZoD6cTii7/g8ag/yCl0CJUNGYnWk
Ge3zcv/q/mIsrXkeLONYTI1+0EWOL7SLvtdSAr5rszp6qMLx1JbDjEBl/TsEztHD2A5wjkmoIyUU
3yiJRAJkjFsRjEIF9nB/wYSq9z16nL//LiRxdd90TEhce0oeTO0lD5T+y0nr/Al6Jel6//v396+E
CaV6GRrS3N09qHbaKX3loSxzyqvte5zQyvoHGzlLbO3irKDs3XZGYQTJMJl7vr+71UMPyYCGcFAT
4EWPJTXP8N3erRkdLID9ektY6XEwUqSJXlEG1lI3O7GGeph4N3YEiwFfwvz6mtKavA5xFWAIfHEc
AgtnO06OFitC2NHvoxf/lHNltwaLYOtlD3FBh0yGzvvIyQtde/yhNKufxRh/lDhvOfmjXac1WftI
tyGJXlU3y0MjY9rvjX0RE6OVXHawnbqzW+aMp8fvRfHFcYavguFfrxtxHOuDJcClZe6nTCjGalG7
b7Rz9WeaxZztqNqcvtlEhX5pmaOmyiWk1K8Tciy5zwSnONfHogu2YzZ8EH8q2pap+RUufbuJ3nvx
zWVexEnKBik2ubuiJs5SDJqkhCR9kFbhbe0BJnrRZ0jCE5WjM7HEZhqOtl1Oj3YD6MV2viwiO88u
2fWLIAE88tznzMkY8VbNg1qGPcdWLAJglemt2WHOONo3TmFYRRSrdKIj1T+HtMSJUw5h2mX9g3Gc
QDF8kqpy0a1QHyQUjQCe6ON12dWN+IZoGL4UYGLMuWhZdusdm8aW1jG53i3f08zWU2F7TI0ZZW/5
LRsUVH4F4HdYii4wQgc0+Y73oQIp0mnjzsCkv6WTn4MmidZCuoT9LxyxHf2Uts2eqRX1cO5mgdUT
isw8j0OO/L6MIbBTm2TGQb36CDPjJf4+iY3jrs9FQyA9LGucC5X717IGo5coEQ+RB4uiImclD5+Z
HddgCiwAlOlU750mvFiSrI1e+zuMcvMW+c0MAFK9eYyJfLejxQNBbutG6oefkg3kMjVt9drQW+PM
e1ze5EUccy3nQIZr+nnRbeexLXdm353516/jAGuJMKyLlcykPBZtw7nLfo3gAm6Eg+GoSgZaoDDQ
J9V8ssr0gAYy3rJ3/FCueaRs31upSf5Il55Y4WnGR3tc7nwChSDBYalxdat6ny9q7+EyP0jDffbd
kYmCBos0kNWjB13tOGd+F5N86hu6j3ZYBJKImp2pOoRX8Q93pTi3YOIZVpLLMyVB77c66EIT6qTb
HCxVPIIz20pncpjS596+S813hpJfuK5x9SgngxscVgEx0YSLmB0DevwNTK3ZY0raKFVrr4AjqnqD
zydEErHD2MpoIG1PUdceOXMWTNkUQ5iKpn06WERbjKDiIdiMc/LUkgXE/qfEtqp9P6CDxoZjrUFT
sm1eHYuyuR32RbLmbMclc0Ob/OqWsJQlR5hEMk8z6oYBvUO0/cRWod36igQc1idRE2AT440JzaR2
RICmDl9G25N0W23JfHvGU2BvQ7CrKFcBrsSMdebesFkIC2ZlBf0tX8gHxqG4QsUC+gZ8wmb0zW8d
CbixqCnt0yZjIAw8yqi+Y2mRuHdo2i8EPG7z8APZ5Mcsp5fSkBwTMHB/BRyEj3Sfl/Zfuc6Yrsxf
UTZ9TVnRNq6q9SZCUAMD1SHv3HyvZ1o+dDA29SQ/EjgQbdy3vBdwSiBgAFw/um53K3NGtaFDIw7H
AnShMlBrvWmPqjvFzoDzgiLe9Mb0MFTvDZKX7diBRq+X9nUeY72RBUrKknQVFfOhOqazt9v0xMHu
U5Kk30QE+VWxGBfNvPPjMTqYnv82T5dahl8sVqIACPG09yb7xaRdH3k0l22Pk2+cfgYHE6G3tv6q
Sv1xjVVJfBhJSTpRqJfLe+7nP9yhrQ5VSfqUd9JV8yV3eh3AaGfUsFzLBro0zSGaEc0U9Hmn9oMx
PIkWCnJCNDocZvNbHiZdkNnMzaukJF7D+Y464F2Xw3jCE/tzWPwfgEnFrs6M/dh45h8YQHdYxb/F
aa4r+d+dUySxrv9bnFaXufQScrbPABQxR3qfKqeCW1IgvYpGLQ8WcFzaEsQEQ+XdYTIfmRPeUg76
AVy/eGdDdUUs6UQHTXX0By3fL6GcFtmkrlLoevHhWfjucff/Uzxrh0vkRswSzkCl5KlZ21+OH3d7
N7J3tOjp52f+zZd9vHa0gLJ6kYs/e5s7DGYNQV02LiFHlFxcux4lqjW//OENrmCtX6+e4/L2wIGw
FJq/SPsGsjX61tfh2eaYp6HgUE0UkCmWmEQd3jgE6nEiGYCJ4z1bKHO2ALzKv7Nw/5/8r980xlwm
1zThuSE2Jkvwl89QwP4yNNLDM2oahhRLShqME5S5ei8dis5s/TArQmvCMsv+IG9cv/W/LwDsKI9P
xpMm1oJfQyhr7bsV6mDQqOtIumVcmMQx9r0R6M6yZq9rB35G6xJ28N+X3lo/+19+slCsn9y5pmOr
X+FVwiuTsshyxQgqrh+RfZ270cAt1opjp3GJjGvcVDu9FYv3k3CrJvDsJ+ibVHs5vK+VtZVPWRrM
8EKuTTGRh7n0lyxphptS5dfcoYhH6/AneeqvGChuaa6UZ3quJW1umV/lqXNOy8enMj7LvqG/Yiw4
F2nTlAwdglTaw5MUWyYFzRGBng1adxtaS0aQEyP0EM7AHlViMlrllTiWi2sQGdT07XyEa/RcdVV3
6SGP9piPAbcbB+bGiMiX7/noYX9oEwYOjCY2OYKLK8RJtHKus6UVnaCeSKwDo+kbhbd4++9P6ve7
01MOBzLPdF2LIeMvwIqysGuTK+2ce/rGm5YHeGNKOBRD/7mVVIJxQwNYuMmnxknN/X//7N+lt/xs
VyifM4nCPvrLk5GF1oj6vXXOAlh6sUztHpEm+Bg3DNy1bfrfP+335cpTri88pRz4QL9Bk5xOWjVq
SeccW8aPsaw+oPH+m+6Uihy4ffjjv3+etS4vvzwDxPxIE4gRtxU9Af77P3JF0zqv6XyU6pyGobuL
jQS6RXMQrV1syn5tdqwjgrik7a+Nl6pqCmRekt229GgCruPRunHtk9TVy100mlfksheSU9UIK6hU
9j5lwVo6rR51W5+pof0/LB/W7wuo5yiWLy6YLfnqlw+I9IJwHjMHs2tiuBjbad8nbfMkek+fJ9ef
jkIYnyWDMMfn7SKo6jd+PtFjW+WIo4dCpIK7HfbxJrNnn3GGcyMn76MVV/ptKT6Eql4O/33R/4/b
2bdI+hVcdvb7X6+5bwF3XSplnWk10OBXTDuUVxdHFIAnEZYiKNZQWVrhOjcv//2jxf+x5nEnu46k
Ae3av2XrujRv+dm5db5nDNXFMuOWRLkzgKcVkml+2AzzTXReBaiyY9a1amqbyZw2aPyGP9ztvwIW
16UMgwz53LapoISt7J1/3n2DGZP14TvinDkk6t7VQ3BKrO0T9190WKoPnMp54KgPDdco//Bk38lV
/773fVw6CkGdy8Dm92VljbYxi8g8V6b5hZ5ghXJEzp+Vd8hl9rLEjKClAnqTh+sIx0zICMtWRGfk
vLuxdQzxsH1rhHtc+lI9DvJM5x6wb1MFEDyg8oJJ38cMLh8nWzyR9RgfqtA+a78XFwDEw1kp4JfW
YB46VTiYuRm5VWhqH3Ssd5I+ywbDiNrnBDSguXUIPCwzP0js/GWQ3bGv/eLCUGIFv6nZIlaCFexo
w6IiSAIUnxOR85C1lOl+I9jLRPEOzuWFnLV2D8LUPo0iPGrgpdwoQezq6aoTyzmMKxFOVwY49mF+
nzBEG+RujUaevjRrLhBF7bUdxoW5mM+ws+VElfTmAuNz8K6Fm712On3qWwySQ1SIP9wu/8eGDbmI
IytB2RYHiPti9o/FqiC4IJ6NUJ31aHsXjIYHlAbfkqj1nofOvHgaGUY6oxkggBH4pOogARRv/RSq
k7k0DJdpweoaXbHVZwdIPvQJ0DIyLKmaU1+rDzBoAev2i/WHN65+f+JJtWeVhT/ne9L7laGmswHZ
CjXg+S4TVWhMFmP+2WutvuV58+4ZM9AK5d7SZQmxPmXMpIv+qfNtWPIV2ykSGpJtGOShfLiGpLXR
fZaoB5uJQEFDnlINKc1JPmqmVbuBKd8BOiGWo4pZQ8tYS/ifZQKWHBZFbhMlwCTfQaZ+FlP1dK+s
Os791/wJxxQLoz9Zu8yK6SEzWyZXTj5PBrOQrPmrAfh2CaaM8FfSmfpjTQevGWcyFt49iWFY5bEM
0GHx+1HdS67wYx5ORLLhBjuWHTovZY1f/rCk/QKoYxGBpqVwx7Gg8hDfYXv/uCvMuo2WwWMLy7wj
fJDooXW7eoecDX+Rv+IpwRvRiGMkmJY2dJAamNUUIYpIfWKdm/QPq7v4bUt1oAzy2GAhYm2zf30/
ddwyuGzmhfxCNZ7cFkmF6+6m0mweYptOQvecdkW5dSt0j3Dh99GCUr1wGbwRp9Ze+1hEf6h0f1/1
eUu4mlYcmc9u+WsB5S0WmmyahxAeYonMlPAR+hUhOaMgUAXtGeAETDnN+Ua/fz45GVBMc7AukHHl
H2LExW/1/vpe0BqDSVuLV/XLmp/jziFxy5zPSosVnq2KU9vVh5gxIPgmPrTQspC+MvcMOscQgdvz
3oyxetRpRvRAnT8x1w/5//R2UHPa5TAZJ5dlWt7/cF/9vjs5FBTroQRzEweEX49mRF3Fk1O549lo
iJLBO2mecm1eUccSLMPY8UgDlgQUNP+PYegfDf9QlzzafpxHVyN+kQsmlNFVHyLdNCdyR/pN03j5
NZvHW7SfEPq+VPWUr7THB5K6qldWiPzCxBLD0VjtrJ5luEzbKpjttNktpf8lLLofBKDna+J4uDfM
LkdnVRV+EBUIwlVi01xchdVRHQJr9RTKQqc9SJT6duuqk6olyWVz7u46q243FWahi4pobaNM25NW
5R76lrCkQbjFkWaBRB7kEONRFnFAIuj8yDNd0JUcz/RGQ+SN5OWWpGJcJslY+P5SdXO3H+bSPtwP
ICUDPdSvsrsuuCVxhxTO40KiSDDs8t61PoiZcj5J9Qe4rl+yliOujrOdYXfihIPzZ2OiBxnk4m3p
vdx0RAiU0/f+430RTWgaXkxveJ3r/otZLngjjN2I0uoaC+OltcjR1MCactfWN119YuCf4Dnw/bMD
Fv5+ko7D5udUoGBP/IGrwU6wLRYtHkQWs8fl4bG11fSHmuP3m18JTvr4jX0lASevp41/rFVxgUMG
NVd7jlPJaY2siLWGrsadhwd4T4Qhc5H5///pV4LH3nZthhTub5DmTptWN0xRc/ZSCL9Gad+yfvAv
iVFkxJU4cbB48tB1UIFXVVaOmedvvYLqHe/63w+V9csBB3wopZbFTogZTK28w39fgALrh6gbZTOa
Nt5q1yuuPERswYqGLbLfA/YN++RE4c2w+zlY/RoLXM0TgSn+xyQ19lEzMirzxhvcpm8UIjSOLVJK
ETpORk7t5DPKX6JnyfgvKFFmb5cStnza7sppsv600nvit1+HNV46juR3gZFKBfvvX8fOmFTaiLbP
0VTHgWdE4rzkyjznRAbkm/ufsSyK8/2rtMi2bTXHp3HlCCUdTujN/UsvRPK0ybw828M8+EiaHMCh
9SWmikfiPlF4Niq4/5UixJ7pU0llUHfL2ZpSBgpdB7cdKXpv1jJIUwwUj/0M2XZhmJI48hyrBMJy
VE3/+6WJMsWA2Q+hrZTnJPLmnXLan7k/G0S2LBP7e9tvm7wNFeklZUSK6IBsKZP50VYpUI6KuXZi
g3NDrh0CvFryiczNbv1yxizEQOJcrC/3r3yyFMm6KUxecSdTrErzuVAdZpkmeSVnDLd0WGtCywGe
T459sDwTmc0UvdY9mxarGIq5+i3vcoTGAIcYWS0HN/oQ5Vod3Bo7G7ME9OKGE0Nsid7uzsy/7Vfo
BbHckUqqJvxA/cxYpsrs+onsQQH4OJQ5oSc22RldQyS5xKYFi7bUkP/JMZrQklgMN14SMYi3IuqD
Fi3LbgpTRgUZA1Yx283FxxN0yFilt3PueVc3J9N5VMRugga7l2fzWD3ZCcEKlSaKI7O76NhhFLu/
S2bgt4LZ+4nMiBgsUaFeO+JkAj/lbuD4wmQeiVDgEDN9NWTZXxPETxwuKiT3FlTppqPX1BXDUxjW
5luiTf+g0Q43th++4vkHXsEzZBq1ZF9qKyOIQHyg9rNvmhCqR8gW3qYkuGwLGtk53e06bFvGRo+M
rowG+knWFdjbZ+zyuLWO3IOaRIAI8ao0ikMENmqjW47TvtLlvm3/wjt7JKxNvI02kX5prQ08oLTk
51LlV1Quq9pJXVWK8oy4jehAtktywLlFRm7H+cmvgf+nofOGYMzaJahrDmWOHxJ0FXbL2GD+oz/S
I3rEakUbSthHDxzLycrto+awj0Z9sXYky53neNwy+kiLWnwucvXRLvLPXqsRlvYRvlJc8Serb/bG
4Kqj1AIrHzlLjonFv4pw9TWD9QnhLLVzkUGga+z42Ea7kR+a9M30xNvcdA72+L87lGaK7NBriAZC
pY6R7OVuTJ1XWe5U+28W+i6GMPQyFaXftZj6x1JAMS8MOJ3eiLxqyOJPKGHrw+BxG93dxSEK2yeb
wLytETvxX0301dSLc/BbkR3GCH3fbELGKsiyw9bKcR2XAffrYj0vKGPeAGFix4mzCHESf8zq/oaR
R7Damg66EboLbk8S2RLJ6SluqPrlAGKfINfk2Nbm1VdGcZQDvmcA8mj2MPztbNI7cWGH8gW9AD9+
aQjIydzAJOEG0A5mL8cDAsPOu/VSRp7lyZ6d6hUyg95WTd0zPLGzrVyYsBbZqj/CektM8iYzsZwi
IMiOti59REN63XpnjdjWRALZRFeaJRHBLKxCrckDUcje2DcybYMO1UgwMMC6ORYBXwR9XHwium7c
CgNvQKLQw1lwGQ9z+oMEc31B21ddzThelSkYTjKElVe/eOak0l1p9WY7GpD+tnYTufdK291mRqlP
3tBSZTq6fqOu3ZZeYT9TMWFZ8dtb0fXiwZdGgifiBeNOvsEMxRrTtsSYDZ1PQ8Wexgu/fwTPGiq+
6U1PiSrmJxRUEXcAQW6jW++VHXlPhm7FY8XDVHOc3QKXTc4xPvi1gTueh9qAzoufWDMk683PZTXR
kyvGt9TyQ3bKGXRtpR8REP8Pe2fWGzfWbue/EuSeX0hujsBJgNQ8qSYNlnxD2C0355mb06/PQ6pP
y+3zIUbuAwMEp6KsUhW59/uu9SznMY7/4MFAh7UWDhldzHqYSZa+jm0TMa+xbTBZtF6LEOrq9lpN
yLOpbdRyIOgvyJJDn/jHtD9A7baxljTfgE5X2xCKLjSumFA9ZElHeGR3wphM3tJvgfT3Lj6ZQ+wi
ghsQv29C2toLK9HIMKnaKRzuWdYCHpzuH0PU5LsWqhhdxuiomDziKtf08IAU6Bptg2FlwS3lrsT+
piDmz9Zy95I3pMD3lVptvTi6GRmlvqbgi58XmbGCzVMiuhk7WMCZuveH9JlHPjcqNKq821OOuVtL
DEno25aMiV0sSH27SmgGb32gWj1g/bmbGhWoiAynPhZ4cMMFCUtKWfBtVs2zG4k/Y99aDYL8ZXQB
uKTN3lyHqKYyn343wtn8OKQMl0tvZWXGV68c9AU0BH3TOCbj5iS+oLrnzxARIQ4Py6AD3OH8UrZ+
glEAt9h4piVJoQ3I+UrDTbwJsC2vccWkYNJKvBIuYUeV+qBLVZyZtqBVg09z6SqBkx9ZK9okojId
avbwGKsVCarOCQGdXOdmHgBZStUt7+uubRKiRsu435uixHM+XZqmcLjUJloL0h2yDez+cY5gsLmF
OtyDHkvdj8h4kD3iiathCvOx5FaZkhx9HYc823Zt0y3HysJw0sZYfDzpLEtP1da8k0RR2SZeSjJI
sYyEJ1InUOWNRIGo7osVn41Q2m8WvI2adBn8WsARo75rH1GpLWftbx6HtFkC81tqW6gKoyTYu0qz
Lj3FeEgzY4AsWF2ZUr7rYblzWnfca+rKYCjFxKh/R86B+zCtb4D4SWrNNXNnSHKNYv+sU+O+6PVA
enThrRI/Oem16u70KlWXo0BqS7hMtJR+p20Zoq1lOFq7GvPEwqZ0SS2OWUdAQrs1UGZo6pYEDNXa
p3FJ8kNpPM5tGdmIeG8plcX/O/sqVBQcTWudmozEs0ls3fvodpL4lEdGtddjSTvZ8zFat42BMK/r
d4KfoqVFdwSHvw39QDuZrXUcneS9bCL37CELEhR4ts1YXctexPwa3rDMvVEeQs1bBeMxA+Z2Rl+G
pNgolD2dZyAvakXABm9HCKSBUhAEgSG6564TPJjYJ7RBc05lZa0cosgJ2ui+zc5yQOkLp0yDdTXW
p9JpQEi7EGTcplnOzZCmEMpCtvGqLDVt1SNtXffkaDHgcPU1/Xw0rSrs6qgIVk6q3QqqI5H8QzU3
JWIEo/LcfYimZBF4hISYKoZ7I5voyAXW926yMOIQxSdcCRp1wXekxdBHG3FF0ZqthqiCi2lJ78Ak
D5081uilVjoVOV+y2Ia6+S30hHgwx3oyKkV7XU1evb4zNvRDtUWQ4rm38fqEatYcK9t6dJNiGRuR
cvBSwmWsnBloXHSPmajVozT8FU3UYdkMRkaxuN5p2H51huZ3antP6aCrx2REr9J58Z7YJpP2dtuu
iRQIzshJNt2IvRlAiX3SZIPxpGvDA/VHUKMNd1/KgikTZvNqKeELt/Hq0FE8uow8jAXy1r1wAm4g
TXyWo+leKJ1YIQLKkI4gAkvafmXdfqX6V9ys2ww48WO7v87jUETTm8QVwYnxvuA2jqRbKZtqrfDN
J9lhJGPO9tEUSj6co7EyjEbuEXnUK1847U1xu73a++pDI5UaJbwJZci04m0W2JdINaqtkhLh7o0I
72AWIFSpw+92G4/7vpM4Vt30XmkxD7RUeVRJVdhGona53ZP+MpodZvDQ27t9WdyzEVCCpljTk9Pf
eQU/q2/jL62oH8u0f7G0zrtTLUIPVcT6pcVkTXkIwMwQ1Yj5Yifd1TGzFrxNWPPaETicOl50CXig
Sjvl6yCSC04kaSn2n2DM+W0r9RvzYWVV6c0prOiOliNV0CbW9lWcMb4x+Gwkk6kKB1hd4Dxqrbo7
CfyhO6t0vkMH0HGOHcuGLtnoDekhzstibZiuwLgB3elDBFwDJ0A8SjsVc9GC8JzuAMfnuTT1deAW
hNITcLgPA6enFSBvjkjtbx1fMHfEFiSTOjv4iCPvBTFFFXeTfeg72I97GWFQ96ZnBlOtPg0OkfFq
lQrjwaxGklzUhbZqkKwd6qIM9wGgd78c841hjN6rFaC26a1Fl0ft1W8J/jWjWpztkadyhfR7CAP9
6gnj4prkUGidSE4DXmo3TNwnR+BxRN73IEuD+sVQ3cy6qG9tiyKyLUYCDJk/zJ/bDk34soM8vq4l
yl9pi/7ed5V2jqRwX3j6uGtzQA+P0WczFAAJWvSxq8qW1crthv2oMM9jhv1iuJ1xVFIVg6WqZ1v+
Ml/6KjPp0U05OxEJnS7q0KxK/duElCmIploMcW8AaBL9Y9oALejilpRujN2UDZ3HxHnzRhMAiuY+
duBXPrgifK2rJRhbHutTu0Dq2J74tGFezD3aiBngltqYMoXiakHhDM1V1u9TteE5WRkgalpy5vAa
r3PJeCApCZl3knjculOilZbkxolHzQAfAkIxeSJ/UspwIQzHJFBVKWnzek+yqoYrwutNsYkQ6T0Q
uLxBzBMfU5pN+8ZuTnoflIeeJotjVlcuh/g3GpAwx3GxbVykGr3aKNtqGJpt7qmPGT2A40BBei5v
jXXwR9bSw3Vxvi5S6UUnLNbcmnXriRb8U5cN50rB1WUwghuyOsLxSBAbyGZSSSq8ntqWbNOaiGqY
CHVkkuOFB4d4h3rtTa4mrPr1pSjbepv5Lj4rzSH+tWm3+KudjU7xaxXK+pveSAGSrB3pJqDcWbT+
dA/LBuVZRb7sm8wMrEFdJY5+plnWvyUmFpRhkyaJxdCWMFkPoDKRxBnzraw+d00TT1DZQ9ok+dEh
p9ZvSnKt/B5Hh0EXLBf0w2ZEUoN+do1sK1jArCZqz8nOMHE2mVlXNxExkPSi6vsQuANDbXRZTkjE
pZfi/dTpu1hhn6wApDTH1m8ELFGTglluEo2ZO+HJTI+FN/oPfRl0G0wA7qKiVYIEHMwJME/iEXkP
M9LeltQtsJv13V7albULvf7sI7jc9br+p10N5kOqOqfBwRcBZlLsyiHqdkRviJWqiK8GiuO1xYyC
SVM7Llvev51dvXQOtwZd8FiXXXefQVCMjVS++O5Cg8w2YyaQmmtnbwgXbRlUD4opn0pUi8u6qYjm
cSzy5kty61tfS4iA33hd3p86sz84zCEOBQgwibJujeI3hqplVUc70i9a59R35ud8PCeDbBqeWyc9
OLFrXPDlHnOZ9IhuDf9K/Z4obLdc276vrhobWeWgBOWpKgu5TKryohVy+CI3aMoXhepXlxohOslG
S7sdawJUzaPfBvzlwUNsPDP/2lWcOFsPzY4wpF5mlxir0ErzUV8SFkG/x2leSimeWmzI2IwGYCfG
0o48MGEwiJbc+b+nSoAHLdHLh46fSYie+aLk7lfGKovScJIttlqGuRQ1tkmVYaBJooeyJvBwmmVW
2fBRKE0KS+wzktJqjdbraPLsUqeqpdsm51IPGPDK5NETPzRgXNjDy4FhlblTy1z/4njfoCh+93s8
M4bdeetAT/BHakz7e104a2yW2sqrG3+Ds23n446JR1GvjRZ2TOAGDzgH3w3JQM6mMLCwtNJceA2O
IATTuNX0p1hQEtM0ab2PSyv7qozCf8iDjNmOoz25iUUWmfUmWrO96GGyr1Q7OUZlevcrJl6GMOC+
eP2tGwwFBZYSrxuSaJd1WDj7sNGPtfSHdd0J81urhSbAVnNvxZm4MBc98ZHPrbrfo0bRVwr53It5
BJdzd9VCuhchqmN+JXeVWEAY7TZDU9L421G1/ww06lG4MjF6S2QB3cB3laj1ZWAzf807bjtuLV5r
PuuLwB+avRjbHmeVkq1ddVhzmwg3YdMd9YEWaKuV5w8Q5CQgA/7UryJPFRgcqEr0JOGsbJPKuzfw
2WwlOuMsx85C1ImaRo+uNdkra4SDqH23TmkoK/RvxVIoXsPI2bMwzEQPuMa6he+NGegdLELj2P+w
LeB8oxq5VAT7YPIKTjf0+r2IwmoHSwTreTt+V7ZweXD8uOdOl93B6nSI6SJoVzO+C6oA7KQe2b6v
N8Wh0ynWzqJJGsXxwaJ4uYhNgC6m328Nu6IKy7TOyYp6a3QMu92E6RSPIKtFz5thLF80bbzW/Zyg
gyb+JhsrfGAoXy4qS/DsYty0D/Lm1jWu2Iva5pEyqHPRlEretE+thpOWav5KmFm78bv2DV5+s+ma
JFvGsUXt07artet0TPT6yaLSdAhtglrdzU982UCSyPN2UzHbKgW+MD6T2FCB2vVJ2r1atb4PDVzP
tnrGRKuaPWnzPS2zAeAQ0JUlcNP+isTTXtgVnVK1WvdSF3uPm6x0rPo4quptdGLt3FUAQmSl4Nju
Or47TESdabKTNN73qoOa4FSST3MJZMMx63yhul10MEB/LUfH2iZTM1HFm8c0qkNOD3KY/onYF9iD
FiPEjJ03YqzSvPIrxzC/6HLdhKF2qrvyrHe9tVcGDODU0q/uIb8AlTctqkUF1SmcLvsoVutVrRXO
SrfqxyLR63tSRcY+NRpKiUp6rc5WZxo3M/ZPlZP/oTqJsy5ao9w6iBMoVDhyQ8VXeyp5VO0zuh55
lV8TYoSAzeHm83ggYDDfI2ke7mEC3iIenEm/ET5E96R0zKMlE23F7eNqWwO4gK70l3rELXoMBuvE
SLQdLtSQV6KC4RFBO72hWaVJV1rDwrS6mm9jPFwELjeMw2QV4IMUN8XhZmvotbPzgMwsC4mjkbmy
SSti+uSWUGGw+sot8FMAXWbm0wiviejhkYsPuyOivdftTaxJnmuKTrnaDa23bnh3AtxZSuExxdT7
5KySKOm52VdpUjQZkqc61fVnvR1xm6J/BOtRHHWzfWfOH6wwTaX0LMbgwtNqZVh6dqoBlWwEru0F
ZW2YCr5xr0xzPXLjfMy5GQ2BczAZNJHgbXwvyiF8QW/w6mgFacxu9cOk3unHz07miJOUavBgcEPW
0JSddEn7wKHcsjOz8QdpbAHWhoTOFTz9F897Y0b0lFIxuuc+cXRhEF8amah0MsJhMwYBBtMuJNTT
B8+aUU5XIm94rAqVr08zmHi8S7nwvM4EeUdNKrD8+obH60VnCPQgipOih+pWI7KX6I0glnSDypfY
lPWqjKvyzZmsCF5X9JeyzNVbp2Wv+OmK65DXf2YSGpneRck27hT7yzjoE6FuVM75gPcj7kZjozP1
2tXSjRhAKfXZ768SClK+tRNvJexoipWOcbV3HvcqItNjjEllfKpQTx+8cKQASFb8iEUGPw8y2T1K
TgpdbqKSh5c9dlH/xcuVfhOA0D15WncUU2nEGtqW0TaTORjfwxkd3XDWuZWtlL6nqiuH51j6xrUd
uPDC4L9Wlh2j3aShCS3L9jHAsrmzWpUvx7Q5FJ58VN29YSXqJcmDbW7n2rMfdGtbV9O3iu7KNgFT
salyrXm2y3TPwH/VWrjdF2sPrzKfRwg1oCKVb1oxvHVAT14CFxu44zrrNl2ZSROf0hEZmZuae7uB
PsUs3rGaYx4Qo+rys3GAkOJDSzrC7wC+Tlrr7Z1/P35c20W7wP/OP57Xa7SWW7hVRxK8r85T8sV6
pxqsFwsidTuBwR+SC22jVcMIIlyFS9ITzbXLXRg6wLADb1ydOucSdo/o2InsiqoVqtmtsVqvz+vz
2xln2eIbGaBLYufX/VrfmIdyH17Da/vivIo/wd4w6i0swIKUc5Z4RNmM7mWzliatj3WcbpzvPe2q
nbpPjsO1u+pP9RtRMTQjYzxRBO9WSwrXXr3CCaY0G9ltqeXjXkUJgoNEPQdDOizNIngKZLGpAaLh
lqJRKQun2AFCbLdeJA2s+JW7jMSg7J0uO2O7y8+ODN66PO35olpr+tbie8xAYMFwVgENGts7P8tP
Sdx23/ICGIDslfxhQHJ3lZ36MvrZpu7a5AsrEcqk3GeMGSZfqCQvzQoJQmwGJd5yw/giWouKWcRw
M8qOAsNHxn/i8QtJGQs8NsPm2nQrHJmHawy4ynu82jd8lWVB/pg5RdXMi48wNnCfH5t2EFFHLHD9
RDrBXjbUtoNX1tVh3pzX4pqPhkzTk0Y77UDn66QEp5TK7aacAj/cKQJjXvtls6I7shvNdhVNcSp5
akPyCPySpUa/bNMnzn0+MnqWuQzNigrxlIznReJk0yD8yNTzpuy8ckphmf4HXacrP+0vMpsiHB6c
GWE/L2a2vRf+J+D+8wBYm+m2zzM7wbWsTT+zznhee6NXjsv5v26GJJ8Y9HSXvlZgw5Fk2tWEwg0N
gcpHtdDlNgfvNie8zReup0ymee2XfVEJwEmrEgJx0uR5zMpgU9k6RqY6CJsVDzSIUBP1n5lPdqix
dSbZlGaWxjq3Hj3AIUSjWk/UnxfzPt+uEkp6+VGZ3vV5QT+W2mnoTnlYvdWDu1GQSAiVu35rhlC2
psyQePpBHe39D+3g/yf7/4bsD/8VLfr/+F//8eFh+S9JnP87+VbHBAD/mNM59+//879/vOI/Qzh1
918uDQ70braASTa5kj6o/pqt/2vCaatIr5FWMYb/G+pva/8Sk7kCpYxDCwNzyN9Qf5NDOBA4KoRt
IPYw/l+g/sKedPWf2uPp/6PpmgmNWgPqrzq/mjgcux3SVKrGj7Fu/qz6wT8Fo8nUWYI+QrE7fgsj
eo5aE70TVqsvrEATtyqiGKPZNrWUKkfC2PU3P2ixm8m0X+MmyB+rqq1vkm6U5yToyaYFoGxqobhc
tsyV2CwL40GazpVmCODKpnUbvIdqe/g4WXGGgzR64pJGP8GCnhQbEVLlGxEY1wnJA38v7KLNH5wA
2TJ1QsVdMv6Fc/b34XltPmdea1tbOUFf/NyNIPalslMJR0TpVjW96dfE1s5w5OQPbLTHQZPybaCI
t2p7E7Yz1YNDrAowmmYTPhoqGb2lrbdre0QCmKl59ZDqXvnAvapgFOo9f+6a98+Lz32lk6xrGriH
eT8N9vrUyRv6CguzEy2/YzYtaCH21PBY45OW7Nwq/S/7HT3GFpkXCane09nz4mM772OOzRcKnW5f
JZ3coY1iH3a16VUZlcPMxI9gg5hbVHld3/yOcD6DssgyTYz0qDAlzRfBBMSMB2r//2V1xifR1En2
gBLteD1Lo6ws7SlOIJIauzwecL9S/5uOzgeaMve3aG+YZEECmgyc5Vs44h3y4MocDNd3XgsEJoC4
3oh29rc9HErblf056NNh0Q128aZpobvMKqM+OjyvX8B5LO2uKN963SJqRlTEpk+nYXO45bkh7nZk
dT+9vKTWvFQIjN8WVHXAxSogDh2nvH5semFsnC1PKRHeWy24DFXREZhfLEv3+IJAlm/pzq5KTP2X
uTdsTg1iXATHQGrG8XO/DDLvYOv+bd41L+Q4uhfqgdCM6AV8XCNw/XGR+326oZjSYaBk0apmexrT
FjViz+frlwPzKZ/76jAdFyLAGF3YkX2sBQGwWl1+mbfkaDBTn1d/3Q6UhENyYpklE1w8k4ZYfZ5J
KXt6UE1cs8+dJBWvUUrFi5Ze3H1eqEmzrWzFRiIlm7ssNBpYWXgrYUO9t1p9HtQg/SbIPV8khes/
DzX6pJDZykUvgnFr9Vp69ICtHO2QSgIZgvLoq/TdnwMcj9Ua+qNyZhqfLZRy0HZ9O4TXj0WSxSd4
RIefdk0HFac04UhhOv88ELZueH2nbhv89drpxBThLHX0xFhGeg6ntSkhiGruU8svdJ8Xhs7fmTKB
sf7cF3rjyY0U8ZDKvrlXRiJPqqN8vMgD2bG30QBguteNkyvH7IRadt4Io5FK7k+rtKMpxruFs/Yr
8deRbnpZBI2WjI/AA5uLABrxuhoQ3IEZh5IgmBzuezPUopn2I2Jmv+egoMmG2Nh+nCdHLzjPx9Na
fac9exhwq2/hDqgEoyTD3V7N6x8LSjs05gd7yURZu8/7gNu/VLFXnejTa/feT7NTY8evny9qggo+
7j8v6n1cIPfbS+lrgj9jkF2dpFmPqi4JjWHrY1csMYF0drucN0kZzq7uoKef537uN+kAbFJFaZeC
7zTpTvglRqP1HjpoS1R6zPQP0oQVBdSR2ljlSpFp/OAMCSeYfz0Vfn+CGa3ywvR/47pAwv/LQ5ap
ldA1i4wQfGGT2Pyf6sy8tjRAVyNze9eWoJ4M9dSLSjvppttaGzsxrW2ZNs+KrjHZTo2C+mY45tti
es+loxAog9BsbrtprZnvAUQYi2o6OO8LfK1Z2GjhDmMXmg9aCm7cqKijZVH0PRnhYzDU3xaj/y3W
+YQmtDFuxZBt5q150bX7xJIpCh6Od0V4UoMxvDZBpzyZDY1vkrzlaT5YpH43qaAr2hCcq+Khr62c
9mnkZBesI8pBjIMChE6NvoxJefWDNHrX1PAVMaj2nFuh2GRhbG+mtn4awIUruki9hpFhM3EWIaPw
Vnsw0hHXP17+Zy2DBBDUfUyZBXICRO74gA+ymejLxl2RLND3tgvuWh610WjapNadjv5p3ppPc8DB
rBLYc4RI28b947Q9uZZMUnSRXnOnNra9FSlbtwntZ4gQF6vy2++eH1Nw0t3xCl5lPErM0agF+vy7
d+5srJeAQezVSPRJf6Mc/RsjtK7/06uDJc7GgGmSteKYFlbo2e7+k0Sblkaf5nXlv3e2qq0SjHF3
+iHjjQzxeGazli06Q+Kor5aD3gcUYbMWUZ8+qUXanOxM+ovOJ2VblAmfgNGAwjHRrRmLogVLMTSU
k3zq88C8Nu+bz5s3f9n3+dpfDvy7kz/3McKksdbbSBD0bF2EhvlQGLGyJ8zF28at0V5TKE7LwFCM
18GWj67ojD+BSdA1Fv4fMki1KlvQcjjRyxUH0wZ0h3uQutq8TW0OnZs97f1YnfdajVlvcZmcPk6f
Xjjvd6mNokeUyakDVLErdbXeF15aXNBVgR6Phfvq5BAWtdz7ESIs1dqy2KeuRfTMxGtL4Civu6jF
TtCmbDbEL0DFYLVPyktUWHT/pvPmXYNnAZRLIx5zcE15NJjf+5Ic5kbwXRtz5CuInMSannF882MW
akFwVp0zKqiMPL4JCD83h/IeERpQEud983lA75Vd6rRwR6aXzYvOKZWDjIbXz11G36YPNmxHwVu+
0ik67zg9oicdi+cYmUraWxYCOxaGIJHWS7RqkU1Dh88D89q8D3QJCoB/d1hWzGZ7QppAt//nBee1
RvframHV4hvy1OpEqMEPIwEI2DvSfLERBfsCnq42+t0jyTBrsrDw9qpKfipcNH5aE2jfLdvYefAh
v9jo2TdB6yf7DqziIw+XP+YT9BgujmnWj64ZlnsS11XEekL5UklnaxSd9t2lcrYUuttdLAhpJ54+
xC5MB5Ktn8Vbf9RhdWDAmaRK/kM8ZMHDYOn078gb2cPi988MjRGAe82Viqr6UE4QQS1XXLJqUFrN
B+dFq1TXodLUh3nr84xShLx8etXf15jPgDDjfVyjiXxj0empjpSspLwO+tY5fKxGueYcFEGYMrGG
f6/217EblK0NSXINsVx58dpgXDGNQ0McOMoLlicE7g5Pg/moBbRDsR3lMYih7kM1xa/IWW02lr+x
IvxijQSjxoPONHAXqng9LOa1/3zUeUHchwoGqR+oQdtrrrfFoou8+nsRB8c2rmDmxmc0hfD/Wr89
RY2tPzsyNw5NpJyCBBf0EpWEuvKKJN/MTzcnTuBaDkFyCNssp1bUdFSrbdIPafF1vzFxTxl7P0+H
bdUUlmNqJhQR1RbmNPX/2RejABi188QWf/hCOVpVnjhAS1FrxClKlo9tNwyCa10a9aLHOrH72OmU
TvFAu2xtN0MMEy4QwXVUR2SaWItQqvASdDzessqRpPBNjC4lZcZVVqEGEIoVkVDHvnlhJa61rUO1
gF7KAZq40cWudB9JNqKe3xn9ZyrKTwUA/mCC33PKHNRwhPJ3++dvPCRp6Y5W770rHS1lN8tf+iFj
ou7Q2RQFvR1YbCtLCOM1UpmjI6xhCkWJgIZ9uh+9wngVjgh3YU6TeN70ZP6eQAy6CkdRbrbpP368
mhLeBsdBsJ2vXbr5DZg0kkvKal/DfqwPflpQe+MdQck/rX5sN/Zfa7FZErkyk3ubHPBRPmBPz3M0
Qxeq4MvapAwWUSAePUPuY8dsK6BesXMME9v+WER93YG0nrYhD5arsQD81abKsJyf94ZHBFbTOK+G
BpKs1/N+71LFfeSu8T6fUHE/W9iq4tzHkXQKD+/dpqatgygEqBh1uW91HcSbuOembo6N/jy6qrrJ
6kKs1db6eRNBur+IBPF/ky0s0sIAKBhr82LKt1+g8JabXw6Eo5/+JmNuTmz75c/PLB9zoQl1wXLn
4z+NMjThD6rbR9Z7WzuVdTapmvr0HB76VL2Q1TrcBc2fu7BdIIOhHmzMaXM+gBFkjVV7+DjNrztv
H/iJBPOXUN6lMr9QGt25ocj3bnEVuEdVpi9t7ng3kry926AV8db0wTO1SW5HS9jjqL7J5djOr5hP
HEG78kQxj/Mr5v3o+aerzjvIV3Hmq85b8yvmq6ZaoC8/rxIMtE0iulzb+bwwpojt1xshSpLR4yY2
lh+r0/a8Ni86JzAPncWMB+AlqzgPV/Rf6IPFcfYbN94vBADDhgikY+0EXIqlXNN+hXvIDHKcoo7D
mx0FeFETGR+JrNRfUj16G4mCuUA+0F+IsVgWUV09UXZAFz14PNM5CZqaDqO+ev94SdAMiO9AJsyb
Q4J4xGRcgwCaSzjkn6+sIBO7+YqYfkb0EHFLIAZHhzC6wP/yriiY2gOgqvCc5162CxLMeXlXm0+t
OYYnJFJUgCITaHDY61efDBNHS6yn+Qy//5LnZFDOx7kPPvGzm/O8FWpkxaXYRQ6DG7w4NaCAJhb2
nUQ6gNMYzjwrck6aX4BknjZrJSMTKY6i9bwJxbwnmcK1d/Om0dDNEwj1jpjGHmUvX6jCZnc7brN7
7INBDGIAlm0hlSnGoH3Xwiw9zkcBsMmHn2q+148vzH/LJJOBMGtqarzin+7v+U+IqR58BD/l3+CD
IjsZGjxDpBeW/bCtcnOcJHfTXN9L4ds2sHkjCp6qwWMlM49Yi2CrY+BCnTKYVy/7rqtORL5NHt9L
lCF7BxLZQusjwH+YEhZqD3m7Bie5HvKifVXbaEpwEw04E0d/7Itxnyh6+zpiRaRtgZY2YCT9Woq6
WeBaoZtvdN6Tgkxmfrlu580eGJ25okTYvhYSSRXOTcRH6E5eBoE9fHp5XSC/K6Q/uaY4rRy1hKFS
WiE1K8Yvzl8/00WGdXQAjS/ns3zTIbAvagmwm64xIsW1vWGlOED9e1uIq85071o4IfUOPzh/7nJN
KlyCqI/tvG9eeFFPKBLz4o+XJgSnnIzS+qJ2Y3fyhRrvcpHCjJjWPvf9u7X/+3l25P51PffvtV+u
EoeuudVM5Cu+eqtbxdtGZAMsoXGNt3mhpUGyIRyWiKe/9/mahDUsNbGeXzYfaCknLQ34qdvPfTbg
Fcj7OgacbnyPIrs8V7D9+eb5KvaIvnxAm+yuO7JT72jEczRUgXzTW/OJJzby2VYB1iWJmlEdCNuI
Hn9jQp9hAT8/J4TAeM5tG9wFC+KJ/zlMyKwSCKjeBG+lPoTIfuwdcManRtjNDwskE8pZ7SvsUnMZ
6La4lHXf7KsAmxhWKvTKBl3HXCOxiDhPPuTTQmmhIcD0Cjbzpl43v5lBi396Yg1IcK4JRswBpQPa
xfjV4I+u3Q8R1dVfxwGxlTvWjBNYGElRX3J4fbuurdEGq95f+9Qe21Zr98kCF1/7Zmf1sUb38jQJ
vU9+VtNqS0kn9dMJxWKm6gPT6+pRGdKLlardW1HxB9JzTe6A4qGJLqYouKGp0HsTGBVt82SyEEwA
2Dkkbl6bF/OJIsO3Qhk1/43pmsHWP4e0/OKObRHZzExpQh38ylzwu15NkqzVn3mSpgszKfNT3+QE
DM6rxGvlJ3KN85NXeGviJo39L/vnzfmMz3PnfYmZI0kB+LeYD/xy3ufm52tzt2wXaWxHO200uruw
PIc0X/eNEh2IArx2uCJtH/GbUXN0OgWk+7LXqgaeNLsMr+j33Empck8H54t0quGhyguNnSrj/q4W
ZXfLkysRoVxSafls+hX8qPnc+SKKVwaLtND843wRJFbDOfbC/XzQrGW89orOgGegt8dEidpjGDft
EQXRX2tNjT7B7xK5/uVAlk72x/lEi68KpF4z21SysHcCpv0yoIH1ZCfWcOYNucu0bZ/mBaJiId34
8eO4hYCb+ATwG9MJNDSYJTanPMn5slCZXs7GmwT35CnRsFHOa/O+eRFPtpxfTp73zUfrxiBTzRfI
4Ee/OKquzLbZkNzMCXdv/72YD46OVCE5Ewp2nLc/D6sR0UlQgMHbDK6zlMqobMT05NWmheqN+0iT
6dmZnsNqbcYPY5Nduo/HMKzRjaD6svo4qqb5vU4kIywmHof5Im2ZqjcEB+p0bD6Lpka1d1Wbns98
kX/3U7V22Iee8ddPhQ2uLp2eyMScWIZT3hHsnAyx8lb/H8rOa8dxo2vXV0SAsUieKrZy5zAnxCQz
58yr/x+Wxpan7f0ZG2gUKlLdUousWusNkGkWgVa4l97wnIts9rjxfui92iO86kzHbtCzS5rBNbQ9
46yJyTzLmvDM+GT3I4SJwjxb+gRFUA5EDRpL6EuUa9m8FXIFVjfXabIf/y1t0WqArwQKfycTIxji
JsAMA1UoJ9l3KwBYgUvE5XOfdGp86Ds3PsiaLGrFG/OFrDoeDO0hjS5RGyTHyM/2HGKQenX4GFZV
VFTrVDU5lOYhpG8ThC8ys3/4ZW49FH2XPdVN0CH2oKOSK5t12z64SGyRegY+YWUVZqll0W3laOD2
7RkEw1EB4H7yTatcGpiqgfU1jbeBvBsQnXraymaeEII0pzG+4FPhv1bsWDQ3Md+SacTE+vdVghhg
XBlsN3G/rQq9/sa3eT+2VvhGEK3aokKLcE8eFC9tFz7KCaBRUWoNPHE/hG53sIoc1s3gFt+y6wWc
QsHQ2XQn4E81VkojksZyITLND2YtmpcO/wccdPA/jDGVeg0dfS8noP4aLhXPXXUOaHnoV6lnds+9
a68d3MbvIlSbN3bjZF+HVaHm8dcxtrEebTzjzgt189Wsta0cjhzshmNM5bdpX4k1p4hhbw/DQkZG
ZZBVhls94h2ZnYOiihvlA2brLqgLqKoOHsADUL2V7NeH7scAHvbBRjvxXJWYXWLE4n3U5rTWwka5
gP4cH0e354zQKM1dnOnDo24l2kNrAvxmTPZA3Si2CU5aCKMyIWu1B9M0xd6wlGBXh0CQY1XL3+ds
i3wv0GVHwLqZED5ISu3Uj1iryIHIwO00y7MPzeBLDXle3Q2ITzxBIP4hJ2RajK1hYancBdxor5hk
4txhDL4AG71+EDoEgFWPhMTJ6DP/oiYlSvO44V7wH8A900SUp54hm8TGSrQN5gqmKFRAXF0rfw2N
wLr//+f88yW4DpLG1e8vofi69R+PZf2fT2UXxQ6VsD8bFUEc4Pf9lGX5jYvE7vACA8q5xEl7UTGk
+dBaLdt0tgske25mKAAIFCVQGgcoAk7JKz/GfuXlvtIhi5DbxTJrM/ekKEq0vdUUhObYZYzRVtau
o6W4+99nHoJin7cWRG4sG9VYxPOEg+7I738EZ4e6LDTTezar2Qkw5TReGZBAzO5X7dbn/kufnOfm
F6/ng1VS6E4FR8tdaA3dvptKrGUT10Pkv9iN2RQZW23AI3tsefJc2zhibrooWUNbST66tklWhJ1s
eJe180ZAOLKVhF2ZyHbolafcnmlGY/cjHyrtHjM2474Mwh9yluIr6RppynQnmxW+zEUh3oqOzcg1
MJIMWbkxzLB404kELOqgwcxxboIkg5boVc9+OpkPfP/Y82k5IFYbUAdJ7OUUcNIjootI+izC19uO
fbQ9wKZza4xb9yJrxKtVvAgANMR2QrZXdioi/ajbkcjKX5Pl+hiXB3Veep0r1+J76ixlZzfUIxsF
o9kUhuZt/VAt2av0xVsSICUwREWyl39J5LqPGtvGe1CI3Qt+U/By+YvEhCBA1bVDjBCRbX0Uafg1
ADD6HceMD7PKTbb9g8c/qBPfmQSMnucJIc+Jl9AqudX1LiIQ83bpWpV7KH2M+WTx9kOdwZB6Bn9u
rCqtLbzlbStltUBYXD9BdrE1AXqGUzmrajjP0OoecAEzvhYWMPz5AXw2jKA4+2XNQ2geaIPpTPq2
eXHVbM6/V92m7Lnh1NF3OZ4gyY/HTKbszYbwalN6/dpg+39OEmIEveYWX3U3enNF1z0NMHX3YH8R
EJ37edcxTG3Kdz9JzW3f2phmFK7yHvT6Qk5IvBiprN6o9mEURM9ZSIBmXgjDtFo64+RgjVIbl7ro
tOuC1iPBBXNRedC92jtMaVri9mS598hkhAvhea81SJz7YCr8F4uzAQZ441tn2wWm6aaL5Eg2vrmu
gUdIiKW6HA2LgENkFfpnOVoRrbXN7M2r4+FceQJFkfkaMTS57egrBnitcHprojYm+FaQCJovabv+
Glp/+azUvXJvZ/nT9YWBke5sF06IXOSYWQI/3BE7jyfFqUIpGWD1hDkU4vuHOoyMl1uz/KtZFl51
ILT0a1Q25WhYEXKQa5sULD127M9ejIRF4iLUQwbbw9qts35VefR1wEiN0ttrqUVE5B9jcgX6jNjH
CvXOhw6G+7n1Xg519dEbar9OAlx5jVizXjpd7JJcs7+AMVJX5NmiQzF61lM8OY/XfsLxRN2i8eg0
+Cmxm/4p+2u2JMu0DuNz5g8Q+5uCrHQwOl+UMUf+JXDMi5iIlWcZuGQ10td110LgNLAfs7PG3l+r
EC7tvWx7jV9vB296VHUesvBh8bAZHWVfzzTGa19ZihOKrcqezFR9sTN7sMCci5OvPUBcJaKUfrB9
9Reii8Jv5E/BO3nhzw7mTug6iJYU6be0dSEEFO2Fk7EVoLgTbdrcn35ivkfS2+m/dYH7YwKB/qFP
5gCbCI3/AXGSBfZc3jH2AP3BJeQEkXbYcHq56h27vnMIcs1VOUnWarxvVoAP09nXyzvijMpCJaCa
ymsouIUhsz79IYdv6xyENXkbgW13XorX4+QqUBZif62I0jxzxlXvagUnyMyNQJKwLwNvGNRPSsBe
2Zmq7guG6xfPxwVuoaz8rOtO4CKGU5hXwwnrs+HahNgOSGtqlnIQK3l/JwxYpl012KdmLhDRhG9b
YMrk+vCllRp5PC6P4kTa7f2gfodyjP79XAD96O5bPz2VkVAOsktOFRAl156Jb/ltrh2g9KFZwR3q
3GRk9dG/6Gkz3WlCwDCGQXlqIrVb626ePaMFoi+s3vC/GZBHh5o99KKLi1U8Qj0F0weu3tDMFzf0
f12pAh1wvVJekss2oLDgnVRZJ0JbuUWKARtK65SwDT2l/YTUB5yucAOdzkAgjBE7gQO/ajOEJMgh
EzWJmjsq6XGYa5FWpkeMAZo7Ete/asFffZ9Gc9IBazXwV56PTY9LbDRF8IVqIFA3VxCG3MumLCwD
Pb71dVI4zLQF2Y12j7bMgWffdyAWyEclb47l6nsHjXhYS+n4kacOFpwB0QHLMGfUkIEX5jwA2KNY
9W5LEtUP3NcqgdcpTMi7g2Fssx7tcdkcxnwXozn9XOfooQQmzNgEU9rWyiLeanbfeVh7Xwaho8Of
p+JRU4xqkyVhdpwqJT4YtRlvoeh3D5o7wTYL0gJxJYeD5Bxh8udYU9OH5s7Jqrdbl6w5ZW+uwkqH
lAFxVyO7eJTKtW2K/3mRBTD5HYRsZZ8spoKdy8KK82GZOtaTqLTqoSIAttTiqt2EfUEmWranuT3U
yGZd2zzF/2z7afVmqhmZrUx9V2vvIa3U7A8OiCtYSdY3p9DZdcSmeHRaXWCsVoQHATvp1DpDj+hS
U720yNQvsORwf7bfcBXL/8j0DORmpTsvCrc9/DeS5uRDTNnn+LhuEXsqHzl1opCQlsm3bhrXcpXW
IaI5crdK4cRg5TX+VxLamnfPt2glFgImmGuVsLBrWYb6D51RYpRB56iF9x3BmXGZQjY9pMT68A/9
Q6/9+lsaT+t3q3X775FJjCUOT6NuwaJCnGeJEFB4afVhpxh9vPJwYGJHlp/DqEIbDUKajQFMWuTB
Y5A9JnFzyQ3f3KMRYuyJFhSzsXKyDLvW2E6m6q85NZmrXMUXyRoSlVsHl4NjvImrTfumgXiBQzMN
SCzj56LAkGw9o9oRVQ1W6JPuRdJG9zYM0S4qwnddWztdZrxHP0vg4fdT/gIe092aDo4rs/LDsZx1
DFXN07Zp1b4oGCyegAxZq7pOrTun7ZABrT3E9qMngh4FZLa+vlijJjbQ9UiMIu95UFS7PFg2GoxZ
iSxQqjsaEupYczlBgkOLlm8UQOZ4oiTGZrK+tyZydwCjs7VNfHxpBWBuiYAPMICwlausdudNYYKn
F3+vO9nhJgZHXOJ67HrRblBCfuUaI8I4tmDwQQId1HB66qfqiCikf0RqBzBEzRve6TFWThppXz2D
LDYaDkpHAXQjEePDpuKxuUMXC5xTr3+N8zi76wT2PdnMwFYUAOGprxePuDdhFaXrJ9gXOg7F3Eu1
sD3ZRbDs02jYD33rHjT4eMusLpFJMfLgKY5ibh7o0s4+nlDpwrLajVa50uPoRWB4sptS92CE4NLJ
oSOLPbXfUxVjrDivv/mBgTggeyZR5hHstw5mDtFwv0FXJTXMV9Kuxt5HUGoVW5Bn2LX4S4CnoGgj
cOBp/sypLj0GfpweS27SY6A+BjB7YRh6yJmZxbNlNeneCncCR70D4etLHwfinXvvLnDiYjMrEATZ
KTcEjgQKHHK777dKAuM8Jx35YGIb2VV4BgW2ci+KYI/EACDWGAnXruuaUyv2k2oAC2rVcBMFGmhT
ZzoFuR5eFNta+SYfU+H5HTZPeY6hkYmBBf7viC32J28kKBvr487RKu+uHfUHh/MopDnH2ZUtbFeC
D09aVLVnWeh2EGLfgFw//0HGoS5V42CMMFQ9wz4WsyVfL6JoBQHbRP8dqlU0FcvemxYos/mwSV/R
p1g4QXAoiWLvlVQZdtD8PtIgB4mPdM2qN/gYjUjpl7phjUdO9Mliwr5w1VUzAmty9C2wh3qV6vYy
VIzval+udfLd4MyH4aRm6X1T83dnbYtRbNp2O2c0Gqwb24RNe7AmYOEi8mDnq5yHkxj8r0I3uv+4
rX0S+eSuBjDFBmNnEDWwXbhqvx+3vclEs6Fysx8hb+hbPuZvbVChSqBMF7DbCoeugP2VE60LL/Kh
5mMWhHKEvQ14oh1TPz5qahyjjWau2hBfvGDiu/2/QwL6fOL/7cZrkwmFzKJqiAJAUJl1Z/8OJ1D1
pEpRevw5FOiAYXWMTZOaP5QICZwKd+zvdHsslih7j8uCs+MGzO/C6BFTy1zE/orpEPCgW2P1lWwM
nLs2JFw4toRN+pCrGYYnU6Bvpvlem8VIobgiMdZmalWrOA/emlH9r3dcn2Vgb3/PDGfib0DIgjMp
vjA8VH7/e/QwS+IitPQfPNKrZeiV8QVK7aPrEJa1UdG8yKKbTSWj0IiWOQzCjeyTc2WtamxjzWGw
W34aGMq+2XXB+P6pfxyq+Fz0T5+64/nVkT87NvmI6M3ckjNkUSuRgSWuoVxf/TZgo564rtsGWam/
ft9fK7LpTm9SIC2/D2S1H58IMP1twe3FEM3eOpnGQ2ReJPtDk7sQHgbQ1TLsBKY+oEDTJFlc25+r
coIniAUvPlf/tiwwckTh/nGx+eINoq8rlA1c6PXs1QWbrpOs2ezSzXY4WVH7FA7+k/TPLQkiLpwe
HqIFNIK4Nt7iRzlCxtM5yuZIKGvDZq1EwMbBqkAJ+pda197gZPuPcGGGs41I1cJWJvUjSVGT0bpY
O06+kz3Dnce9hn5S/bjPEHkn/xdyfhKPeD1X7wK+zK7QKmUlZ/3LVbWsnP7ze/i7wPP8j+tq2Dgh
sq6D7fpHfDHKSbf2nZ7+gH7BJyw8XB3aVndOMZbJ6JLGB9nKIz1Q8WNLkzXcr2YpO/820kd3g5eU
J9nFFyxEz0532Ha6Zk8ogOvJYph891qrC55WY+QhHuW1W7UHT4SY3DbUhuaMiajzQCgRJKZtL107
cx9kV9Zk9R41X3bvmeM8kBBxHopJYM6GWjCCGjTlvHg2vVeFaJFjo6+f1SFBBu6cGVCRab11kLVb
IftwzMs2QKdQYZzn2XqZoLgwV2Xxad3fhq24HxFTB1ZPaunz9T8t+7dLlTUm86NY/dtUlOrsPWF4
Aj/qgLy6nSlHWQvD+rWLLWX7qR/nk18z5FyjAovrYiMASBJG2239p3k90kTLqheINv9+gRx5yG4h
X6T2MxJy/LbLv3XKK+Kyp925MHp4gpgHL0b4CrIMIvfuwa/jqt4oDf1y0CFaWC1SI7Su824r4AE9
eIgizo+hXxe5LZPXDMxt6D3BM1OPDr/LWlWa/rXRrQ9jJuHFA1KEMB6+EtbAoBqK9NaDQ3U/+Mm6
Ek75xRmdaZWMFVjntrSPQc3mRDE98eGSxJAEBJHAQlcCNXka2Ine2SXnWQRrV31Sehfdm+4Kxy5e
lbr2L0XSfKReXr5Gflwc4e2PsL9otmFgo6gIp/s6N0UjvGqnaB3Po321U+xjGuYl6qFtf28MEdtE
VUzbgtT2U59DrsOVxP6huh+RM9Rw+9CawrlrenTKydl1EYItVWzMSLt2eixM6MoiqpQ72Yca2nSP
6fB1geyCdohAUVC2K9+Ppkd5Jc83HlwOJic5o0Msm537hO+fV/ZLtF7gq40V7PHrHW8gyo5sDHyU
USshFeA0Lgs5ersz3gZini2WDkPu1tXLi9xuqLdXuvXJ2dpfl/futJ3E0/nTBL6ucZG4MWbk3bU9
I+1GzYJdqXmnW5ecIQvtX1B6cp4clVf+dLnbWt4CnBtk28QS5D9AfHL79dtewQL0LOYf3bFAgX3a
+6BUUld4zNbfzcrf6SIsjpgR6pu2ZDdUuZO6scq6OF6rvvvWsENCFd1Tv5PGe865i79qgaGuEVxz
D7iQ1lgTFuYqrdAxrGKMr+1WEwu9Ft1pGgz3WaQ64kWq845HKecdTJbWgx24743Zfi28WtwnuZ88
IKlJOMR9+N/7vJmb/Pu+yEI2n9SV9M/QkJ7/fV+kubGjD7qafRfRYC6raBCPXuwhWBSIe9lSVbbU
uPVpSBeP5PVSkT/4GiBpOZr2otoneooMsGvjzVVGAfHLyTsMY+mBjaNWGP2lQ01wK1swkdFcklVZ
gDdaiWlU971veZAFBXKbSkdwOW7UbZc3zQXPDB65sAOenQBtGfK4qIZVWYBsHtEulN9D/+gLChhO
ykHWZN9k6siz26RN5sFP0+TcNu78GtFwhpEn5Fph2J39MSxf2IRZG9sJsw0m9MprMyLfmphejfY1
TdPQ3hTFtS6ypeqrcpiaV3dQcYwtpweJdvzfH5P2md4Nnl1CEoXDhhyY3GcSkado6sAxXPkWKlax
bTPli4EH0IMs0A1OIE5G9/yaLnSLEEgTsqOc1kT2gFJ/9lAR1gQQikWyUnq4knu+uA8d5My7cCR7
8NXqFe8ir6XNVyUyB8XPrM6317BCPlOHDZe8nuxXwurF1zI0s3WAcwWKr3HpuYeW4MIhj5ppk2Ch
+phEabBEhLX/2jfaXYpg4R9OgjpnIpyvei/chW+5/tMYTfh8aJl3UGMbW1p8TdDYyc83mqaJqvC6
NbT479TNSjzOvhhHSd0c3aw9Aab510Vh22BaG7IAsJlxlNdVnKE9za/SBAmAyAIhor+9gqWU9/hD
kbAp8+aRrE57qkIcd2K1eZRdfClwPwbLu5ZNrXPzDfQGf8DCfrTFEceknxlSsve9EboPg+E8yVP9
rGWzaRFc5FvVivcyaE9d50ZPA6jDSwVuc4G+jHjv0gEn09FJdpk3opoSJyFifTmGc2OyuYFLZO2G
Oqma4cWLO7hvmCZ3xgF+2a9C90zjkLSWW84BXHMHiG0l++SUsUmNQ4DN1jZWQbRXUd6+6d8ruzPe
1KYcT2mpki+Ym4pSDJvKGMVGVKHxVvGAXAA38c+/1uR+aT6iWie2QR+UZ8cogWDxZ3yvxWlSC/VL
SHy+Fwp25lWbP4kREL6KkHE5WuOKJJC5t/tmfCE/cZfChfxiwIpcK0ac7nKkQN4j5AHk/DTQMFaN
Cpxh5uWutZgXf2AVmKH8krfL//gGarr6mVPCt862JJvEdQiX/SPV7/dFlaLC+c2pOdEYyBteEN4S
l3IKhmWTqtFG9iFCgjBKpep3FSGv420ekdj+4CXeseyNBh1InDJbe9C2/ti6b53fr6NOn75GLoqW
ver4RzP3xr0xZjsf44D7zBI8kDKxI8RS38uuxiRq2Fno9N365IA14VyvJt3J81hZVvhbVmmubTAd
4WiUGsghQOPrD1rgmBDC0XeQTd8vIqSJq7E/XKuyVyCl5i3/NkFWiwIuZhQNBA25UDMX19nzareq
pkWEqcWhM3HXMBXiXOYQYHmA4Nwd1CwVQUCM37PJbpZWZI+bqM5REZ4LRHqD41hk5RKCYba69cma
M4/+P/uMGFVTvB5us+RUuKsokqsdvkZFrUINbu010UQ1WpqJXS5a4ek7az6JePNRRhTNpvY0pCPm
rtFO8ouSTniA05JddYccE4RBJFx0L7rXUVl8xtByYeSzFF2VYNXsG+UGQcvxIwiDg8526tlLYhM6
rkGKe57GB2MtMgdgPm6gxiPhu0fZj0pFv65G29/Jps4Jh4z9hxWh3Jkj4BXl8SHCSmXRjUHw3MxF
p60HkhxP154gxaAsGQoyNJV1ibO0AJnZHPShrfgIKBSTzyYJ0KibNFE91YGv7quI8I0cDVAzWhfq
WOwUNg6rMfLDM/IR1R4vg3zbZHGL5Z/qAk8W3re+bJZhY3o/hSjf4JpXb33dWyuMDcNzGShIUuNZ
uEn8EGSgXsUclGRVpkmvBd6uCGjOaVTy9962iKrZUCrAdEa3TAd2qHvnm9inb8HW1gtHSbECgXOZ
dTCBibKOSG9DyFTTrN8hTLF3UMt4YxMB1nRyURzFO/sJotE5mw/yxJCRnGoUpB0nJ9pbANTvA7Nx
j5ql7GSrJMh2L2sOqsCumouzkyBnlTsDaKqRMKW83Trh2N01evgh77s4g7u/BmQ7nYbVNBb64XaT
lv2hZTz2LZneNAoLnlEp0pxu3j/YmAav/EoPXxIXAnYTp8GHmYsfdqwW34d83KN+6mGH0j8o8YQe
En4N/Bqdd5aFUwpcUDyxVu3OMq4DimJ55zzT3kOoC7vrgNJiCoaI7tadA3TeOFGgmI5XBU2nSSYk
4eZ2VYv6rrSL++u8ues6Ktt8PYjuzYWcx7/YvbzUUCeXsErylRZE5nIi9fkkCzTbXeRYHkUOM9SL
ymTVi7jayjE/Dwglat2LbKEq1z2VVfTNSgLUEA2oOYVjeRdZuGVUrxzkIda3vlbEyqX33I2f1uJ4
67djez7DdT95JeWiqyUnMO7lKRwNLClkp5ys4nC2q6LsTE6o2SHQkLyPhnvXgAd/yqE+3bdt9E12
R+RTtnHatBvZ7PhHx04gCC8i85xnt1FWsr9x7HwPuz1e6ZqTvMfIKSOgHPYbR/M59olc+5IrhUtk
kRtBNozufZGRKCGeWH0Fc4K/JHnWB4G99FFH553ft+s35tiFq8FTABDORQwUrcC7+8/2oEzZLHnp
41lCXyqH/ahoD7HQm4NW2MmuTXRlXZKGuQeNBjgbGbofzbS0h2ZADTLFQQFB+0se1TgSuy3PsDix
X4d0eJAzQ119jXrXebE0hAyVxEv2bqB+upbv4DETi+Le7ift0IN6Kjeyag6xgSTb3DuY2JVCQdmp
+C4iIvq9JU6+gDrU7WxflC9lquGom/ThXTdM1YvqhQ3qk7Eg0ZRWL/no8EYGtbaWo27a89z3LIAe
86jtVNh24ZGxlM0aU729qQ0KOmyM4heTHduOfYpsZnxgdkJ21J/Aj5tZF/x0XVRTvJ68vOrxbXAc
+0vkZbP3qpM9TXWtrC1P8/if7xDwQkPyrteWervUktg+l2OBjY+LIqOZNdqisYvxa413aAvx6Uus
mzsifP6zqHFjmYxxTcAvIm2jxB+eqNOTrkTBc66G3drCA2CJnCFZOD8ZD7hP4jKZHmWhwcO91mSz
1Wx01ebiNgVJxGENTp1QUONjyZ1FaxXZpYMsiAM3BzOIIGQ2s7RpkzrKVqkQ4zVmR01Z5G4a7jrw
0rcuWZuUStuYYa7dKWnarELTGL+kuntBICN+buywPMh+f+6PVOWixOPTgKPCoSf9sap8zN6DMcjP
hFfzs6ypdpWfk278NTrOTdknR90EiYreq6Z3sw6KpT5ilWKIAWwSxMylAlDxWweSeSpIO2MaXm1q
Pe3QQyz1p8Lwv+oTO2BknO4Ct6nQnYyqs6zpRL9WHLIxF9c5iCwUh2E5QtIV0qlvwbSal9wG5GJM
X8uFYY/ZVg7IvusVLD18stmibdEpPbo8xlDOCi/o3pDBJ617bY4ygT83PQLXC6EUx74avH0+VeOh
KXq0eDU7vp+Kriceq/Krc1xG2nto7+vGjua8pkXaBBhW5lglEbrUWlS/N9Hu75EbjosjYqZOzj9x
mRrPqp6HH51hAjPIUPoym0RshrIxDzlS6wc0L8NtQmL9wQXqtpxKQTgYs1Ayi2Vy6VzzNQvxvTHm
luwKZ2+vxG4jDBMjsBMWFHXeFobTIC5BqM9vbFWenEIEj1rfTdsGiM8GqbH2I0gTZF5E+6yFHUlA
NYELkZbdR2MnCgKbIageXUxPjW6e3NSBDIXN2wbYHqIO83JoMQj2ZtFDCTRWEuoJUDh7SaKXhR1k
7rUpB3LJvL/NwVIvWGVWudaU1nzSzWjTJV3zBuFCOaTIoCwxi2veIqMvNn2gONdRPkp84cveZjvK
qJrhJ2CkzrMJ1vA+K9HbiUb1BFSKHF2Se/eQh6NTLmBZzy3ZJYss+xgHYVxMBHzuJ8UtdnHi3qsx
DpilnuY7r6zrVz21zEWTVvZBNhN9+NqMvXWWrczT71S1jB5ly1HWvj20T2oqQmwlypVRCHGsx14c
54xVt8AF4ldbdob94C0AniXr20Q58KnZ2pj2eViDfur/t7n/ds2mhKmr9m3APiSxQF34IWQZzF1C
AivxOmHfvAzNKF2r8dsoEA9vcGUxTCPEzqmsL2WYzKQOq8Ikx/Af0YAWm65Xx8OYFMSh817baCPM
QPxV4rtBg/9pFZDGK+4iX7ANuVS+UjzLfhDCv/ozLblY7JMe9e5rk4YBXjaE3YpiqL41Vnm2o8F/
tbyazXrGGawenfG1Iv4gJygime/+5nAJMZI7iqkt+H6AN8mscDGgGfMlVYS5riIn32tB0j/iqAga
b762E0U/fD0tnga/Rha+tZMNVkgDmr3dUk4wKsVbDs1UkJoz7XNhgFvJ5pV9glJpjtMEib5oAWEp
PQTxn4XUZZMSbrJ2G/g071NTTi5RCF46JLNXctntAp+ud3sNnQ09ijmgYEIBe8jKxwEXt7H5cCqc
I9r4Sy0MpKnwToDa7sRfCPIsO88eiYUaWGYg0LyW09K8OboEUZ49kYT7zFBUTPnG6jD0dnUI1bg+
3Jrd3Bc7SssGZ67K9nXiX0tufUWOeXgeV97q3yYHeC/eVRbEMS3PSacb/BforvbcgiAGL5mBJaBV
jdAc496a7hrFg60d8sgCStmk9lIGlHh7rJUlQu9vISdnCA9lKIJrkMlxibxFdfh2jSDdFlzbkeKD
oWWyOoFJ5Ssd7JVOXZLvajEa0KdftblPMaPyD9MolhA83KMhbI4lcyGbtyL3EaRrtJ+3nk+zAHta
y6lJeuRnWjxL8voxno9IIxofQOyadi+bWqOYbC5jF0uULHsGMZqhh6J8RD1CGaUx4WORJ9pJ0WJ1
hX1B9pGU1T4AmfpjHOxXQ/j9a+YLa21WtX6IUls9tWGJiVCCjHdfpMpeB3C2sz1tJsEJ5SLM7lcx
mKYDxUOkW6El/r0caJS+uajtRjZGTEDRZB9hIhC020M5WWaNXy0MX41/as2+CNzkjy4MfuJ8R65H
iTkVBBN4FlJT+2rq0+3k9MUjkkE4J/CA/pbgwicXsUe6bwpXgJkzo5WLovmlFQi8GYMJ86bCY8yt
V4EyNd/KbiOVyMLSAWefluFZzGo7GnKZYz7lD6aS9AvdzPRvzaRcgib2XrQmNLewwtm/xlr1Yjre
Y52J4suAX/M0c+AkY121HTYKoDq3sikHFKzMU7QSz7JLscEQkgq+b4w3TsugALTihxbXb1XqIUJp
183GcP1hj23zdOFoOCwj7Ai+m0CEprj8kXYlKVt83R4STyl3/Or11iV9/Bw0Ear885R6FFv08iG4
94VY+aXtHScXZ7eex92q7abmw+rSO/m6BMT5R2WP+gj1XKzrzOvPWEL+KjD3Ug+p3yFz+Ge/6wwR
waQI5b2SY9PyNvk2Z+xJF+Sj5i3a2HoIPTXaRkMZvLLVU1fFgAj6tekA4UwC/gjZnLQI70gvwed2
nmzFGEB0teoeCKbRbMj2l2AoT3I0bLx3AtL2mVtp+Mox+FwMdnt/vRBpZx8QzaNcqBnYQvXAUtpx
WF6f2yliMD2gvYV8aMu+FkvNY1uJ061L9iNe04MR6xrh7zjwRc2jWbUBFvD6V60BesXjOCl3eTJ9
R9BrumvVOr3kJV+UMjdIRY4aOtdx7f4YSbnqYw6EA6L/uSWS/CXMrGypTmX76HnzQVBBAguB9uzg
ErzYFlrWPBBVV7G1iCNsKBw8Aj2sMMISDbQbOdttk52qwuKUXW5YE6cVyk5MSXxlbzuKNW2NqGuX
dgMbttUB9cYDRi4UHoZUOAvN1dF976ZoM9W+95p7dnDoa8RezXiCbaeP7kbP7GCjz0239+wl/17o
o8/Nykh+FJnpnOVSK+kWrUq4jMBHgeundZ0kgKweCyOeFnJN7ovkLkszf602PshrtiZTb6JEno+u
hqWTXa4H7k4LI6odjVNhWB/VKAccKIdyN8dwY55vyI8AbKq2gu2BIdKMwNda5/84O68lx3VlTT8R
I+jNrbw3VVKZvmG0pfeeT38+Qr1aa/fsOTExNwwiAUJSlUQCmb9pd6GWXEUrg2Vy/s/4A6IvYjin
dGKsNuH0RUgg9v/MIeIi1AdDdyBVdc/kZCk2Q1SxsJ5qqChbahK892P8iCdyry7NLIMLO8X/c7yI
t2WW3UqPLYepufumbVB3m87UBNk3NUZDU4pIlveDNG6yAqeEx/d2WnkaOsWNsSv2ImQjU3IRX9nS
3dVU+LZFXkgl5ZXuXazs/tvyTsTU2viZV4rPuug/1pPP5WET4WHYQvKZVeYHSZPukwx4i1FFCC9i
auKZdSY/ykIoDtWjV1HqEXEtcvhilyPPNtlMby3r/JL9hqdqd8lPgr2e47SNLZf0GanSl9Jtjavm
aNEpcHAWFnHTZiHH1jwnoeUAss9ac9fJMMz46pHo/qOnWCkWzjfRAPq9QSeT9YZ0cdWCbzktocmY
h3K5Gjs8XEQssfBOA01YLRVgo0Az1EvZl8ZrGFv5wnDKYs2f13glaS7vC1MDh5xL+qsY8ueCHtEh
tsohQkKOnNx6tVqOqhVcgdolt6jknpgl4Q0AI9yzytq15kjaLoWRckqsxEX+M7n0hprtqPrv0jie
fKEw/xnz+jhM4DRxUKeNV2RYHy7KB1sRCqcNmj8dTJJac3SJIgo0lPCk0ZVmI4IhziLNGmWnuf3x
0RT5Qz3Kj0FuqjvRKkeVG6o9SVgU7ppFEJbP0wHhoXetR1Ykn1ygx0gZlyzerWU5NRuXFYueS1/0
qLZKmM54QDjKcBFj4cEhvT820mM2LZjyzriAoPFcSK8wLtTX8XvfySauxEMmz0w9aHd93RkrAJL4
R4dvAAT1X7KLhqRj1B+en3sLKzV/mEGlL9QwAR8P54wihm5iYRpW1zLVy6uCs7YIpVBHHiPqvrYw
raRTDJsusl2Q2faQb9jjASizJhiZZWZ+uQiU4FUu5WzDgmYEajbBHkT3Y2ShjPiMaRokuOeVYpDh
eT+irpHmSEXAb660a6Lrw8cIDnVN+qhdiSY6fl9gKCiXKhgfo5SanJpdIwcXsFGcDqxp+DKOLfJW
f2IITvhbKqQF8sI1Fkoy5A/ckElHhixLERXZuz3uCKIpDmPmpZSVkPkpspylsAjihuRj3zpdE4FI
MefiVFxZr6hv5piJm8UGi8nqBSw2uti61f4AKMSJ2n6TYxkwQKnBinBxGfIUHk9uZwK0a6UvlCba
H2qo7txIuSY4Me8SL2m8ddMalNADqv2wKPwjuToWVG0zXjQY+0sUjrR7i7JgEhvyxUhl7Y6j3yGa
WqKvQwlT9MnTyKkvLyPl0fd/Xif6lBalrj/X6U4Mi86HwlBFeOdofUpFbXCbLVpo3ZrHQP6aaU41
yyZwjynBdycnGJo4VSSB/q0DJTQbmkS9SHCq9h0OEnjKkeArWJvlo/at8aZ/uUwuo21hkgG6RKli
6lA0f24q7JjKjh9NWfnaLjBqvqAFPCoxdxx2596TgjdfIW2idkq2UepIglqKsTqUBGOHfxZ2i5Pn
ojjrzWzjSp2/0bJkgsFMQ5694ux5GehyGZ1XNzyxXJ/1hQas3FKHdR5F/bp3YvejT3ArTfXkK4+p
eqkqCaIw3J5v/JkuJje+GVSHeFaEY3tzSx+oVtTIK2eQ2psUYvkr+eipiN5WrtAJJh2hpZZbkwPD
oqjRohcD2esbFDISwbI+7p8zVRaqatk0MeMnNlq5L92oOSTQIedeG0rzXDQrHAqRaK0P0PjxthWn
j4FTMJLCN4Vv0lrEnwcIPVewZ0jg5+Ubt/3qVznlHEYr+sGSF5cUTE5vuWl5wEmb/FD1gbzXA9x5
c6k/RaXVX1srGa59XLIkAiggQuJg9Pg4+VVzFi0y2P310Ssu8EvWCq1cz59zlA6377jod885At0e
9o5fvolQwq3kpOQdIKFJohsZNWvfTjLe9XR4NhPJew+whoRxNyl9iw7U5+R6hTDP74EiiGFphNJZ
MRcT/D3rv9ph4L0Uqm4jFD/xZoDULsDly2+6CgzDrBUcVLxaecP1DENsp8ffBe2o7TAl1z0VpJKf
BtkqTv3k7lvOuMaIRln4Zhrfw7RQt6aP++nQyfG9NSL/YGKKOXs0fdRDYcfdRQuCCqySoqznoxMV
0CI07GKns+dBCmxKJKIdUsuyHyMrryn20HnDWZA3ytKUmpvrYJmeeHV3D6qw2pWQmzFHpBmaRryH
5wTVUk76O3wiUEG6jk7z1Gv1ko1mSBzPYtPo8Ae1jSNs+e/p1EpJd5ygN72JvrqItbMT5BdxYeS5
2mXw/L3oi/XAuBaWtBJ9WZ5bLzj+QFpjFgcizmud/hRdve5Hd4W7kRdiJRhGuDgm+k2MS4dmFpZk
RMVrWxDMKLPbC7+p8E5ozPTu4mIK/cZCsC3N7qNPfjJzqpPos0NAsWrYRwfRyc88mSdOGe5Er2Sh
S6Szot6IZtaSJ0j7Xl7pIV5/ZW7vEbALjvl/HjCCb+VOgSNC39iUORlqffw9LFQQM8VaYdFgWl4t
xBg5lBgz1uO4iVWet4+muFD0i6vDJpRXrq8nMzIyzi43O3nHcoCcE49sID1GrB00KGtziWI6HGXN
4V81BbuidEFhikF2AK5YHkkudup4fB7GyVZYxY1vB8Jvq0wt0Sni0UD+G+V2p1xjSeXPRDBVUJeH
18s0j4uzIFhWZTMtaKRfbQ66jZIvuNVOiRZZb8YHcRCknrYSKqLiaDd18uhKivQlGKzJJwMo9WOM
OBVsIIs/dmYNPcz/oZ2rgZfvCj2s3oKCp3vvGB75GJqlWryMkRxeREuHpjJq7fDK6oWtRnaIvAI5
nbLIFq5KgTwYJW26Y+lXv4iG1RAkHoJZ8NjnLHVSPALh90Q63zl8mam0ezJ1s0dbKZEvSNDNSXRV
v4p57JwHeAo9bZovC4P6ZAzYLE4vIULIgo67Iap/idAjPsZ4ifh6NRdvQsRaO0Nuu/Wapd/COlMc
NJn0aT8VYVp99uDMRbqrHYXLaznt0ERcwhrCRwYLUzSG6kXXQSxDOkjEnsPEVX/GinhiD8VBUfne
N7h0fnEn5piSyR99gFJY32BuFY7dI+655vhhl2O9MeSiWTl6EcxYqPgo04XdvC4KHROltn0ZrKR7
8ZWNb9f6VURYoagb8pzSzBonf9wwlWVqSka1lTyrfcGAVr8o7P8fvQCCkMgMfGcuLvaT6GcLsHZh
NkP01vTFtk8T9ao1cYTgLx6QbNJelSSw7/5XEUQsrnktW4viCxek/cSiMeu96DNZ758daXgXfR7p
2qOqVumsqQP1xW6NN28sf6h4Mt3CwjNfc3NVSbVTz5kOYqGLeNHUZ8aVhbZFVm/E0NbWxjUmIhjd
Tb3J6DqHP/OoQyXmweGxvnQBkt6Vop61aWdUTLulPNVghHXaUbQ8uSYXVMM8lTI2S07glqdpvOhE
wcN4lSvj7/Hkb7ul6HS1sTxZg362Eh/QUuxC3bN7e2fmBnyiLtdfeEjpL9gIGLNwcLJtXfrGS6qo
3hnPuY3oFMN8pdcXlUc6/nmV0b1mSKpexTVqrjXrMRqM+fMiFMtebFcNj+IaV8rsnT29sD695l8v
LJpeGB6iMribZqucS6OsFjJcLqz10l9OqY0/kdHMJC1GER1FcMVWx8868BrQKhrgIx4zqwKhqX2E
yfI+kdgEZSAkr4E11HOEK4w3N8eyNW2xZeiT12o6lF4HA0MCIZNmcfLq2Cwk1MA4iJYYYRUVNl0O
fpDiKqdNwkM5ON8ggBkZ02ZsmaOiAallwb209HymRn6E526vbhOrPYOI6OVZKY6B63hHRf4UIx4h
lFqik2jj2LwEGSfvlSkk4iiQYGMRIvcpZ00LwxbCYBhHxedYaeWikJVhV1Wa+96VNztR888RET/U
/OpmaQRRQQ4yhiISjRW3UEmeF06ev2TTQXdrHP9GP9+KmKYoJHzZBjW294JMbfbikoQF3ZG1M9En
RuUYMEBTKI5G12pnbToYqdHOO6MOVyJWoeh1xuRBO1u+dWXjou6eoUJr9FOgXNWKdQFcNy7PgYrz
g0cbIYkgmPwYzcg4iINkO6S6xGnWFpxmujcsEnZH8+egqm9+D6fea7AC/afpe822pzK7RW7wO/eN
nz0mOuQ90UBTXB+qv5S1rwhxW5TzZfdralpraHzSL6N1VhLc6G+DaWqzpE6MVxwcnSWW5+Yh1Cpl
F+hyO8GqvetIQj80PHBaxkLrK+vTjxN7pYRGjzwPTYniHe5FxrutudY2bJFgzSKK7JmPVUQ8opFl
xJL27njpHcKdcVH7NLyNVFdFuIp8PN8xzpyLJro6ziJpE/1/vUjLo3SOKyboLZLTueJ/M31DXeR1
rfFrQGLBQ4KDRv7BvvJTl0HVtLphvBSFexDhEmXKzVCW1bIJ4uIDO/J+lvcdYhtqH7xRiXlcjSk2
aUQraS4xxtI9xZhPUjE4a4ATWsX54H1qg39xOzB5ErfRM2n8Aqsb4rjQ4JHeq1Ny00NCc1x1oZF/
+KlistAY8fbNepeti64swVseZJfcCYzs7NgqaA9IU3W77EgBDa0WHkHORjceL3tR5i4Dv12Ndm2s
RXEctte8o8rzVoN63w956S3EMA0uDCywMj3rOGxch8H4ENMWWZTgP+kBZZpepVni01l8VqgYbC2z
Dpeist6O7ieV7Y7cZ1VxRx2LmZh0zCV8H0EHbKvhm9HK4TBTtOE1jHxtk1ObzNa+avubFAbQYTSo
I0RN7azl2tehNdRtfapbKAx92O1JrqKM9zuWBcfaiymoMcLQ23bFejjaSuYg7cs8w9+qS5xbUAzS
2XBi/G5pRZo+3iYvkqlht12zz7KkntIWcGsgrB2ykjp90MDmcxVd5tuV+R8IrH3PW0P64brVnGJF
gBM7Cx27K4fv+H/gKRt0xpuqoH0MwAiDYrlHKC/oy9dR6gcsrgqsIKZmC5H74sj+YlCUmvS2Bloz
hbCw9DUsY3OkHHA/2yNvN74EfUejQ+sn0jAfEH04f/dHXy+gLNLpVxEjIuVH5AzRIYJSsOJ1KWoh
ozzPW/YXY5Ho57zBDVeAwNS++JXKQ4KuP0U1iwXuJFlUflXafpWy6X9XyirfaLoB5q3XTIxGSblW
1Vd+xT1COIiec2v9pbr+sG7tIsZaBR+iRaUN3IFRcJOU3tqJA/QNAJnilIGcZoOJ2tZ0+Lv/X0Of
12t10/6+XgTF5Y/usiZfUKTq1UbDadYjSP3VkoGFWDKyNdHJLvB8AKjtnwNH8r+qKKvOilZ3bmUB
mRkkjHwmPa6sHfijOKOV1V4KK3+myWa8KxPDvdqF0a6xKWfF3NfuVcQ62BBIQxTaqkWAGmv6lu9h
jC9Omo/FugHy/DGU5lc7K6JLCYXhNU20tc8Ngt1qM86j0QSJzH0PycOeJBEohubgqlVnH4ccGIPj
dwtjoACZgv14qQFJbGRfzTbgbqQXv+M3lLNuuiNChBGqViXU1tzyfczRB1RNVDONqSk50qyws+Du
Y4x7MVrrRYTrtHe26CX4C5e1wjvPeKTAXa3diF7bMX5BUnVOolOERLPOur2OLv297xGJRijQXupd
o3ySETs2LZpHaqp4R8uvblFvW4gWteEEcuDFVWWSCeqRt52aYOzKTemmCBNOTYgJ0k5yqYRjPBXc
tSD3TopPXl8yPtEmfpeNAYWVKlVXYMWyZcUf4Ib6Jkhaq/TnbSUZN5vixEnPw3vcVQ7+tF2/kkrt
0BhW89pOCM8U4xgAvmG0HyaQKC5PHjbVcgR6gF4xLqyDeckC8Cpa6FmiP5QAubQL5wpION+BszMv
PlAAvrdV/11pCrYXafLF1UN/ydqe5Y1qy6cmR4BGjMhxe5Oy8HtN1mpe2dTj3RFUh1Va6mJ0sFOq
GmvWSePJLIKDW1bphxUqPmixqNkZmpt8dDqW1zyG7o1ltqduUufy+EN8tLHhLlmJqmutHCbvePIj
mHHh640X+Y+s9Zdxwdc8UDGMQIhIQqhD63Z9zmOG379xUz3Fm2lFnl/12A83iSZJaPwovw/IKL4Y
eGVsn/Ea5GWsI8k8pJ0KA6HvP6UxOzdgnH+5mAyXphx/TwMyemYJ2AkOYrRqG/aJci93e3PkhWU1
MV/qXHVnKoYq36xcXYWqMfzSPHc3kI35UqlZOZcHzzkYBvI5Ejo0CEN05RvyZOEOy5wBcTqapW+a
azArVOmmphrhG+EnrrECn1a+UbjNFpZi2Zth6jVVEkamXpDcmXpZDMHirflPSCQn3kYwr0iTRlcx
U97AQciq7gZMZ7gh3jEh3ngBTcUrPc/Mc9P3XwF0Nb9ce6vLdfWTYnAy6yMlv5vQaZbVoKfHBPWU
neEn6Ro1NJecP5xyZEiyr5FdbuDo1b+Swth2JFq+hPgDz9OgHK+RGkBxlpJ6l+b+cNQRxMCGolHv
2lSqtaFu/jTR45+u5hbwIzEj+a2OYwswgZPxjYMhHkNFXfclKyLDAQGshtbKqPg7AuNvd1J6AzSq
BNvCqks0LuqKnNaA9ss8nDRbxEF0PZuIFgGqsvET+9c1aQyrQikcacPjIzuV0wH513ihlF2LpAkG
x+SXgLCJbqWyo3/1BOzpWLEzRvTCark77CTqfpvZPIsfByPzWB119aroYvCqU0dXuAAz0kr9xMjK
3TaiiRisjTsggNVpiGwgHUfusaX4ogR7KuJlNhOng6dMp2NarTO3PT16itYN9m2LjvNKnP5rvG+f
kV8zcbqvVgHZkXcUTNIjNUUgZVMzQGVtg7IG6Uq39d7lRtUWJE3GjejlSV3MxqzpjqKXojqOWpL8
agxF8TpN2deK9CamDJqxnommmLKj+rUQTY/lzWNK0UQrYW3ohbXhNyjvqppslQcdC/MwOUC95J+Y
OOssd9wZXdknjx4R/GvMf4uxYNlUTn2kwqNDrb/XeQI9WmttZMks+2LD5YrNbDw843rfq7MkBjMh
RrC/tS/xhEqsycRSofrnUrXkT4O0UDcT4/qdrlGU5f4crTukaI7ldKbY4e8zEWOr9Lv3r3H/rRdQ
gv2YL4u9o4vLajQp4tU9fMJJ39ba2Q76tHNxilQqqw5x+hggxlLMw0vZbqvHpSJWiuvF6b8uolxi
7XLFqBeDbyUQBaRyE7QAdZO49C5j4nlwNhSWlSUwnSJFhPXZgcavd4JMPhfDnnEnwvuV+wVwe1LV
9kx017p6BFXc7Z/jpFANdlUwfPSGYW1r15FXViX3OzVy+l1r6CkWZlN7tONhF8gZynbPfj1P6RdD
RfAx/tFWdU8FFwgIFDemGUo5qZ2OX73MLJdynNY7PAq6V1WpP0TcLfOZMQx9pUJUZ5kXq553TSpF
uqQ2zmZ82etFWZkSyw5fqzaUHhHW9XrMYMeiNvegLB+jxSUsLlEgzW+iQe2Pq1ByXzmUuI4iJg5a
DLYYCC93Fdl3Z61dTcnTiSU766pUJ8kTOfyyUOVsuwhqqjfcXS2pr7msFtc4j970PB8+UBBA+3VV
+Ll8r++la7X3ykVIsr6rUdveBdb597mpYQiZeOMZmjaqnWamrjotV9lfYWcEZOlnqTXWQQ3i/haU
IDR9md1TELr9jaWut2lYgS9Er1Rl8bEanW+iMy40hSXSHlwCenLBWK4UzTtrQwuiUS+cozgkDUXu
meEO9bqVnHD2aD/7xZlVNBtZj9Vd00Rys66lwEX0jeyqE+bt3kBLCJdjV2r2om1NQXH2V8yOVfTm
yUyyENMQ1FB18D62Fhzq1vLOjd39PhgWNr59OBarvzogDODGVNgynhb/XEF+zzsnehoe+b7M/4qL
OV0/ex1QrtiKFup43aF0SSRP3CDB8RmVLtsaeoau5T+0HxE32KRBRZuCDyIRY7Ya456hx5kNe+g5
nYiJOf+MFaG/Zld9b6+YRbXR+zGSYDMjXWG4zcaJkjCHidAMlOm6LNu2+OVwSlucpTiYzrQ4OKh+
zt1nUn03Jol3XUi8Y8+ltEilmWiCWgssZJRFKIUpoPtJAF5n/YAu+6wa+aKAVebTlUPwPqh8jVK9
TZaimbpGtkDKpNiCGw7fNSX8qU7QJtEZGS/8Sqw7Y9wLBcZLoUjBO1hGZ2e22AyKQV5flNyuChV0
A/Pzs47n4CGrvRjc++6xpBx9tTF4uMMWBdHGHGi+ldjFmsHjTak6eznpywP6kKefRWRGFwFpYI1S
XYnA4IkvT6QDGPS/IpnyGUZtdAEsXD3wEv/3eR6vUxkfzzm6HrIYdOVdkw5gCkg0+/tSdgdzDoAe
aNh0gNlYL9Ix5j6R5mhttVITHhIIqwdxVovgOJpszjEjYec2DRL9QaWipv+vUeI0SqioY8gFNPev
SUT346LQ8qNDs0PQ1d5HTlOt28a5keCV9r7eG+VRnAZIlMOwIjjwg+SmAakBtJ+FPY0E0ZHvQeCS
DQnR1wvIjsyy9NQ7P2rbDRdTGjGfiaKjqET+96Kk6AIQUOzFSAmXhbor053u9MiFQFAt1AlNWrI/
f/iEPdp/uiu5k7rTn2Yf4B89Ew5iCmpA1SKO+nlXGNG+V8LaWyd//MZqbXi8QGhQZTn9aT5mQM+n
Rzwm6SB1jt1V+TQNQ7uKQ2mqzTHUfeD2Pnev1q+kbWCVCf+7RrumVaxfI6T017HkyvNnDFFXdVFF
FoXXaSrRkVmlOxtUKozPmCybH0401nsxk4hzX11U4MehEXGlpmThRbLKx+uJUIkyMeXZ5kVcgynT
jiySigC410Pez3vAfdyvWteZpKFRGEdHNmp44S7kKJcGxa5pwOB6CylHEtCbLszFIHHqehQeldCu
ls+FGCqa8u7Z/H9YsP3vQ6oI0yYAXeh2tmx8RvANXuOVZxSCS1yAp4PZXbwBN4GGx7wBMI1YkVlv
ZGD1rWhZUVmeU00pzpZT/OhxNNg+Q2LEoGoxSJIx3yDpj/pGm0vHSIPx7frtgEcDdMq+ceuXvkvM
ZZxL7tGpW2WjK1W8UzFWPlT26K21rC4vkm50izAJkvs4FmyaW8N+i5u+3UuNDD6KAokNTJMDTmHJ
IS/2Sho4B9X16Gxa/XenGIEkbnjQ0d2T2RjLsRFesqmwGAahdbLNdila4iBxF9jFWv2jHbwoBIYa
dOvcKSoYC665qMxY31UeZHM8gKS1jgD3rZVKNq2puq8NMIWUtC9OcLIMI7qKQ8TT+FpjqZvYVn0W
rUfcc3bsBaUDBYhx4tpVX1wzMHZiBNY68dXGFHlG6drY6JaHWCcEDSAJVemvn7PLCQadXUrh/BnL
qlhajlqcLMQ0YsKmaIY1ZXU+0fTOjOnQp1G9zX0fvw/xFhxZY21gKje9GgdvbqJMcfTrdv18z42p
pZeM9Ol/frquHxCQSQDNT29bDMcf/fHpnqE/n/D5DkIdiWct9MzN4yVTthsAVVg+PF8ztKwBtjsV
uOertoHkLqHC/f6EYsIySH9/wsdfK/BtLHinT/eYWzU81jt8OjFazC8+YYWM2PNNdtMnTOrH/+/x
Z+nwjSuj/venE1fLlrGTPBtU1PSHEFdnSfolVEtj95zeouw460spXADDK17BHU18Vzk/5mZjv1Aq
e61Uy/mEfIPiXOoCsFTc4j1T0nluSskpw+Nh6YzuDhHK7MyNyXhNVTJy/uhylwkiqp6xrh4kRfsq
OsWhAIyhGc7wGF+2kOZrEqArUQ/tQr852Hn04zneUcgf8sxnwWnLi0ZDm1VHSHOF102/qEJbefG9
TH1BUepg97V0DKfWUFjdzg/504pOMcx0MRdgte3j1sgQFyuQs2JjRTzNIQ5qnffLpLXyf8XcqFo5
plWdH68yhBU5f1ediZcRV9V6UFG5ypOdaPbKUJ0ANz9a4qq+Rs6oMAtMM/+8X1/tQB8o9kWEQgQf
NohJZPPn+8XL+1cmx6jKTxfFdegfLbV6vFMRUkyDPGgf+VT7+EAipn1GXts8/iSA/fO1HCbA+LUv
vXPU3DQ9ISIOgXXwgrM4M+IE6lRXYgczdVhGjDVIoYJACPQ6XPw12onkflvCdnxOIEaIA6/gpsPv
V3iGzSgPIeP/8wrPDkSSf79KBgkFX3fWQ3KLd7HsJ0ugzKS2WXSsVEPSoNR70ZblPCbTo9PvqTrb
lNvL4oQFn7vsZb++aqALFtRzzJvk2+gGa2n/YVSdj5WgNnwLs/pY2q37C8HqmYIyOmvClqoySzMP
iW0V5JTsf8dI7GdtebgbJI6NXlaT3lV4PYsEF9Ar1CW2pugVn3i7ytr0W2tv4bO1dVK7RNKXb66G
+vPaM2pWXor7nR/XgH4t5k2zShwVlvy11iZb0dNrzsQ4Sqklz9Q2GQ6PqKU5s54HwRJERcq/oOa/
nM4DLKwWiqTEq0ZheTIv0qmcrVzTqNJfCvSH1kGVb4NSCciZOt5ZdsCDgC/G4cls43mkJvVxrEz5
JZSru4jbXqSh2lvWO26tCpxKbZHmlvQJnlVZOaqLg910ed8dM7XBGrbT/S0/DWUpwuwQ913Ry7fw
aoy+DQ3MjGssSrF2QTI3b0lCUvGN912vx/uqyms4ytPpqKJaYRvKrlO8jPyivwjsNl+OQ5rcHZPy
WdNLzhxft/ieS4O1Q0jVnIlm20C5CjP5l2iNUm2fcSw8iivRfDFecC+fI2XLs3g62OkGZEl9E40u
ytc4qtdXcW0Sjncdb5CTaPFJ8Mt1/fAghsYdIMCGVP2W9IF0S9h/bvkp5PJMz6uAXD0HrVeCuWyl
2nIMgt+xMYHPNWNrAlDYIO0nBoa9+k/3NNBsxnyHexV44z/x3JgSDfhccSMd36LM64FVF/F7iyfi
2ql58oumlpPz1ELd26HKH7+zBniTjSK8QFcf3xpjIQYpqROftbzle8wMthrCZzIVVgLTJbFtUM7H
A24jegeFm2NnjfZR9I7Uv8EhefcBdNXV0OpTWcfJu67YwX6sA8R2pymzdsxWJhiLlbjIyGUJlG/A
5iFJqTy2rrvyJgamOITof2YzJ0iSfYzE4SOogSUkO4oUzOiV5WtIWgsnGPXaRFqJJ3AQLbHWCVai
sxts90yd8dESobLpvHmKqP4WYb3y1aGkvVdq/By0PqcAiSzoXWq8kG0CM5EIdrYh5AIQzL8Uo/qG
sgOwH5wuFpFu5ZdIL4y16Y4TZ65HBFDike00ZvVaq/iMYLmdf60s6FPKVEZXGmPeAF36broFXndJ
Jt9z36TUoqsqiWzd2XQoRG0dCcMoNciDJcqq2b2KJ6Mzig/fya8tHjMVabTFUkz/GukwFUyI4a9N
TdarjoPkqMkZlbuo9zaBbLln39KyhY1M/ntgSj8SyzJ+xv31MU/J5lWqK/mzMboa8FUrXR1UHxbu
OPb7tI/vozfkt2CM81tbmbM0stIXEQpxzpo0oEFWT51FkxT43UXlUvRyb4wOrY7kt+jNcf291fvn
XNTjpqxWVB9Ev+UkybKx+JJJn6nTtLehTRYFNsPvjWErwC8CDasOmlpuWCvTbwpk+OvqnZ2YP0+i
HvqE6E3cFYWP9lVxk/IFatUj3JuJv0+zCR09jYozfnPQR/r1IDfGvpPqeKYbUjc5OJgLufK7uW6O
/VHExAEoQn+Mp8MY1uYiKlGEFB0dQrYD2FV6RFuVESx9douY6EUODvRUau7lKg7nTTe6p8r0cMvI
rH4+aKP9lRTczsPA5C0fzXCTuVWxhpMZfKATvsTFzv4qQWhepPiKHIJWCS8p5Rtovar1NQ2Hd0U3
UPIGz+27KSLdQRdcngerdo8VC509ZMbCnkW2E21HyfRnYkgcWL8HewEaxLqcHiMTVtPMJFU3K4y6
4vcv2uwuVkXCnycw0uFSIWi2GzugPIId0A7x93JEWUkwB2paQHp81JxgFQxO8F02m+Ak2AFTXz2N
/P+4TsyiG/0kjB6c5RGqgFRRiHeNyHnx8Xh9sSvgI7Z5FZFBJumDTE69EH0iZtr1qnfq8SxasRFF
m6pDucw3fZakpltdEK3tj+E0Weaq9moE842dkfniDz0E1iBhY6LV5ouajfY1toC50CcilWlImC2n
7iLOKlQbwyhcahBAjgqobLssQ9waovJNydLfZyIGzap5Hfp8PhnifnG6XxqWfR9WjvOWBcFtKcKu
F+wdq9Ep9nK3qpCLXRRJF3wJR/k7lP326kdNdhq0wZqJ8VWKJRArie7kaHJydVX9p4gbzmQXVRUm
sjX8zhy7OIg499Ya7cyk2YZG4n3ggP2YR+pQvo+RYBN2vdO7M/68u66z+2U2vQsUZvZFY/1+dy1L
qXmnuqsKKZWw6LKfhaWcychmH2OYGQsz6uWjWzvFvsAvetV1QXQfWyAK5Gmyn7DB51Hd6+dGU5NF
o2suUpeetBNnz0PSSMPabKODYzbuvzrFWF3W3zzd9u9tq+/x1lY/3L5AhyyN/GOhNNDjZTdbqpjp
vPdqfHYDW/kRarhpUnd+1zw+Vldm0j7Uxu6IOgXMUd2vPsHKbz2W0T8UN/+Sxop+l0spXWEWKe20
4H9YO68luXGlWz8RI+jNbXnbVe3VumFIoxa993z68xEliT19Zv5/7zjnBgEkEmCp1EUSmSvXquW7
zhuDiTTT/RpJ3lq4QoeEtpOTV08Z1d+bVm+8g0wp+wX2qH6pKgM/4kFHF6ocXFBtIxKjWujsOGBE
y4ks6HVMEaLqxiH+auTB9zyp3O9EEu4yCDreC3Vcy9z2/YXTniE9yRC1NqG/oWJkQenHRs+S8t3x
5WuVhs13rQ3ex9Y3dpLpoH9mjcmjC3gvyx+hi8ge27LgADq4ykbY2lEvLxSO7dKsy24e0BV6SyQo
CWO0k1p1gIYHImx5YIBinnpU4lerJs6CNfKOWbL2YRjjf8A5lipJaR6vnBuNInq4zdYudUmhXQfr
mwwbiX/2+b3kZuNbvS0R+/tKpqzDPqg3sd1Ki1CKpYtrd+oxHgDKRSgUfWvDF/DH1ve4bNwl1NvK
mf8w86xDO7wsp4lm+CuhDvlbaHbh2is5B5gDEJVc7qBXi0Lr+6jnVGQ0/pe8i9pNYKPMKOWG/GCH
fnzz6FvzSaMG8zlIdW8HP6gNeM8sn5tEeRRbQEmULCD1A3JWVeVWlQKVr4B8EVBM4HXVFwtM9k6K
k3xTWvrOaiL/Bf57dR/rTre2e9n4aiJ5Eljp8OqWvb6z1Rhk1WQv5e91H8RvTV3Y2wb40VZxAvNr
nCTGV80mooBMirUtmi5+G+LvYi6ixnnDsVrbFShtvA4akkrTGsXgoBpWiUrMq/dfCCjvxCWI71ir
QAq2mhlLy9LwtaPHWeIoesheabeesIlG98v/y6XTHZ16ikZffVrbg7Q/wOq+rDoo/kRThuCUiyDX
PtjSpMsufIhwS6ZABZn22zmeJmDrt2GdNn58sqs1Jbe+V58/2V0vS88NiP82ModlRdXysuu619So
yvtiKk604fA5/jFR9V7da/Z4M5FlKwkiURUrcaz19UFZ5WqW3HuZgS653kN4gsTSJtf0/Oxw0ttR
Fdsf5Zr/T9Li7t4znfyYZH67q2D5PBsujDp1lJPBkND0jOBCvvphBSeAW3qPidLCEBvyMhqq8h0w
gOxSIoS5MZXWXaSp4XKwvn0X8rCDI4GTqWmmF2ETPTd2jAOVQYjvYtec0IPKKPGLc0VCKkAB/pct
LBNn3ScymtHDID9SDO4d6rEEwOrqQ8FZz18CgO7uxawRIxNjBVqyFUMtsrtTPmTfszKRHysdHRLI
Fk+x58Laq4YBGV0j2omhrivdIs1D9zYbdONWdyL3geyp91SrzUp42SPvL6XOe7xMtSLAL7hmBmMk
T9i54ckv9folQAgwGjTomC0ihaPeNmsxbOroB7Xxw9VO2ug+5exp1DEgUUfX1jmaz/BesigJ+fGR
MdnJKKltLdOoHpBru3p6HJwbOa4fotoIzi0PfzEnGq+ry3Wj+uXaNJUxBgjdXHXDlLceCJJ9GrjJ
RTSKXkQruTClFaiZ9GYL6jGhWsnzN3JoAmecnIVN9KjgLHdyQ4JztrnIu61ge1EWIA/zcd3GPbmR
iYMncZrkEFLUtI0ZX1kHnV3bNNygnGdH1dyfQXzggWG/h4X7U216+SUppRFYUuVf6qyyd/CjB3At
mvpdp1C/m2t58aKEOfqyFFC/g+U1NM35qZXhE9KLpYweE7DEW1MnFgx1bXJfRJm9+WRvp8lPNmIb
BpVJi9jwfxaGV6l3DnhmSjLkca0DLDhno6aAjQzfJSsbYHUZhqPozQ1CLslWiRqqqHUX5gUan/cQ
qh6nbqiVT61Khlio/wqTaFSJOn1huzn/8ROzs3NfKohNI3u+k6hG2yoKr1gjIelXVZEkuANlYx9W
XvDqR8m3wHSqCw/u4FWfsuBx9eK5Vk9oOHkUS8aiUg+kDDuU1nCKOcGC/KLagygsz5SBx8bYUVlk
9Jb2bIa6skqiobrEihrvFLlIwC9o5qkI43jjl73yYFEktuwoJ3nrRuuBIPsE5Of1i6TVwqWSPXB5
DfF1rVxS7lg/6BVPkKRQ5JMCV+0htSVvNxbyeMn9dFgNbuG9dEjVLfIv3HOSk27kpADCqlsQ4JKj
FfDW+ORNZVJOQynkQoxFAyQvBOHQjKsBLsFfM2IP4S58bmvEWJVgbO3at6HSk3t/or5W+i479Wlx
EaZwMoFAMM5hV2+FSTSdrjYXYgULsWa2i546cWLfbHjcXP/sDzXY9rahnBCnS6LqglZTdhL+8hhI
G9cYK4BYmrM1CGwd0cMtDjVa5oTgG7T8KqSawbdF12FA55qDy/CYDUZNwlgrpmduvrBtzVvZyI0j
IK0rRxhbIDFAyI5TfFlHG2EMldQubl3bg6HZJZo2HOVBBYKmcJ7OvKZ6bLsYJLjuEqxO5GQrNx3E
iH2u74ekLPbpFJkMYWTcjE4ZX3NJhLJV70mXs2RpylXxJaRwHJ5QQostxKRUc6IaFw+ohHOIWgAs
XKNRCdWYi1aRZQ8LYwJ8tIUUHDiAVysxtPzGXVAvIZ3COGlf/rg1FuhCu6diJvM1lHQmN7cy0aKc
3Bx2E3axmzm5gWv56MZbiAlOYIxPUV2XqGPZJPejQX0MTLO897mDm7WPyrmrUhTQwkhwKJ1YfbTM
VN1lnkEl/+RsI/XymFLaM7nqeZItFbBuO+GqyHV8aCTg2mKoW7W2GZxC3XUWKSFog+THBIHtpeEY
0UvuceppRtX8Uoe8DPPfr3yLRqgk/Fr5IaUt71wxRNvEKhY2Ya5w4ZVbjhkoxoKnWVdRUtxLUqUv
q4ZS8zJs4WhqEkKHJAG+UUR+zvyGuEVo77wys3+Sn3t2+7B4yxMjX1pSoT9ooOQ2NTyqZzOMtH0z
JNrO1/z2TuwI1U8KKZcLa3bb+9/KjLdTnl1T7Pi2Y5EMtx31FuH0YSIp1IFF7cUZ559OQZ9sZMSK
g58Q2h6NnU+RYpjpfYrezJCsE/iHYOmWtDy5D+o8ey6a4jnrNPVucNv0mU+ZAW40iMhMk6OEonpo
I8grZq2mCuHvNNqdmCXrUcDu5JobMUsY1thUxLr7qrkDQ1OAf9fiNzuQT8akQWJaHE881/mS6uZE
Nxo0d05YAcxsFZfjeU1BWFS0i0qz6vdx43pS/l7GcQ9ABEosOe/eKO1wTq5U/mrqpkILMYvRcP/7
xKehWVactiiOFPYxyOAOcbR0kYy6c/JrwtCQr3NoDQ1O+EXQ/+CNDELmvvsJ8+FL3HEIcBJ4gqkr
6i5h3Bu7irocal3s/JKQEF5Bs21uTX1wljze+NqnpqHA4GgqNjxyvYZcnzBmluWs3WKIyEwbLs+v
MVgEuqefuqpyn1yvm34oar0Xw6R1ynXZGEheTM6oBJjbUdOh25iGfuOgeTtE+m0rK3eaO19qnsXS
kVPxA4RHS2tyNeumW/Lqg1AY5wnqIr0xWuUxB89Mk3rttUm4/VSIEw498rZESlB+CCAdMFZ5NHTv
cq48pmQZv7mtWS1Uy3Re0PNCemz0kkcZWbs1xNNHJ7HgCfQHOFvDMdv3IHFgPlGkbFmX7YFXDRs8
O7OKpcdbybDjVRa56WMyNQOZBTIN98Iiu97Jsca9zNTZ903nrCqZMS7ShvJp2XSTFRChTl6J+XIg
Ipy18BVXjXsOicsvC723F6kvP0UW1VcmlAzbgfTTxnRTtNGnGldBHBROBbB1lqPQiOYwgsDV0Sxj
9QVRzBeowdWLGMmE0EFeP0VUvVwVOIcPZZaWaOJaxtvQZj+sxEjuc6eS7qCHJultdPyO0HmYopH3
ZJMRyfSbHwbf2RsPl2ZhR8ACQq0JljA2X6PB6+4yipjWgW2DJHYsdxcqXbUvPcqtXfgmB7RzkNuR
xxO/lq/KyA0SHRAVFe3W25gOCEv43oIfDv8xWikpu0gJpR0BwO9DCbF5okNAXsCH/quWBYbIVM2t
V33Q3S1SJ+nWLPLm3jfzc+wOKqJcGkf/MvlLrmF2IejsX62wuO8kH5nJPjCPkHjDCDk1Rnzx8m9Z
4dfewuuoF82C9menbmRN3vZB4XzxM3TBa00ujzYHCIRczWoZNrxkaTA4bMrI1S/l2HjLjlgk1UJF
CFO040eLuoksyj7li6Y04zfFq2BayDN0H9GS5y9q2GSy/YqiZfvdtgOYVToKznighFuzhBnFlY0O
6XHgWqXut395xrAtvYLEXaM9tanuUKUn3Xtmuqt1yBYGC9KRIVKXda0QXUl8exvBSX7M+qrfmchG
u2OWrpXBOY5xhUIjQQ8CMU2/aQPN3GRu88W30vqi5nawqNIh+A4v09U2Cus958cDlbOz9KBB3zhS
XR+gfj041Dff4ZDISD23/l06gEtHivjUe354LxoIypSjFMFKP5kiSYJWDLHaNbkd5dxZg3KWu/xL
b+fXwkyJxmflE+Xj8QViZ/k5k5QXWAqtOzXMq/NglNcuBMqTJ2F4DJz3UG5QNoV0wgn7Ye9ZsKsA
78/0k3TnNlQq+mby1oHK2IJNh5ppGkqDeZkiWw+m2nZ3jVlTuC4BatOlMFiVcuMfVac5K3Vjw1k/
IQ4nYKLv0OMV4UeU+2CkBugLhF00FGOBpxcuYuz41Vde+lNYtIfnHm2hSxGHz7WSVXcEWvkljR0Z
vq5qX2Q7DRcUWSTbMmh/2GRC7hNg2ee+tyht1BG/5G0jO9G7F5OQxnf36CIAVx6j74T18egUY9g7
waT7LMaBavWLoULIEth0u857u3gptLBZaxYJbzE0NZPHj6PAL+uN1L85+bDsaspAibJp6fHWtTi1
Hl2dSr/lBKo4Rp7+QCpYWvodIoS+c0ir4VoMoXGxE1CtXb3WHe0H57piIYf190432utYJ6SdMmg+
y+BtLPkdhpK6HJqw+tnpj51twfIT+c6pIM20gIWqXSFLbC2aMEYsRWrcHUJxBJz4OV8TmDyv6dQj
DX1N1LigiBOTmGwzCqU6NLGXYiirenInKeX3CFRPhu7XUxnJLc8gaKHE0Aq88TzYBMt4zj2B+ewe
kiZbUgZhPuWZnCyQjm9InP9NW22chnGEfmfrm9/+SVpNeIgJh8fDXhu4+h8FNwum7CGIfyJFah/6
Au5Hu0HfhqqbZBfoVFhRn0llcgk3GUfuYaPlWnEZ7dKi2FJuiOF4V6cusl3Gq/oxtcnL+fz8dzxD
SM5lUClAeDheIGXO1m4QyA/NGFmoDHXyUx7flyUvoMi0JvdtG4a7Vi/Lfeg59WUIpuSLE5dvqpue
5YJfehT3+0YBzkSUS1ualpZctcbQd407yjuw0tGyyNR4rRhWsVeQX90B7p4eGV1BZpr3UqqW16pc
mu92njwqAzJBVSbLyNZI684I85+c8u587oVvXssn7Pwog6IpaHblUN/Z/JS2kWp3296wh6ts2d4K
Dmj1VSZBibh3+DM1z2SygI7zY76afW29WT48p0WrVA8kmJpNEdcZWJcSbDRhLN65qmtW6Q3avVb0
vUCC2M/K+F1GkRjMcRA/m0ADNy3UJ8dx1GBpMcDy+k6nkNMfzmqt20+24yjcsjdEuYpvgW9Q3mnL
xcHVOws8YfeueBE3StsCim9UJkD4JkT61wvXRG6Gu8Qx80VrGN9DJfeeKEUcdgrEqVtIT51nzuhQ
RabeX9BYACBMk+FhSPSOsp9S3pRp27zCi3oQHoGJ8rxdEJ9TuyrbNn21ky0v3sMJYe4V8g8n/i8j
Un+1eYF6wlkFEPmvm56g+6AGwykl7LvoA8d9MnSdcFDZHybsSQdBuFb0oAX7Oj4HAPWoqCnrNRrN
0ovHd7ky0b/c83CRXppw9Bd2a5P+nmarxkZxxtCfZLlNH0g88FJU8yAtgVRoetvtm4bo9Wgr6ZsT
W+8dSNNr4YT6NdP8H8F0zyW5tcjBUS+p44NhwZHNPSJSw7Zvo/TBU6fIddZUf5mQZyVBo7xzynkv
5MB6LqB+WitK9GYPZb4i7+lck6kBswyTKrmjnYvMvQS/R6WsxhLMku+WzlU4Oo4JND8kiT3bcqk3
if5yY5l2EW4xcaWrfdv7tllsIq7TXPq2I9gsef7azvL0LHkVAgRjDPFTq8UnUBdfLQCT50Az1plf
PUJBHSzVUT2NlXPUE+K4lmMr5zyPYEoffGVl1HW/c+JK3aNDMlzyqQl26UDIBZRBsMs9J1jpZqO+
mgN8+mXf/6QYbvQ7TuzQWj0j4ZwsqtrJ1h0ESdwuY288kEFY+rpkIBSVazt5AMQWF6ZCrMazdm4k
pUv+5Pm9KvEX31GhgbERgdHkfDiNFKsuE410dGhq/apDXH5jy4NFSV3TtIuobh4hC0p2wjY3VIX9
dqlstVt3VqcteBs566QKXu2qI9hi6cHLxEa5ahNDu0aO72x8irPdxNiSkRpPFBilO89A8aZTCxh/
gvrclVryCKMC79W2DNeSqvd7YVMSoC+wywIHlewrRwHrXVEJQ42THJn9gFJwu0Vt4puMAv3B17Px
AB6bb8clgxFQ1H9qwB7xIhh9kSrSDh1FuOsWAuZdUvT2vYy8p2ypLYcezQQobhMrDTjj+AGq314S
nMAMp/tgJGBhA/NYFdaorjTfcSF36R48ouGOYZLCH0PJPNcgFF3q1e6lzMvueZeeqp2RjRhN3ppQ
/S6fTYQAzv3o85IHEdczKl8E0SP9ib8fE4zOEob39Go3k65w82xRjHwl8pncmoK89KqAIWw9TF5i
Iiwq967O/xIDhE7lNQnTaGVZ5XiFYcpZaErdk2XRxuvNJhvmVo1tHfwrLmKC04J+MYBITpa8C6Ol
bKS8AEtNeeodqzg1TfyrF0O1AEM3NIyQXgNSFj63Lnci/q5iud3EPAnPpYG6ryQb+TZRHJeqShr+
DJx9U1vE79PxbJQmD4AkvK8LKeLnz22RN1gLpVcYuhE2oYSkNKx7YavtjEBjBW1paKsckyqXJB1R
XVB/21FO01VWDHcNdEBXGWaDpeb63r3Pp94SmovJFnaw5nvj1QZMdOJHV3XKCl5Bnce0qx+dXE22
dai/tX4bnf32B0Hw8i5uhnzj2O6kPo0CUeVCuil6cCpDkyO6c1Nbd33RD4ROkR/pTdlEaMKCr1qK
31xYUb4ayFssDF2qX7jfK8s6dL3Hwi5RagtL92LK/FEEEaQ9QXQ0G7R51cbg0TINRdNB6kEVpJP1
2UJMqT1x67RbSV2sXrXqIRDkTLIZU1rDF3zjbpIJx+2pCiN9MVIQwqlXnUJ9CLgJgiXRFL7Ca4Fv
NhvFk7UbgVNZN4iR9ir8QhOFk/Dr0LWCL9pE1x4egTz04lVjKfqhDqjXdwBzPSm+WT1wnF7IfZI9
wfy4BiYp3U8v6m5TKa9a7BSnMgkIz01DI0+SZTh04QYCFzRW0raX1oiXStsYmO5DpWd/UToBRizt
ugO/NXTEyVTdG1kEXs6Jx63huACuSunFR9vqoRuSpd6U1ZM3DOVTltjXHDLhu9yTyidH64xlOwwN
d1iGtq24W1IU4cqt3Tsjy7tzmw/uXRqaP+DnDF+9JCz3geznFG540asZEZskDhnsxGxEHTUYeVJl
YtaVEK5KI+lRtnX5gefHTph7q01PsZ+BbOKgCUBy9CFvIINpaFW8oh7CfDbiCAJvFe5wKqrM56Qi
9g3QTF7Z09AYZGWbZzzepcgynhOqlICEKvFarFWd1tvC8N2sb2sbkMM87TUYfnHmDa/aZKPrwZPG
VlHbB5C2U/8lhioilWuY+eWNcE47MOk6tKO3WdmLUkI3fr69re17dwXhj7wVzhrFFKvSt93bbGxW
zcqizH4nnOWgA/TUTmlYcd3Rl5Z6XUdbcKM7w3LaS+sN1iYJxvxkR8eMCN0Tal+tIndPUyXNU1L2
L+TnnHMGs8AOhgfY9bW+uzR1vKek3TlamgQbi7DVyrdipDLrZmq1LrrTQSq4cq4GUJem+pHsyMHu
UJsW/mkZxCvOzwHy5aibWGnHK15AnlgOY2TryF0kSv9Xmhvttzz3VWTCNeNCXXq4C+CNqkmHXRsj
em5kpMJMJ1UPxNTbZej03mtJ6HijwXOwEbNKhewHbH+oi0yzmQ6kr8raqxfY2kvzrSoSb6f6GaTl
HWG7MDHLVSUV5RbkMs8t2xuHg4NMhbEODet3N566upIU6vKDw4eunij5JpqqvTzjwR0678Xkn0fR
8rCSoAF60fhru3djhIimkWR0+iX0hgcxCsc0uytA54kRGCvjpKHQswgmxvSxhOTJ7nv4zqddEejU
NhO71io0Je0yuPKvRpf2ltR5l9nMC39+iF3AlJPTbI91OBf9ITCXnyYyL5QXhZsM29lZuBCP4Kxj
wjX/53Juy4HRKBXlGWGCDfXdw5s9mu5qrJ3uNCipfJZVwl2NCnAw5IzsD5BNBJOikGiKSVZI9GLN
mHgwEIYdLRSFhE3504uzKcncIk/7aUI4i1lYexH9mHYWy9D89eBRgMhiPQKivu1aEVsG9kRSqlmA
ZF5Fw5gesir41VAbmB6IfKcH0ZsnZr954pPff+Aybw/cDMJ7sf+8Tgxnn/lK/4HLp63mtf/6Kf/1
avMnmF0+bV950u+P/69XmreZXT5tM7v8d9/Hv27zP19JLBPfh9IO6Dv6wYMwzR9jHv7rJf7VZZ74
9JX/91vN/4xPW/3TJ/3k8k9X+2T7//hJ/3Wr//mT2p5f8naoZYj2DrzaBdPPUDT/w/jDVFT5rErJ
Ed5W3caNHmUfx7cFH5b94xWEUWx12+V/85+vOn9quUOFZj3PfNzpf9vvf7s+hxmO3p0e8nY+X/G2
6+fv4aP1//W6tyt+/JeIq9fDeDWKrt3M/9r5U32yzcPPH/Rfl4iJDx993kLMxNN/+SebmPgPbP+B
y3+/le2UUOeW2rdBMoJjI7UTQyJgs2P8pxEz0TAUB1W7CrOwiF4lFsy+pluGRzFdkkDaOzGybFrn
PWRaoy+9yqC2qjak+yyIIVCr+ydOwRDZTqM4p5KwBd8yzYs1Y6CbB7LvP8W8sLvwRG3GEkYsYRNN
1cOWYeqAwGrI9k/QRV8g9YgvhS3F+852EHzuqPO1zejWwFAZn/MUBtLJS4silOTEbGBJwNk8+XSz
iWk10t9bAFREzhqoZcRWud9T55yr8vrm6MIquaqMwIYn2aC+JBuR2OFkDw4TMdWNH6HlasN3Y1A/
3xUXnaABefuQ6p5pOARWcSmUuLgoSqNtPb0Aui5Wt1o17NwCZMOH1VbvAExOmzfIBdlRLKzMHFki
o76f9xJb+51WEdT0jrf9gqRoTmEaQ8v7+5LCLe27/qzyYnFz00eOaJa6c+Syp4gZvSBvUqi/idVD
j0yJ+gfh+kam/mocuq3B/9sRUK538qtJy14I3gujWD5PF+BEHMnRD0nXgKqw84Ki0xSmj8za54Xl
3waOEjigYSZ7DhwXgiuCV7cVwjgvk6wxWpL0qNcf1tw8q6Fcd3GSHj8vHJXB3zehdP9pLzE0MvNM
pNvYK5WBVn2M0Nood95d0CTenegB9vLQbS29rQtklrw2s/OE8OucMTqPVJZOrvPK20Za+2DbUUzc
NNAPohkJnR1QRtYPoodg2rBPpGQhJpM/bmLo6rqXUnDCioziaMRmpUXryMDLUBvzIR5rCvWulSTl
TlhbxOTWYGq1pZi4zU7uoteNMiFv1TsJ39mDjJO5kXIoPcBr/PKdZyPFf0RkSCVg+7dJbcz0na7a
32a7CZ5QhU8rzcjyuPJWzMwXc9AwBFXXQWEyfeo/n+s2TCnVo9TQXosPYVieyjdSJjBs2e5BNEaW
oVh/a2drF5lYM2pCiBZOvgnIFoSvB5TvxriTPmygFzkBg7iLpduGt0UfNix7uF4lGBpWKszoR31q
wjBvjmIoenPzyUadHrSxHMSW88R/tcG87HYNtXc2GdR2KQefsj8lHBFRQFaTqy/76TU0Uk5XIYIS
YoJ4W4QGNSK1GRzp8NLaB0oBxnQhxmBPfxktw39CaEHeCDvoMecwr5h9SyFsKbYRa2efT8Pc66nG
cOr9KEdvUpOSycgNmNz0MHoMAKjtbYuggcxf2GvRajvhQQGXw5nb8a/WBGNPM6rrcjMugVRZUPhP
cJJ2gpM0A6CefMwphRNdYaynGdGbfcSSqt9YPfJNs6sw/9MwEBCVeadYHu/cth7uR8e46nXSPRUc
uA+5rpbroYzTb55ukFICYEXobIDkbUpByZH7pTAArkYF9GthXbsLqR72AmwsUMiiqSvbXRqGk6xn
m4Atp1TVrRPwW0sxcYMsu44bbjWbP/0PoGevbqM9zIvfb44NVdxVAGMuAlfuwSkc58DJVU8Xoisa
uNgNIAQVmvY3a0kVdF+oxkabPSE7dZHhnHzIGyETOzViuV3UAQBLwgK5WfUwhqYQqsujVyObE1R3
ZQ7vs+iJJh8Sqm1THVSHW/2aiP70Yg+QA0zO+lY4y5qGHHTkw4laW9WlT+OX0HUsyIdjIKdSPKAb
8tsWksq6iAl/6v2bPenTl/jPHlH7RNgyP9VOHp3h/o/OTWmtKofQJ6Rev0xiciy6ETxJpeR7SGhP
8mgP3UL4VB0IavKeKMOnTkR94LRX0tZVsBXduDHe7UDNth9s4lLhzxxe8JPoS4RM+15LILrTnUMy
Nb2pwEg5j0UPnWB0Scxq99kutc7hn2y94bsHCdEnNN0nn9uuwirGYo1o2oHSk6WYKYpB3pFVbg1T
ueq6n7/UxJt9GSC7Gfv6M1GP2mzyF89LZRTUO3D9cvaiICF/MTrzUawIczs+lzkvjblOtNZsuNHo
lFwf/dR3j6KXdPnXwbPNjRh1Q+EevQpIMg/33y7hn95s64CZIjDioj4xzc4Tt8ViH7Hjp8vVVOus
0jqZOPH/tm52/rU2kFGhsIKN7AfZthh1716SS1joCyf+QvTuzeh15Sfi2o6hk/q1vfAxtqL6zWkj
Ujph6z/4oc090wilo1mb8fHTPg2kX0e/K+G74Y/4pMiVte+knPgTtAOLGvGcU4C8xHBuYAXctCHQ
S7AIZvkaRpKzjmHrWlgEykmYJtG60/Lm1EwNybqPzWwTLoqsrKPSlvazXSyYh8JN2NJcM3dj5KDV
9rctjXz8eIV5vRaSjqiT5OoaBoVQMeIOFqzkWzGM5Ty5c5L4DuRslC+bFDULz0dty9dqeL56FLgU
LegXkGp1JM7/1mTo9aL3asDtvRBTYafAYy26uZegAlsQVvtgdIvMXGtdCMrNqZpNoETKVHLgP4qm
0SGQQOv+Xoy8AgKc2aOb3Do8Amv87cFbE/hHBXlvpUirFWlH71wKkqSijnltd7N+LYxQZ/rnQRAi
xZOTMP67z7xm9qkm2iUxEYaat5PB6sEglGvPcIVErpI/txVKdL8Hv2cKqZA2KdVRFMNM9z3Ny9Yh
VA5LcRuc74rZADOuP03Mttt9dJrQB5dA+nRbFc281TwxL5u3mp0zBJuI1yYp9/V6fKTWv1/YZNwP
Y4RejJpYHrlWSopiy22KZQVXid+oD/00CTGGvWwUkNnCt5dM4xhUk95tprUFaZXgaJdqcBGzQc7/
SJpAYy6GFpn5O93rjwgHyY/lsG6pj6lA0gFZmOTO7UxbuY3p71OELk6JBQsXZ6I8WokuxOJDtbAz
kJ2UoZabekj7alFo8i/X2/y8VPS6YOJgGDiriCFRdqqZekB4kZQ92FQb37m1pjwNJD2XWmTpe1BT
ypNfWjZs956L4nQOVZisd0tzyr4aSL7uDa34qxhlm+PqZAPT6AECa8r9OOVhRaN7ir4P6vovMWqm
nK3wDSjd+Uffac95ueiJfZVMKvewdMXHPuoK6td5n1L4Hi56CWBG2FqFas3acZ3tWGTSXU6d7nqo
W9Tmei9f9lWiHEbRxBUAp2ySE1wIw4epaT6D6+PgJe2vnnD54K1FwZc0k8sd6J3yoMoQS/5RGxSS
g2KYBdmRtIh/FKZaqBJWCakzU04nCv7f+oTCuTSpnJN6FegxkoUfVvRKfjRMyzveNhAz8y5jCt31
6s/HGNqKRPnoxUsjyN9JpeaPZKCKR0mKv5Lrb0/6NFJko98BmUTKavLIC7V4zIJmBfX5eBX+SjEi
RNxTIiUmJcOs7tWa0P20XCxy3VgBcITW9+0Cdpyck9Sgtl/L82VHqGRhRk52FM6gCMa9OlApJK6P
QoS8H2zSkhBXW6322lSldrYk4LFiaHmQKo81VTliWDhWtZD1yDqnniS//lrTtop2lhJ4xt3C0V7n
NbzEhldVRe3Ph9MysOLvCRicSzY1pDCVi68mxrqf1Etnm5hI9AydhAiVHzEUjXDx9eCxB514mE2i
R81obxKcmfchd2gf3BTK3z+Xu3mq1Jq7vQPWdfoIouktHQb11N92rlQfDc6eOWwDan1U+3Jndt6w
s5W6hp4WU6yaGlUrYiy6wnpbI5abFUlEoLhFtfZH8M9Nnf3Dgkym5jMKpJ3ScIQQTdx6LqiraVzJ
knozUu7ya3p2/GQbpxWN2Ti/FotpXYvVrQIu//PWRuzYCdqef9s2p/Rlpw3wN8ILEq8iFGe+KI3T
8aTVEek0veyLYj9Dimy9QHRWnqsQyUCrj9MvqTvka9ujvJwjNkTPpbywMllZORMyHyno9GhMyE3R
E7YRIDqw4mlGNNmfnhhCk8a0Y8TQ8vwf0s6jyW0lWLO/CBFAwW/pyaZpr25tEN26Erz3+PVzUNQV
Jb37ZhajRQUqy5Bik0BVVub5+vnBm/d7lTXzES51e68FaXcvNNNb9T2KNzebpZb+qS68rTT1JF1C
mZ2RrvroDHtplEUEGGJrEdAxc67b+1thPUWNl98TnWmzVTRJ4szryiXgnhcsI0s9pSbRbKSYriLw
mruC0+rXtuYTqiMTyeFZiZn8X3uhem1zZ8zVviGClQxh7yhbLSf46Ed3PMuhRMBe0kqU97LNMYpt
a1jJo2wLlWZBBE7yrLma+9IjPwzhxbWU5xBS3j0Bm/Vd7hGROtdS0AbXq9ZNECHQunovGwbTr+7d
yml3kLRYj8ydbw1toOxVzWgRvKCb7Escm79pfQJTbn3l7IjIlXEQXEdf24KKcAxF19aK73sbtw/g
ECR+fpGFaiINNTUI6MoqgsY/G+qiBk2jqv7m1jmbW5Gc6FdBXICe+zVLPGj5xQ+Eu+7bAoGgXw1y
hNnjtYsUGxiToWwsSNt7XsfaZxqqMTOcUp0F9pDlQitYYi1v9VszwoUAL2V9bJpyVxskLwfxtM05
/4fy5Hf3ni74vs1XenyK0AC8cKb80xJ5eT97ffgDyQ5zQ1c0FRkMBJPiLV57SkKefuTCCQRAu+/d
xr4f54KsXFSAK7xjiRba90Fq2vem5tnbZojtxc1maIp2JMPpTprkUNkXjM2iyURAjCKzyUbN98Pr
y9xst5dxOzKOO9g0d25gd3sSs0lOT4rpi8WSe5UaLf7IuepAoyJt33gYOqV+ig1766tiItak8+8S
IkyXoawadrxOWr/eydawHD4ibz6qJzrnpeTbK3vBVgF8z4YQ0QqmLmst24DlCLeyOkUlUZRa4J5k
VauI+FSyL5ketGeeVMl1EPoskIchNaxlr0I3lUVVEc8vq5kNsFMguG2UfG2tIkdpARzQvi7sbMtN
V3/isIE7OSCBf0IL/DZA/E8YgcPSRur78ldfA04AWiz0zRJU3lk+rkjedVeNOul33VzIK1mESFHd
2WXglTDQaVEIt1p0etwA3KQaV/Wj7jbRlz5u3Oi5yNrmS6G237U23Dh2WT4UvSqeSUsnPLKqWSmG
gf48EO2x8s3e28rW0GC/j2qJTgAGnUeUv+9ijzCpeO5c4UO8JwX8IBvl+Kj8ljjshqQlKKJ3v1Ig
XM+9lQKw/wRYXjVNdZXwU3uUBclXqhk89mZXPJLMOeFLUoFdTl6cLJ2E7WpmGIBRf/VvunyrB6Z5
Frb47qUIkg29llz6nDsly0no+EQjXtq5kA1Dlll7f0hfGqv81zQPyDKnOFVWtLz2by3/EAXTqZWI
0hk+L69uRfMftjE1/1/9bsOiiO9/rjTDykj8mFhpD+LOaJAxPOecijoQEIMo5FVXcE6ykPW/mokF
DXdB6B2l/TqDHPJXv5vttz4FrI4Nv4fvmloKFhm88G+vdBsir/5+N5mBb2hgWbf4XzvKGW9zy356
oJjrkrsKpG40Apa9A1Wab21cbMyZLS3roE1CgocJaLzZ+kFHw+i3+jywlUY55lZUjh0diqJXHggc
NJ+6Ovum5GZ/lDVcrmLD3sxcdXxvnhAO2YVxPhyz1tFQySFTY7Qigb5pJi7SJosuM4FcOiJfy2qh
TMTult20x2fL97+tgleioUMy1LQWrcA82xju2J7iuHbJUwn9gzKTX5kUxzUBQsFU+cSg+8FFXpmC
p02utdCR/2xAZQzvsWd+kXZrSiMwFHMXLflR9xwkyTnS3AmAQwyC25xioSBLbuh1Ytm3Gjkw8L4l
CJPcpU2S39lD9BAaZrqNfpmkvbSqoFj8fTmQ0Y6VD/o6Wrb/1unXbNL2v09ZeO6/szeFvyXIyVlr
vZud6iTsAC2QaVCQY7IIrS74nhHmSRLRD/4ybzpsrC+TljcrT3OSS55DEgTuJ3ajVWoXizXayura
YknqvsvhQzMdA4Pw7E0VkEpk1/aw+s0oL2Wh+wSod43uEa5FzDax3WI63ppHEPftovX4mNBN/rg1
hOBhUWJD81JN80eettyOwZHKGpkSxl2dT++yJou+MOYvTV+tRT3mj9KmhoBgqsnhx43JQzSbo9pw
LduM2QT+RGwnRW+XN1uaNs5i7AhWv000xJ+ehnb5dVbSwQ6kyUULOYe0ZS5sWS8Zoo20sTgKl6UI
mx2ckUtejEh8ILP02LnWcIKbeYrmGmny5eMIhX8DNG1ayaos8OF/J1A+wjtJt6Q23YvHibccJE0N
2dZbyAbdsgIMTZ7wMBJJ5iHNOBTikhAdbxRTeG7mmrSLwDLuWDscZM1RJ4MoRTGWWxvJrYU0Xota
FRdPIBWmt5DmpC3oVf1sjNGiTqtobblKeQ4Lk9NZ0Ly7xNb0M/9vh4BnW3vpLA5Q1M4I/hkLbZkC
QyGZuzMOmRHmH0FJ4qoDlQrYkaKs46m0jwaEkoNbq8bWxily35EPuQLBon4x8/CTE67qhx1tUdTw
N9xnqq1N9tx96wprmZc+Nqtt3UXO2vzYNu5BtlpKDPE+GfmKozVq7VRiIfcJEjcrXVTWkbT57yAV
AhIoNCS9Z9OtuNksSO67XG3JN6eHtCvDWHSwrP8dRu7m/890//Wq0ja/Q/ZdYu0TKV/Nx5fNXLTz
yassSDZaRQT8Hm8m2cMXo7ZphcofdO4rbXK8rJII+ki8u7mXtdu8ZMlksEC2OelSh5aw8llmOX0u
u4RkUfsrKHv3UnPCNtZZucuFGp6zviH719StB7xBKE+5HnAldEgXyGKYXwezfepjvsHKUC/NnjNO
dvl3V77qb6hVeTm6qVhXpUGqzExWFbpJIa/mQnaZZjprO3utwyn9MYlivHBHA3M9BN0nySqHkrTK
Lz5woy355d2uDL0IGRv10+Q7tsscG/xObuevAwlIW9eZxrWs1kPTrRFqyray6k19tFJNPdrLqitm
+BVCF3cjt8pXH5IV6Uagt0pVVU7oPxPXnIFfK1VHvAxa9rNazf5WWXVj1wNF1v1sldX0vjDWo69+
76bJhfxqqagOJQaxvk0WEx3ds4OxNBRL+M+sUqVTT7ImizRIZ5CF+B71epauB3svLBz9uA100mFU
/Xo1L9ZJjCl7DoFINJMNhsiMays/NYMUpbl3UpliXYge9uyvZrc09WIlZ7xOS2btYsw8Zd0gFbPs
ki4/mHGKTiBysauJ+PNP1QTCINyvytSb60kLwkNbOdmTHuufiHim28L3idNp/fwkC8cbmmPvXGRl
rMuyXd0adcXXlmaFxNLQlv0OoOGrl5UkE7qVWLjCVs7NLBjCaYB/yRJoS6am/2Yvysw3Fr0DfDJs
WvwGdJOjINB2+6lD6ZLji+i9FTAqLdP5aHqfB11cwInvyMto+6aDGZG7H2CCPrSiq54MfYwPLJW0
NYjn/iNmeZzo7oeBp46T2kIlFlZoj8bkfJfj2Afw+Cbt5GEg45HziNbguRuaVySZOjwZmqV9JaMU
7U5CRPZy6yiLlK1QYBc8pubdpCzCkrRPtSkRCM9sB9JwMdmnwrVWchPqRLNcW+YvNa9RL3UcqZe8
9t6r0Nf2siYL2RjF3qInN+50s+tCGMe20KcSqUq1dl+tSZ9OlheOi05FVHACMrd2xeBsZTVVzJdO
5EvUWNHEmLE1hhYFfGoiOMqreArSeiEvfd+J68WtSXUaNi2VRmQ4Q37r+PMS2b+F0VguNMdpOEZz
4eOFyVaV3r/ZudVuZQPqWx7SJ2H+xTIyMg6LKqj5W/dED8nLYMbuRLOoxfzAOV6LmeRzrV87tRy5
aWh9AcSaY6ZlVHQNz01j+xnYaIzCpVZwFaPnOoldM2v31ITL81SP9F2TCvGidt7PVtB30WHsUYZj
neAsyKXzPyc73laRYfyAsL+voxYnH5AGto/e3qrt/F468hNRTgvVz4I7WfW1IFiXKmgyJ7Zf6mFC
HymevlqeU2ySZsD56NrV22zPSzF+JWUWLCtfYY53liURUodcHcI3w4mBGbv1cztCgUzD7rs0O2kf
bAt9WJjpzmKPdoDcDal5vjL+rI7K0M/yhTRfL6/dA8KtkA4HnvtrzF/zXHtryAtki9ucvms/2ORB
bKvM7o+Kn/cI3iNlZfbapUXL3EDMF5tsjdWhP8oir7JnZfDtbVxHlneSNtAgxNCIolrIEQSZhLin
51nLbIp3Guc/BeKvaH2Tk1Qk/Sb+lczFH9CeFrLVDKP3vFbb3dRogqyGeUQYNJwEFVZIlt6vjjIL
DKSPdTSbD7axcQzasmNBU7AIqRoOMbZKFVubAp4ZtGuhqSvfb34UBa58JSnRCSTvhcwKQBhS7J3/
K1dt/7PhN9tMyPirwclskl9v08jeUiVeXt0a5PzXqf+c5maTXW4jMhOyCr9d3k04v5twloeWvW/v
1QzEo29k+kJT6nKFjyG/R2Esu7fnK+ILSGCyLtIiiylARa7qLfu3rm7SjOyHdtchv2YYyjHlNua1
azlSTm04ance8WVJk5F2AYoXpoEbOQyizRSZvrvQeK6eCqdfa7Iqx6VFknOcqRob1SdtnDS/rj2G
RITe3pl8dfJ9bW74U7e9NbhN293VOB2vb8NQZxEwZYWQs/2Q4nZqXRylwiydh6R2jRNxLwfZps6m
vLcBdegjq6O5Khuaou3Xlea6KxGxDl+yg/MWNe2zGrR97cMf9WIB7znKWbgrtA+o2dzaif1r9lBd
TrYT75ywNc+NmSc8X1OOQLVaJUQHssE5mgzzLK8cv9L3ftM8XfvJIX6f/JN52bRL+afj+GaEzU9i
19R6uLDmWWW/21RzXOhoF/nh+pIarIyQrKxVP5829l3rk4JXFDtZRescIWCTVCRZdVJQH1X7hGCA
c4e+hH0t/qrKBmnr3CjcFGMQQR4k9k+P+mSBvk31gMZc9RBGnHkZhSDjqx8rPmYK8kx+t8nOPAWb
VdJD65BV2U+ObSLWHgYO5uvYv+ar66DZFjW52Bqq53dG3v0s3Na+61k0kAIPaYlkqn8bZsnyEiEE
cJxmVOfVBnY5zAkwg6VW+is5w2+XclrZW7Z4EET4oSGNNKmIRyG+iSRmkaIJ30TukZRpnGy9iVp6
0afq6lonC9U5XnuNrg/Bwgo+f2sx5aB8Hg/1nO03eYIswxPWK0blKXcTWYWsryjMuFCQYebUD6CP
0A7xUITHkDxX6PP6IUqTjY+PcxfZpFVNRWkeOLO1dr7RPyp6T5Y1VOSFPnXNhg3U+DXGi0D+6fgm
fJgIfEOaTZV0V3tmVdPV3qfiN7vsPxFOcu1vJK1yQlURJMsAPqkvy3M1q+smMdvjphjDwzRr7/Y2
0gIaAnqbehbb1dm47PhFBSvZ6oNmPXpWzANqHltmo3WvKuGunfsifeAcHN97BWE6PdRWpy/qCmoP
LLgFxG79Q9da5DH8LgRnbpDiKmqxSCI3PndhkTyhuHQpoYm/E2aVbSy/VgCsucW7SyYz/qOCZD80
2jnwRzUxPZGiWZ1AVyMgVCIC1DvV1eRbAYAiTvKrk1Yp+NJSwrNlZ9lHNsiqLAqbPHbPR5HHD2bm
y62jvFJmpHPef7tNL81ykputD8Kvrf2eDPm0qfTa1zblZJG0qLBdWyFEWi65j9Yso+YmM4rL49Dq
3MVTN0o2OJDSxf8YRSxVdNBdfXWdRM537WTE3RdN0atdpEfh+VZYOVHU/bi8WcAjhWc4lmglTKH5
jEvS30vbrYu8qgtnWnqapqxuDdroMAyvqb81u5S8w/nFrkZ5mVdEdkBvWumJ8fu70G1ccW3RfjhV
3B98b+wOrmr/LKRNVmXDrfpbl6hUksVv9V/TKJNnLD1ktZay9Tb4f53Lnl9YaYpgh2bzHrTHtA0H
O1hUM0KrgewPCsApVoXi6ndZ4ILekqitGGjUKeZ8ZzmaIc5erxpVVC4Zo+b8UcZJ3Mku4AdCyEoI
MPl+Ye6GxLZZPVbKe99rezLnoHGrwcDh18wun+3lVH7XY0gdYRSIc9EYhzpoN73SHaLazD+D1Kl5
SurKSxgZ5Wqolf7eUs1wa8PWuHOQnli2yVggbSeA3zfNR1rb0YteKPZ9TiJxBu7txeM85jn3D7JJ
FqAfCGlWa3QD6c264qGujQWau99KtIKfY13w/NSVpayZiBk92wM/MiduVyNr7ZWtLywljJ/8oO2e
4iGNVk7qNdsktbonNc+jE3fAV9koi8H3vjqsFo+yBo7D3tYGuZuRiltoyWTOPJlrBz8nm+qk3eII
Po1tw4HflLOGmSE+XaLZxJzMVcgna7sR2zKBBhSGSs9D+F8lHimMoyU1YGeT+NJbQ1kXH8i82CCW
8QIoacAp0xDfy0grogwvZZPG9zIIa26r55ps86PoUquJuhgbVh222RQcF8bqglj94tHOjfyRtTTJ
EtmUbWVVNug5ecJRZJ+lqTa76iga+/nafx7kK7Ncqs+mJxm7KFn2RvMZuX57J7twkuFcmsla3gZo
arNUuUkea81YxDaL4LgIOxNUcOLt3VS5RJWvsFki8POMZFl3Tvua8381IWnFA+W51W1yFtAoqrae
p+l8iF69LM2AI7L5YZqIGLZxhOzPXJOFbMznHrdu/3fb2KHCN9Qk98bKOrcc6ITsqR1wI+sxSp27
YQjKCxol5RKV1vTb/7tHyhzDn3O0WokmiZ77uzJOmqd6VN483uMxn2tV1ga7qR+0paIY9ZOeD81T
nLwJI4kfpcVEYwQlQ7PfyLZwdO2zMcBJ8uvmIYkEYc2lcWZvijJ32nWfPY/swFSit8Z29U3t6uE+
j1Xr3HIzsHrHu6t4zFWk63I5TK6ydgoCIFF9d8BhTogtTY14GUEvXauis8RL23n2b9Vbq+z8X2Mz
fH87mLfpJJqjLFwV8gEP3RyU4782eaW2EC9wBXucgmRzgOeYIqurQpZcXY3tHE0atfYutfTpMBXQ
sSWUvUUBiWeS/dxpk7Ibu5ZQ/UyE72qpL4F+Bp8EThIOFjovwo6QSCyIwYk7wK56eDZ7RZxjCDIk
N/EzOaZ+sb42WlFj7y1f/RKQ0sBRj/ea19wiXGtqtx0CNqvcnfTnMjDqO44/uoWsCuDg92EdI9JT
Ke1S179oomifZFsFYCFWyuAsa1oxFkvnPIXcyu9h4Dh3Y6zESwIAkBcZrfHUlZO+RG4p+LR1e8NK
yfzSNQVUEQEhyxqV4LWYBcHmDnJkPAuTVANEJzmSpXX4OZXmJhtt80vf98W2i9eBD/p7ImK4+ics
0TkcG015tbr+szKr+CJrqnit20Z9IaSufeBw7ZQkOcrfrcdJpkj8payKrE+3hAJba+L03lLy4/dl
ZWUTUfbKtCuIuhYJriF1LsxggDn162pIIWWwGeg3skEWWpFY1342wI87oGHL2/ik5hAF+aO2hgDh
BRs7Q0VrcFp2xtUYn91WFdwxE+0RUnO/jIva4UOf/EVtVwY4Ln1YFo6f31ltWTrXy9Qr8jvNMXFB
2wVERuVbq0PnxuGWIzU0EAY+8pTK9R5ZnLbpn4Q3a4anRvQt8bwlrsf2Rxp19wYwqvdp5Adj6GVx
37hxset6Cx+hloqzHpXqKtA4sIfZ/SEHjc6+gEL03Tb7dBGoWfWSdQitV7bXLSofBXDOBzuIovzm
6tGodk1stc/4JGatMWLbZWuVBz6HPMY32WjnvvvEByObZIHc+Sv63e5J1nSrdpa60xNxNk8Nuvg/
55KNpTI5f84VInhi6Jp7MubBcq5IPPtJaqyk260z2wR1o7D56a/7rd4NirNMW4hD9by2bgTsjwke
zA5WhPmcaJG9KbssXjfzWruLKtC3Cnfgbq6qgz6d8Vpz7ktN0QrxNMQPcqCczDaLPQoePc882hEI
KsnWSt07OZeqD//9Sv5L4Yc8enTfuxa+aExCR4M43LRd3S5ki9uVP5tl9dpHTWttT5zH/jY4KthZ
+PCDFtqocxutiHG7ExbaZoSxchaYcH+dTd6MPVcDbQyRZeLy2jsNCa5VtOgwgchTHe3dVAPCjJvW
2/R+Pn7VJ9hT/5rbEtKuNKv2f5r/6C0nyWaf3h+9pTmIon/cHLbxoDrdjp2TuY2h0T8bo/+ts6rx
G5CQRwUA0ashIpPkKlMlc7Ni+9NO00L2ALO46TuXbE4vKAhob7/okTYsdU7gT6wmIa+qSpOfZL0l
bryfuVBu/42lNbJdufEj84szujLOey8q1I5KvNo2/tRtBWfnYNetcuw6V6ynvK+fAZv3cOXq4Vte
6fONx/iBY2gLdXjRZu703BHYAp9EJcZr/tTMinCP/7CjoXZqjEJ99h1YsL1p/uwfIhR163+zz/27
ub9n01/OLz/QP/vfXtdnnr/6y/fzZ///mF++/2p+//aYrwcOUJ511/we6G3/rYUCPcUJ+jDOgky6
EOC/me1wGYhv6Kf/M0SGfQBy27HgNM0d9KBo4zne+BVeGyi2SvliC5jH5WxHvHj8CpFnafyyZyTa
Xe1z/8kxuh3ek2aRIrhyVxtxVS2SVLHuyl63EfDoxEq2yEI23Kryqqp1hvzVnEftoQ0GeGPzrHLY
qPUmnrJAfULWGS5TGov3oqtfHE5Vf8DbTRUb3lg79bsBjZrlAIZlkxRuBdqPAj2t6iir8koWSs9x
uW80NSQUHkkKKVrF1JxkERducwrnQlY9czCXIF6a1c1WGS1+bFn3lSna6IY/LeQ4OUQ2jAVUWXI6
K/D+tvreTTpSb5X/kjtmeOx6W7vaxwjEyZBYyGmqKJKwNzDOXQ/+JU7SQ2m3qKgnRHNt3Qzhbtjt
yhFHL3lzNqnIkz7z77LpaQjZ3rg52y17fEIFZHpy0C4gpbRDfHG2kXYzIuzKgiO0SPOzxD3JbeNT
M7ggcAnLgHzsVuXSHxwyChJxlq1WOOdZESW21vRgemoBcc27YRaTzVJXdfctCsYvGlzCH0l8b0My
9BeWRXzENOcJgtVftwnrFpETdtCp7VdBhlu/RXkuOIOAmreYeo+ULySuYafaAZEBGmA3tSwOsjbg
GrnIq/JSd+VwvVZ4xq5MkfCZDQQCkcNP1lDqk3pekpl4qrJiyLdVN7JkBqi35HByOJmkbWWwoCD9
6N2nV+fLoRgNeLeFsvbVNDzEWj891mYEchaw3G5QTXftNEG9cQYUYzXFH16beAY+NlmwF1E7vI5O
pC3YAGboMNA6lTFPFATwjDQcUCkpeWL8KhCB/FllfxQdFLeERw8L6EwaVPdS2+2StQinJpHGbSP2
0cSZq+TZA73rslU06PyXdHuma+bEEuOCX1tFLd4KZdYQr2P3woFbdWcQXYI2lNKRLxkEGyZvFmVD
dkTmOOJBFizuL7qqgTL0YZdd7WAHDKW4r4ncfsgTElNCMYHd/neIEZY9fsPg7WaagHTuVB2H9m0a
zkkRtuHJeB1aA6ZcJlObrTQPIeSKYJxTPAn9Cyj+0lebL7kp/LMDzHMhzWosUNAwrDcNqiXn/c4G
CXbipmIciitFzOHKarav4spVVm1UsUfKM2MzdVp6cWI/uxYpUicIQ4PAtghFOedEVm5VHR02s27H
S+p3Ftk3mv0VRPOmMPz8e943b3mlDa+GrfZrRUT1EYW3/pg3ebnqRds8d2XqrTgiD3e1Fk6v+BcI
o/Erki96bXwNnParQqwJaYLUVN9kfZP2T0bWGM8qsVP8eafXDGWe+2ByH2Wncv7KkPOgLewQ0rLI
2q2iDvGmNOD3kfsyvOide1R47n5YDhxMfSA4JwxRnSQlEy7d0Dcf5UgKXW4nzsMAWeyu14gDGInU
/ihxvumuXXyBvJ/sfNsPt3VjNu/zkZHsgEovDNwx6w5VJ8STCMvXFr/r1scXsKtm8GvjatrzHHG0
iSs7PKDtSxIkMKslYl/ic1B+lEIZ/yGglLsf+eKPgWuHO70I9Z1Te+pD48P2Bjw2/UP8EAAt5Vvl
OwlxN7W4921kq+vORnKWUIcsr6M7dyZIy8IbJ/VI7E+6GefQipvteuUAmXYavlDXFnPuGGh8xLZu
YLR/zcNnYyGEirxaWWTDwZ9sXIt/X8q6LIRhDAeVNJL/2UltFJVjZ78fDmZUMgsBjAExQqASVILM
9FDrzn4Vmg9FNXT3kfsRGTqy6kkaZEd/9B5lm+025kNQdOquyohJ7UkpiJaxGRjrLrc0zrDmug9l
dsmtOQf7RnfXgPFYONu0hPI3FkLbTRVH0iSz26yDNU586on4bwQsu/a+rkPC/tX+LGsAb9v7wnLw
MGexWEubLGaeAloF2hkhE6aStsYTb6mmNIdrD/NNpP4BD8UES7Qjdysn1gLtmDn+sRT2A6f30SVR
XURmAuch1Uv7IUvN5oCmdriQVd8exAU1RVx4nTN91Fp/GASRLoobT7tGMYwNiw71nQBE8KfKvh6U
BzxP3cNgl/HBMYW78D3/h1HE85Jv1rA2n6yStUnDudligKD8IuIoWdVeWfP6CUIARAme7JoFi22T
sq6mlXPXBmrNiW3eXbxZrgBE7PjUtkQJjoaSvvk+ss22DajOsqALkOf9UHh1/ImKn7/oUgNhjx6k
WuzUAjGIiNAMu0ufwcWihdVG9kOL4289DoQfkjaubZqyJhuDwIOdlQn9rmPRu/c7PkZHne8RqtXs
jKmPT6R/cyuyhviC1CKPRXYBD+MsZlL6xfSEvJmKewRBtsF2TNgrg/aGfkJMxiE/ahuQbRPY5T+G
Ou6LbIbweyYZw+2ExEEajAur0+yXyUIeN2wrNtV+RYa0iFdu7VdvRCChDKHnwId1u3orkgV7If9t
VK38CEokWcpeiU3Ot544yI7Mg0C+rJwkA4sq6u5s1l7Fb9qqkEItlVcncEmKdPFO5KJ7Mn1lqY7H
wDx3SRGiWTNkB4GE0je9yP4xVTN6VzXCF8PIQVdWszh3TZKJQFkL1EXqV2cp1yOA9tuWUxb6Qu3r
7uLMaWQyk1Zm3BKL2YHD7x6dOR1XmvrYh86SdOLgOknxNJG7eEBkuluUVdztBmLiNsgjqZe4CUP4
FdpZ1oiUJTBlLiAXNtsYPjFPSN+I1qXei4VSpNYjOBaxGAfL+9q15QUVCMdf8Ki1ZqAtr3oKs5jM
kTILN5me86Ts9VghOCpB01VENokZjX3CTaVPK5+EK9aJ7fFaLTtPbBoTIJPDsTR/hijaOLGmqgc1
rtHZAjO6SIRXnmSRzoc3FZ/8cDXG2Q56jXGUjWpqQB/BR7YuTcQ8EoeokMbwo3OipxtLAX0/EgfG
zzg37qPO1e+DvCvPJBhCdf3XVM9XDYRJbxjtu5t9iBVjadVdsdHC2IcTjWDn7jodd0Rid0bzOpWc
GMnR9lhX/Q+tnmDrD0H+PT3XvdN8V2KzXRhOOT451eTyPzX6Aztbd9U3+ScrAAsVDY6QOzULOAkj
xU5Wbw3XKodXsVtnp7/sg9Gqqwiu9kp2uxV5jgvDyO6lxXDSwlkNo9YuheFm68E7qMLvHmUROHy0
nujUvaxCKtcg/kLiGeruUeFb+AjmMtv6joO6/DxK2qBpkr2uRe5B9usbEl/iydtcB8zdchFkm3ry
xpUc1VdG91hV6iuSpPlRmgYHrdmujs5yELF7OWojwa7ghOKs9TjiRg3lSr3qccaC5efuKd4VP/U3
hqX7B9zK2qM2gXeVPQa7/sS7pT7VqlPtK7PuN16DVrCaR/s6L0wdkRfhncuGfP/WNY9QSUC4oiWw
Mo0ZUoU04QoMbLXHb+m8WTxcwsI2XoNQi449MWjLwrOcNz2ouRWqVcQuOzdfTQ/5k9QJlk1OxLym
OfG+TnXtSHxauI2iqL/kTVOsoY2qj3jrraVR19FrWYYafJkULr01flUQhPhWd9G+iHWdZ5szbkNv
8sgroWgDbs5uNgp2N3jjLQ+wfjK+e2biLJvJne7KuLNfwsRaB8WEHf7KVpvgppqZPrxnAq90B9bV
wxOBCrnOEcg8fMwJCwuKobi0xVQ9eEH/IYcXjrBWqQmWXXB6HYfpCWezvnddQs3bYujOum1n6wC1
3Wez1ExSWLPwo7ZQj5Zbnqrfh11v/QBy8GJacf4e5nm5VGtNPGbD6G/kjD1bj+uMNtzWs5L2iE8N
Vv5cDoNJaL8WfphBdxKxYBPFjBlRFf9onHiN32btGV0EzrsV6vw9eks/6mlgPAU9YRh9Yr/3OqEs
CvSBvQFF+kn1E3aRAAqmQs0Q9MquUXR+ZrR33DnapYyiI6q1XY7Zp+eUIQJUnrOstErsfJdq3yXA
kvoe1WT8NcRQN8Y2VJAIl61DzA4tICR7KVv1kqR2m9RCtP3MO8UVzgpmsf+ZBGse/tpn2WoNol2p
ejTDOrmMipHNqWrD8xxhVuRiX9XW+MJevzj4IgrWMrDsT3s422Ug2p/2gvXCf9llf2UoKk4kU3On
JpG/SV0tQIJej16CTle2bQz/wPai+KUXSnGwBOKXsjXXEoV9x8gTaW51XYGa+pCcJm0+xGnqTxnu
YShdcuh7MAW36A9p47yT4/hf0R/KYPwfws5ruXEkbdO3MjHHi1i4hNnY2QN6ihRJeZVOEGVU8N7j
6vdBsqdVpf6juw/QSAeqSCCR+X2vSW5knQSIyIZakBeoAYfaBkLHLg5tt85kkEZWIv1L6TCz17qF
5UnxpcHx+rmaBfQJAqJwNndN3kW8aXNQjTJSYI6teZJn+nyGoP95UKbkRlZ91OeZ1Wz7P0fJBhLi
fwz1GvHLKD2YflRTbe50TYvObRrbqxy6z0oUqKzLOnnwoTbs9MLF1QoSz7muupYFLtw/eF7mspvi
jn/hn0NwB9u6Zescrv3ktTwP0mQzE1d+qVRUz1rZE3iHVtShsurMvNpVCN0uErcOMNycPyHmE+S1
5XWuo+dPMIvOXqWeRtzJaN07a9Jg2mlD9cM13os8Gr6JIjOWfA3pmdSyuAkwCNvo2O2eAy0WeKTV
9lpJXXaWWpc9W2oHO6fU290wFzNRIb0cO9WNbEXMoQPKFPTHUQ2zZ9Gmb27UWyc43dmzGbGV56m6
aQJuGzXhU+tJLb6A4UPeKDCjU6S46QPMobOsF06eg9CANDzhqPTF7ovV6FrZM7bv5qHowz+GeykS
YyEq6ifDSv7H4T6gli/WlF+HI8JuHnzb1Zd2aoDGMEJvGbtEe2JjZC/gtNFL3b66iBo9NVWtXPyE
RHrqRC+tETg3hHgaPG2K+GVg17pR7Rq0FL/JwlWsequPHg5zRhWchgZ39gF96F09YpGk+GO3aoJC
PE+h9bNIcKcokzuoySyxZxIGfI1FZOUnxzCHo3TalX68cxX3O3Yc4r8WvX9WVSWehX0aeUBYq3Zf
JeV9hDq1uoUT0PxSxDum3WMVdV+2an4K4gqGoeemK8M0UUCcD2naviXIpezHrsQ4cGyi9KyhOL6M
bLvdyKLsp84N6aiTRKyM7HqBaqhWrpGAwuuM8XHwiCJERv2KA2FJhnwUK9BIc0ABwW00uZPbgZfa
s2iSRSzi5tU0LPXGGxxlKUf5vt4uU4FNtGxVX0fk/V4JtITHNMFJDY53w+o9Sldj7RU3dahaK8Ka
waZLeIOjMdBZ8BjZgdnm9TRHqLsGkHsEP0SUpCP7Hwd1ujdmmZwVa29n0fQV73c0ypZEH6Mnp4lB
ZuGV+p7WIPU860cEDIGwsT09GBk2tMNg+gdTwGdDKiJcKzace1Hl+BVNhJvJpqOPKL71zMKkBn2k
LbFN2A5eYe/hblunOnTLlTsm+muli7P8IDMMdjFcSKzheJEW6gTUIPeiszyz6vKHogQ2icDf6suq
cTGwx108JfS5GxQ2nJ0qumNn1f1RnrVZ9MeZ3QvloIZAxenwUf2pK+7o/bW17WZdFasgMBmTNovb
IN25WFld02Y9P9BtqUevsrGY4SJ5uBgTJ3mUyS9bMb+yVMpuZRP+AdlKx99iKxtZgiTXa5Whq9yk
A+nkINb9CyZ2YoVRE9CmEDa7rPPmM+Lua0XVSRfjUnitLz293nVkbxeyx8eAJERayrWHEpTmfy8S
pvwpTojIz/wxsl6OijvHXLkxduSy4Zer84HmOYzU4o6tRPtUZ85tOHYgQeaSo6VPihq6J1my6/yH
l86aHGPaPdk4uuM1WUxHMRcL8MyL0nR6oBOMVBGtWeq+29209dQ9xV0wLlN88vZyLBFvrCUjc9rJ
sYPKhD32gbm9/g0aCiNeh2uCHOuQ5Nq0hppsZGsfewLo4+yvV2LBWaUWFopdXzx7VrSbVN1+s0zF
WiWAHyAPBcUj/MHLtR5VjlXMfv6oDllz75j6V1kvrxOONeqcbjNdrAzudddMztvQmhqzbVOdgzB2
T5YuLMIQGhqCTTqs6gFbydIJ+gsszP6izPT8itfkpLpAzv6sF7oIViQuBSs0esgGX2iYVWQosMxV
fqEqLsKu4znDrOQg61IzjhbMmGJV7psI8LfGKn5duvq4j0lsPvb5dNdUPT5BDbHA0a67R8uGjIhD
wLGfS9eqADWTCs1ZWYrgq+FlnvQHWRy9KFv7STBuvBgMotO21iaTzB018NpFMZ9iHr8xqy6YlzDU
tTO7RwPXW6yaKACEM+NwtSnepu50kxW28qVhShUpK3K21jtERrm7QER+aVJ3h4la/sRLoj6gEDs7
7FKPRtD3EdcbVXsQfZYHq/ESlKV2CFlmHwx4Mk5LhFxn0l6IfqjuMyVzd8EYDdshSsbHVB++E/q3
vkcW8wh6CS95YSYbB+TFDcH08IIELnIyVmx9d7J7Sx3ab42Oxa/tWcnJ1QAF1DWoV8VOzQPaCPXC
Y93DNEdRHry4Nw9zYAa4/1z5y6kra422TDfkh9F8nNsbocVLd95qsrxfYkjgHYlfm86qt9VwFSqK
vWrTxj7h4N2y54l4WoKi3HWGYYOvocEXNYDRTgyQFJmsd7KSjJZzbRZBANnEtbrFgFLXqtXQO1EN
a7rHO1dsZ2MpLLzGJmU2Ht4xd6mwaYime99lw4nIykmW5ACyh+pqmLeqqlK0KQvbdlkmdXWRXTze
Yfsp16yFgRrwvZgPvo74hp/F7l4Wjc5PToG6g/F8gXJPWL96Fqgv+AuI8/cqf/KXwI9j7JLC/EGF
u7JWUywGClRZ9rY3BXt2S/4pcUP8kIi9PAR+qSx48Ju3rkz+uKJODuS/V6zRzdq6U6ausQrVd6YW
o2lRVd4rQszvlWVUlwAmAXaP7rOsHg2V8Eo6uVtn7lXYxlboofbIbnvC9F0X/NbUd+jjrgaw3Dc4
U9WvWbqS/w+TYz9YBlte6HR2XsDFToZfi7hbKguSUNYyHSeMlnqzOkYKhNPNOJ92sxWQPNRaaeMd
Qp8CAZRmISs/+hgo925FkarLMCPsKJ2BNX3cZQ2JqohnciHAaD6NdqKTB5rgAfu5v+6rxnlurPkO
yl8wFnNPfh/+vJYAbe5qVnurwGzzl7FMG6ZWL9v7nhKuHM/rNkoJ7lp3cepKO95UXt9tuWXz1wzR
k3YO3JpQYFZxEWP/iRDtnfDteIG12fS1BUnKGyxN7vQ4Tkif+rAV/5RqlGdScPGqynhtYaPNKtfb
fPTroj5dhlZqLDO8+fo26y/jfEhKhzi6X7y3KRogsiTrDT+ERVqOrEXRX752c5OqPBfiVfb6qG5G
FjhCz9PdR0NZEMCKbACM8mry82q108C7Gln8tej9tcnUcErqAZ+rdgzvM7A8S90ChTpWABj6IC/f
NK15xvQyfM8MsqF6y6zratus1Qq2gKZ/ozs1plKKeDfGwHh1yzEggpMOj3ofD6usKM1LhwTMRq+j
+rbVYZTovTkTOvtu9YGX74KhXTqFC0WPhBkZlj6ob2VzDR8UZ5j+vWaDuC0JByPFk8fYxOV3U2vh
o6MB48qUgth7rGP+htEkv3bY3LTg8V5h5snuEXGWfdzVwbKq+3zHLIXsYh2Zq2CecOWhaaIiuJZj
UWXVwqhhkv/7X//7//3f78P/8d/zC6EUP8/+lbXpJQ+zpv7Pvy3n3/8qrtX7H//5t2lrrDbJD7uG
6uq20EyV9u9f70NAh//5t/a/HFbGvYej7bdEY3UzZMxP8iAcpBV1pd77eTXcKsIw+5WWa8Otlken
2s2a/UdfWa8W+hM3KrF7x+N3EaUK8WywH/FESXYkkJOVLLaa0A8V5jt85bSCTPDOhhcdZamvPfsR
2jt4o2urwcoSycuzbMj1AWpVmaNr5iDUZXbJum2M4tV3QmfvTEmzkkW0BrNl5aTRcTCL4rVdgahO
X2ODZFAyaclSdlLjrlu5hEL3ZhY+ZU52mpqhumimV+xcP+8WmpFDH5eVWelAVwu8oywRUq0ulaaM
66x245VTptUlt7uvf/+7yO/98+/iIPPpOKamO7at//67jAVqKIRmm28Nyjlg6vK7Yqy6u17Jn6Qp
vJGBKcomYW2kxXzUqc+yF7uJhM00OwJfy96LmTMjD6LTWjx94negedUdPzn1Udze/NlLzJGSP6tU
3zJR5VXbZeFHw3OCbsXkkS6QJbDBkFHC56BJ2vtsciDz0sdXvPoUCZOoyOUfvgzj801qGLqqma6m
GqYGD8/8/csYKi9t/N4WXwfPWxuzGrY2H9g/tSzeOBNIFHkgDP5bWTpDsKpIcvxSJ3u35PgPca6Y
cMbn0bIsz4IBcWB1SgkhTgYCUU27IYaRsBCw4lMVJMn10A1ZhOq5rIAcq6rIKdBLlv3KBRvudwc5
RtZfu5AIfkKVxEcXodbURS4yWAkGdqV//z1Z9ufvib2ao+uu4Wi65hjq/LD/8jDrgEOnji31t6mq
m41mtunGZA29J9ybPEV9fnbMSP2aOSmJqFaExP2D6By4ibKQDYVjPqFB7D1Ay45uutQd1/FQYkdY
NQ+YtGLtOSXBfddEyf5aDOYUi8yzqASut60SYdATJC1c1T9bZC5mRPc+7rF0+8jMyDNdMezbj7Fy
1MdFf+nMePm5ssdHvTcA+0VikXkByMuhyEb/YMPIz6/lwMDuk29rK1utuctHP4QEg+sIV474aE6i
NLOWvaH7/zDb6vo8nf7+WLuGrRlCt+cgg2NYv/9CtarV6L5Dgu+UsNz0qerisoROkuNCPCUcw/4d
C7lT5FXdsWhcxAy6vHm1az08GEmX3YUiyu60BJfUpHfNvay7HjoYMn5QYNw695N1iACnxHi6diuL
7Whld32hOwSbk2Yzyg/3vILkd152a6gzHnIh0Llj08iaxVAp6FcbMaclzANCyU69jG2tOLpJAV/o
l9MGYeZdNHkXT61hBUQZ33ifiB1zmHWchjLeDr0RnvMo0dfAa/u7iJljhWFl/Oh3hPKIZnjPStFD
xRsm5UsSBN8UFZC+ojtHdLmnRzhr95WpNbsJABnh4Da+6MSEL/IMTtEPLoCC5Z9VeYMYZNSkz6Y7
Dc51QFH6MFhT8LMf45sO+qVHuDJUmLXyWRhvsvIy/kr4CQK3jRiVr5b20hQ9fsi6gB49n8X2hKS9
PK2n0L1WyiKAfPOm+SlicuT+Ekx7PIdNk7XbBEC95cGPd6YzKnuSwDFK30ptLDUnwCoBsYEjVgHe
MVGa7kBcHqEASrLe8iv2Gr+cAv5eo1o/3Xz0yV0WtytZtnTrW2T69dbLm32oFsFToLbFSpCjOOaT
6Zxc8uhLY04KtOlsvJmIV17F+YYsq7nHuJw8steS162s8UpnkAyGwfOxMnSgvM6Eh7FziUfXwLJk
IyDl6NxX6CIIbyqWZpWOi1GNsAmbOxuNSzo6C99sw26Ok9urJ1ClfxyyDKMeYgL2lv38pC/qLlVP
kQZ8EXn7jexnae/q2ARnu4md2zHDwn7wrODN7WHHxKNgW9bV4mIP6N25uRG+VV0OQctzEnBEpvJA
Ou5kdp73ROyqW7jRDbm08aR4leqvOzw2Sf8Ct3PL4mwo8CuQ7sViPJ3Kg6zLwLyiCaoVZyI6T32B
xkbFTt1fsxUmAAYGdjci5uyvC8HiVsnAj8hxcog8c4MIwlHCv+bjWpODcH7Cw7JOgoQvNgKDtzYn
L1jZbCvWWqOzwkFd/wQbJD8Ir7LOta1b5zECdfj3bw65nPhtXjIs23AdYTmuppuOXCb+8uYQZYS7
sWIVXxUzypY2UaFtXhZ4iwJk+tIJFOzQtXvOHac9EE9Gv2CudyKUEtVCTOdkUryLL8wffWGN+NSy
f2E5Ud8IfVBforJYyPrAM8Id0dBiI4tahkUoCI5HonbG0QyG6nrZUitYkDdqeppEkG4SXesxXkjC
je74DnNKbL/0yBvFMyj2U33qL82izd/8MXbWPcZA+wTdxZdQza8A4wit0ms9bubtS0I8WQJ9P/XP
qJeAYTdUInQcDmHl5A9zXnJVZKG5kUVlbPIzrNRdTLyrQHhZh+EddPk+avPiAYNsMixN/T6Oirb+
+1/L+ct7nneITSJM8HsJnTTG72+RqqwNhyxm8LULWpygtfxlsmrvLkpL+9TnVb9oRNt/GdoA/IDv
WrCVHe0JjZxNNdeLbki2TquHW2GmzboOQLoY4EsO2nxwyKwdZFGeybpA6ORqbPsm0uPswnscSReV
BVeJF/IFsUDsYgcemr5Ui6Onjf2xwCzjqRnFOaii6YwoUf7k6uKdfEdzK0vBHKRsiqA+yGLahv2y
cu1+X80jS5+tmj8Z9la2huDG10Za1Rvf1dObYIacgYFsj93MJ7Jm7fh22dR9fQS1B9RS1si2j15l
ryMj7rBbyGqUptqo/8FkZs35vVS3yI8R27xnfi52cVQTTElUQhixSlcj7uaudePvbA9yZu2O9q2N
lNu0EGZu3+aVeapyMe7LuUG2ynqtsex/+OHlD/vrY6oToxSaahuqyWZN+7zA65Gi7nrXN95G3a9W
uVWAqBVKfz3E3PCokbjPeRVZG7YU0a1VOtZdOiG8ayOwKEvkwZOz6EzgoGyBZ1Opbp17ZrjIanA1
Y4+UmTygFZWdHJs5zW9MhUUWnuMOqlOEWoZTx1Jv//c3tfl5ka8LQ+V2NlSYsIZhaJ+WRrEpSsfQ
Iu3N1ryXGlLzbcMs88th6FHng++osUCZ7EWKuPQtqJF+ZWaeeylTPd/EbO8xUkKDVGS5d1M6oXWj
AqHZdck03XrdUG0KrJkv0M/6RW+MzaEINWLxZlHvAF2DEkqmteOl3t4Ev3cjzwo16q5n2Z9n/1Pr
R91HPxJr8T9M1X95+HXhWrqjmY4h3Hnz/mkzxMJkYs8+Vm9Rmr5n2ZnwvHc7RJF1Cmcsj8TnCD2N
VygeidVHnTyLW0c/ahhsXQeUaNQs5Gk0zSBioxw38gKys2xAyWaOfniHkaT1+AfUu0NhoAzGAK0V
p7+9wr/lqTrUs1TTmKx7YqDgDiCM6gB64Ibp9dmWOiZznR222u21C6iva9GYu/horizQmh2Rga2z
S1Wnj7ojzBtpNoQTcXbxVdHsBCK6ELAoyoPsm6fxtW8K3t9ZiDJod74ybPpIr6H7Oq22aIfyFqS8
8xaoCfb0DmA8IiQ2m1jxaja++2b1drOEuYC6iNY7lypBjFWfGxAbIhycB9kZZI1/LiYP0c25IRtZ
uzTeiBm4CPLbdlDn8BAN0VS8mAAi//4xseVz8NscYLEbdgG22rYDCNH4HBlAsjLR0LJ9swaQ42Ud
EvzCXWAdKb39XJpevxJ1be2Cuaj0YLhVo8luZSuvbtx7iQqPhRCPGUsnWT1aYKd4uX1DDdR+bjXw
H05uqkvZ6OrYsHg8KhzmVie/C/r+EXei8iRKYd8KP9SXLcrK34C5w6gyxtepLkD94Zqyz0K/eKyU
6kV26JSsXljt2Nwh9xgfAn9K1ok3KF+bcCE75Hrmrgo3GA9ekbn4xHu8+udL46f3yPrWemQVY+wG
Q8GNTBIvndQi7Of3/L7IHG1VLarvxvkA/eePuiozqzt5QCrl1zrZ+WOsEnX1td9HnR6hlMSa4rdr
fb5+aYMKYpukkz1/sG31FMAJ+ZIY2AvF5ZDt81qxX/sI3fja/tI1cOiSTq1Qa/KsL3aJHTiURRam
HbgSDEYQOaMeeiXUhDqzLl02oHmdQA113XLfFST+EApJeEwMH7to6P4R9Llq7A8sPPrg2c2bB0cH
+6Ln9bMLQeB2MhvnATibse5dxN1C3IgfRr/qsLnD9yhCumLJwgWE+dCeZd9hwsErqRQP1ip9fY1k
WJVPyUK2Xg95szTdaLpL2BAdxaAZW/1PoRSpd/JJ/uRDZAUj7WmLFfPlo0oO+DT+U/HT5VoYfatS
6NZCjpUyKx/XS7Ecu1ELLI1yu1l3fW5cRKE1JDj4WGM+G+Y62aoWrn49+/t+OZrhG1clx+bNGHdL
wt3lqZ97T0ZrmdcGYtPa0ZUIednqzL3lWTH4gFPoF5MjmgxIEBNrMVDUanQnD7nXIGbghelyRtNc
6xphTns7m+HCc792PqhNC78l1s8fQyO7VU761C77aNTXqBs9mY473tnqVC+1vqu3sigPQ6a1i75z
0n3XFNOdrNNS4MEKpCdZkvXF6O5zpxhvP6paEaGf30aXzBDNRWTvnkaquE5wNCLUOr5i6/VOvtG/
uIpm3g9acGpGe3gVpWWApkG9CYeUX3v1MTMN1MrTmBbg8mEMLqPRSMtl4p88pM3uXVUZHmo/YhdN
ynDrd9PwoJejcZz5h47bZSXxSTygwLmAFKRvlysOZBReTlr8oPOOQJd/vGMbWDyoQ9quLa3X17I4
unF4l43lUpauPcZSW5q+rmxhLBM689kjI+xlVxvDM41DqHes/vpsh02kvROm1dd72SAPSQ/sc+MK
Y9ay6quF7C1bGlu9DZKivNdcxLPLRvS3se1oJ68FkASItPyWIECWIuv4kqdpts3QU9wJNS+esP66
kx3eQt23bwK7VkLU6OB1uI15OzjOQExlHM5QYNMTZIDFtYfGSuagxObxo4fs5hcZLmpWAzLZVB0W
y5XD7jjAmnwQw/ydJdVB8xGRD1KKidV4+yzrjTVqDSXKmgQq7MFLvxkI6JSxNfzAqAhgMZaa993k
I4+TNtbOi9SRudexr10SnjnXsr9bJJUlu+KSZem4532coljx0sL0wqRvQACwzv84uHPxo65ITX7G
mWi5AeHmLgJyua9Y9S2lckBa2ejuqQAxozK3z4HKa1kqBkxjcm+npX4ser7lqehRfEa18W1yZsqS
pgynVCVUZWImoptsUkF+L4tGK9/gDYE+CtwcLk3bfoGaayVZ+TYB8t969VRsZTHRb4rBAx42jOVu
Gs16IwcjCbnM4bm99IqCvJMXj2tZH9Throk08VRManeT9KZYyctolX1SE8JgXtYjHdCiO5kIy4Qt
6A1fTGyMF6UtDYqm8Q4j9zdZr/lgt8F3S2OD4TUeDsHcXW8Udedi2LeWvQpVnM3aIuULAvrWsAoF
xc5++DKKBgmAchHjt7bsY0c8WWprL4amnl4bv45xewrHryLy4a1X+g8jynakSXxAmMrPHG5kRKDi
XLJjDxakuTd9nlbvsZ/eKUNn3E1+mMGYFsMlAza/hDDhbeJYn7V9ldbbjXqTs9YbgnrtRcmiQj/x
7Aol8xaGBkOw4ivdxJmPSn70RQ9Ulx1WWSm3Xq8pt4ONDlislwdZ9VEvz9Te6/lHseD81GAGhrKe
+LBtNVg4dE3x2UlCZHtMxXsaMyMB0ewqFzcv/Dt2OM7CgMJBJpY6y++zk9CDO1KUx0g1+oMxaOZZ
bXxxxi8knmXZ1rJKHlKANti0DO0NqUgisy1LBlfVgqc+BnAL9CUGRdKGTyh12Oe4K5mvaLS8eHjw
jfe8DMOnQtWrlTOmeB65Q3M7zIdCj5B3yKqd6mXNrerYHOYz2Si7laZRLAUkvrWs+9SvTAZsL61H
SDvasdLV6dC7aYmBTh09TgNpcB/wxXuIb0Zjeu+dCMKFh/QU+VZ/Wvsgxq6DIPCVmyjRFgKo9MHW
EY7VYKR1CFYa3U4xm8u1iKq8eRxr1GEW9tqEb/fUZBgYVAWPSSTS6qmEKLjGGCzYOr5VPmUGcpbM
6jZuMRT10sRI1MkRvZyLoW3buwAt6aUsOm1X3rDAjK5FFBXdA7xE8Edz53Sy1Fu98H8k+qMXT+pX
oODfIyCaX4a69BZ+JezHpNLrVe5YwR3sv3wT9YN6OyjlQPB6VG+SkR8psQokVvDzWVqq3l5g2MY7
lf/2ljY2J0h5YuVXo8Ymu/uhaUH/k0dDqZLkZ8TKbhFjjfBchmOwrgogwj+dTE9XsZXwBKiR5R77
Ut9hs8gDUJjWc1Zmxk3hjeNlLpVNwTflB9kTKOBkoWjGhIipmj7Zvgkk2leqG9nqahmai+jaA4mn
Ve+GHpU7d9rIIlnjaNsT0FtPY5Y+oUdlLtJWiY9uXgdnXdd+Mhl2L2GQ5rsCns3aQpjyxc9djbBf
oaLKQqvbBUc9aPL7JmMGET7CNnO1XZrVATaznFC7lwa923Ux1OpWtnKzoHKfVAn4LC7Z96sKmNKz
iYze2e7NXz4XUmC6lmOMdtjo2DNaalff4ziWA00useyKrfDkI7W4cqq0fkEu/QVmEvdn1C/JeLvf
nMkDqDUPEnBPtkMgsAqfBwUOSC0DW+OXKUiugyynXzpV4Xzz+xSBCjuq7/35k1I9+PWTAMHVL1nl
v1iKr7ynZffLJ8Hq3U2KtWAuFaBE52S8TNHLQ5U2m7/f5Gm/x0K4qwnyGEITbPMJPv0lTQTeGpUH
Iug/UoDTN3A7rAMzwwq9+gjxpwTcLaIw3iIjr7aw/MBDYT1BOl13yHAI5x8iDq72W9JK/jXov0PF
c13NNNzPGIGBYILe2UHww43nm93GPq5V8vfOCebg6NisJtPFTiwCEeYMzk9Dib+3TTMcWxyp97np
bEvVBn+EVPvOUvThxsOiD7ZXaGOkVMJfn2CttF3wyrtGPdVTcIprW+Mm6sLbtNWTbYvih1i30YS2
kN+8KHnoLfQiegzb8qEZJ3ftF32KcloitpVqvIQJgpKRCTrctGLQ6VpRsDVyW74uwI5taalrze/2
aVrry0Co3XL0tQpNMJtw5VysLNyr694++ISY0ZdIF3i7tisIQT/dJgy2Imy+6NkEhaPI76XDqe5r
N32oPIBBjp5jlRGa435Lc0gJxtiqB55/c5f5TbHBljPaCk+vDpG/rub9U9v+xHPk3FUd0fYqWY89
PLXKi9ujrjYNa3cXcQi1ODRl29wm+Lut8N1ql/Ai40WsOuGmq7ULIg0KEbwQRdR6nH7+w934e9JS
/v7yfiTuYOpEHT5hRHIYWXYp/OxHZqvDpcMhCRmv2fenMe0HDFI0TBCFs9Dnu7Mo8+BOONE/RT7/
cg9ajq7qBs+DbpjEvD/9DZpi1wNps+mHliffUY9rjplqJaDY8WgXLoi0tMyXkM2r23RUt37W+ftg
1AY8Ngu2WX3ubEKhf0MAob0dEOUFgjYqhwTsQjRm6qpHIOM49ciP/sNXZ/weque7g+GsAl1wdM11
VMv+FNXUYi8dmD/tH3hZICMfi69u2+vYaGiAkTwf5XbbYg6dmmcRrAHy7iFpG2859mR5lJEUQ+9w
2+lFf1K6YuHPCC9AQMkiwtNnhWgCukq6iYigoz2GpaauxyDfgUNVV03tHzQHjIuHVKJVpyt0Wqz9
4E/1qiC2uO0dzSaXl4DnStElRQRqphMnL54yZBu7h/UZEPA/lCxT16Xngfjyw+4IXQw2sp/ppPyQ
Pm3zCFfLaPyGEQ2bDzIvy1gZ2/XoD/YmF06w9tidr+qoK8m6jO7Gb41NkIvqzuiblBx9Yq8H9ME2
nmlGN37jwoUTfr8zUSMjro4dVmVi9+wVVblxo68kIIK6/AZ9WdyWCS9iRUEmWHMQKC1Jhy/sKBzX
s/MTIXl335vhz3aD2wDiFnYRbodxD9Wv2BU1TiPgfNQtTtPaDVy9EHLid9VAPhggklF16HflTbC3
JhLGJrLrqGyGKFkGeEj1/oAiFc6IriWyBxf2987t2nf4KEq66CoY4hqB90tRb3rvHBtNhbQt6/Mb
bzy6ehHvgrLXcBAxw2nBqm4pymQ5IrF+MWwseaCxIKSLOw5Ooy6IhxAjPRP7eRQvtPSArme3HjNt
5fc/ITWnD3VuWjuzq6dl0yQ4FGgXiPSznBJZi3xq6n94DXwKPF5vZRN4iQ270QXe/ynw3Kqey3Np
ez+sKgz2ZdvhTGor7iZm3bTR1LDdVED4T5YlOpxTNXREI/+QJ6TQXRAOg9k9dLOwIRmSx5Qf5e+f
NP0vE4Rt2q5wUYfWLN3+C5DN0Hu8e4c+fu/D9sz2RHvQXLbVFTuZpce8vRrbKrk0oK53MN2XQDuJ
fEPrWzbCVhaKgXp4XWv52+C0rNRj22CxFXUPdv/o5s630R+LR79XzdPf/9mG+/ndavN61w3LNQzH
NXnyfk/lWVpY4+ppJ++KD8BugrrR5/ZTk0S8uKBJbaxBHxaB4uV7YoPxomf5/QCr8WIn7k2mWWIf
6Zjzdipem/VQn6tsr/eocuWtwOMEHYyFzyrObvr61sBhPEprnNYcyMSOSQAPZLZ7U/WTujC8eosE
0fexRRbAiJ1hFTXVbZR61TYVbvyYdtVWzj5NO7z8w1fwl8UOX4Fp2KqjEq5TdfdTQHtKW5AHQxy9
O6ler93Y8nmfeKSXa+fOCIuYFKFmrYnJYnyDIFU73ChjLQ7pUK2JkkJ07INbY1Cro8C8FR6t9moj
kH8xsKRGGbFTGvOZpCKqkwSF0HnwwkVZJ91SMSqwQ5FfnqbMe2vVlknNQ4SMfNqTR/zwULVwnv/+
38r985ff2yJ/56i6w01qadanh6jqU1FjjJm9JwLTNVbs/Ymso/v/qTuT3siRbEv/lUbtmW2cjCTw
6i04uTtdsxSKYUMoIhSc55m/vj8qsyqR9Qqvuxe9aCDhKYUGl+Sk2bV7z/kOQO85sS4ZRQ+U/sJv
Enr2zp48G2P6K+52ci+FZoal4SS3Hw+Nk9PmEyNiCXPxJW3dfJqKR5aq+NLaw1dQz+uNYkWZPVZB
pvR3gJtXhB6jjQM0vTP42R4MhI0Z19aZCCvY+aVikERg6ndF/TWzLmxsJPmu8CLQ3dWO7pqtzVhN
6J86SahJDNGnIK0M+Dk9g3EmVYVttZhIaK0Zw7cWewlK7XOc5Kk3ASdxh6Q+ANhCvyJkr2p3M6QC
PKVCakQj8B7ZRH0zHurKpHKIvmWhAPmI34ChtfKqbGXn50t9z7C9udPWl3Hcs3PCguwigmR4XNWk
l+Vz6XHg1Lxd/0SBwmBnWN4JQb06XQ8ziNUa07ErbVnclxR17t4pwFohq7jV4feXZg8SuavvqCCd
qy2b7JqgHXBHhpNnNY3XiFTcX2s2aS6HKzWKD3JsrNXvKWjC61AauQucYL1poYHEHfzLEQ/BylIY
mpQptOLDeBaI4+zUvDVM0N7qPBNN2XTXde4RL+flqzR62JkH6VeziX+JOxKma/U6pNtwa8y/hpag
qpLqwUWGc0FTvpyOgINXGgpR3Fdz1Gzf7VJJblqHhPc1wT3cS0d18w11oz7a4moeD0xiXUiw7U0S
t9/R+L33zJvPamPeYSA1nowJNqOFa2vB/3ZPVtU1Xc3qRz31t4bE/T7aycMCz+sBU5Y3qNUThIrm
l5WwF8q7psitz7W6S3cb5ulaC+1uNVXteVPT02a3xcPCiQdt9TaeWZYqj4PdAqooZWLXQDGTGQwd
bFBsxi1ZHDlb+ZWT9XabTGI87bYzPCRw1v439aX1X2pcS6qmbuJvsshP/S+T9RkCJledMb1LMDVe
kW6UPRX9X9uZWEMpGe5tu+OCHEINZjyRkAmCIej9fgoA8iSz/Ue1ZuapLDC25yYG52+qtVguclzn
UuSOZ4J0xjxW3ECipOmE5J4lLrmlB+QWsl6gzMTS1XTGscmy2b5K2KhnV+QbieFbUdZnPU+zJ6QI
DaBCsg9QyZph3qi/PlRndKdOMFL0i7kSDYBMuvhaDXOJZX9hF5nS4OO5liozQ3pv2okmBTOoJGuu
C+Ld4uCK1kM/PU+5pnr7/FKZWIrWes0DUSNBTPf6fbWHLpDrPJ6SeAa1eFzCcZ/dzfm83WbSfBj3
tv9dLvk//6JOHz7U6j8IOiODJh3/5d3/fGkq/vuP42v++Tl//Yr/vM1+9JBbf43/7Wed3pu7t+p9
+NdP+st35tn/+On8t/HtL+8E9ZiN2+P03m9P78NUjv9Q2R+f+X/6wf/x/vFdXrb2/e9/e/tZZbWf
DWOf/Rj/9seHDlU+A3CVTfCfOv7jGf748PEr/P1voE3qd2rQt3/zVe9vw/j3vym28xuFBSgy03DQ
UhiCgweehONDjvWbRrGB2EJ+NBkkz1U3/ZjiB3B+09mLcaqi6EGRY1GODBBSjw/pvxnYBNAcoCs2
UbGaf/vHX+APn8HvL92/9x3Qy/jLRmgKRz12QUbYyJVVQR7KXwsfPS0IejRqwQKhNGmH0Nyae/3K
EmDowTbYI02hdtTf4zXdc5+BQklzo4+nFEtBDh/pFzLbxfwpUtkon4wYbcvr0vbj8CvZjLJ52y19
Vn7OuQ0xJ98HnOL6PsAuaueswCtoS7Vzm9VScr8hP3JAIGjBuBCMzl9RwnFD5EOLfmDtxo6qPenV
JoRvM8c/zHRaaaBLLdGubTqX94ViE44VE/lmhYyfONcYYmKEMTGuba7gaWBtCDvd2vuEqGyd+QGa
rpMGiZkxSk6Cgi+msv4mbBtY8mglhfQRWMnmOGI4ZEoSXpWJE5pQ9V3bVsYUaM621VvTBHdk2q0j
LLXYmAaPMI9B3mwlVuD0nohubVUCTnjOMPBs+SaGS5qYRzcjL81MfbPSvgDBLxta+vSzSRyD6Fjk
lyWtFkYdKdvAIjGW6nvXuExKVTo1mwaTum/i4rs2LBjnFIN86Vsk71VWuaVFX+MsKBuqU7WDjXR1
Uzrx17oCjRWKY3hCsaKz9G2ZukUOaaK5PzsktrqGtDbnYdpTa/mkEyWiP/OJTvtTpmv6KUHk+UPs
6z6chqJDUZv3fZsB8DFMvpWpj98kRBCMAc4S31XO2Hg4NPWXWjVTL1PNOgk6fNSZN9Ug8z2eVosK
QzMea1nqREGIDkZIqzZ14dEntj5NVhsvYT234/ro0H7iJAwgKPc1bRNq1Pf8qkzm9aKgJTRoRotk
c5Ttw74OZhZkcqMJikCvlf6maxNe4SFvtjCd0n3A8a3M9YNTdor9y7QWHXKEA5SqZfpSOLVbNU61
Mh/prYTDZJZkyrVKpL75KNTEoWyEPdz6tZzRqEwOHSqkp9TWJ9yLHRbusuQMiQK7Su6SdoKYknO2
0EK0wIO4a9tZfc4NxgmnhZ42bCM6BMktqUqrBU8BWMh56xzbjmJWFN3wpkQSVRagHeZVQYRRDMud
XKY1IBmSpEd6cxHZQ8qX1qi25xlB15PaDwl858z0BghDD8LakhvugJyxmmneq7SqU37PMvtZGlrx
omB7Oi2kVdOJWYhznGVyWskSuFbCJl1xMOKARPr6pLXrGODtboOdeqx1d6DLQVoSvWH0anebJZ3w
dsRp90qxKz56zZUmv9ROS8Ywu7I662ZNQdI4MR3CBFFlFHdGBZ0nWSCaJbHfjyZ+6FzNz/QmtIuI
E/NVbN0xS3Uyk26k/m6wDb9NQ9nfwRUxHptpiR+XmZK8JobosaXVxN8DI9eSoh+xm2T6Tl5Ae4F5
pj+nhcAiX8Awv8W3yCeWnTwNsCe+VDUzQb3Li4vcuFVKPLOh7mTNubA5pUFirePzkCEWV5x+C3pF
JjfoDDLbxQCVP5WskPfwyOtv9XpAsyYneZCyt05Tn8cBcfVjmNEOZAaw9ueBqcfZmNr60dFZXTKL
o53OpXgizhtX8V6YD7MRK28M/la+VdO+koAyPiCS5EhfK1tYWvl8v+dJCZtIlKwNcmTilBkPSLG0
1DVTo7orbKX20zwXvypE3889Ao07FcASbXoO65jbRKVdjGFXPqMOHm4Zq5eDt2wbsnZBnMFDqpfW
ozPHYAe3NfE1vbL8RHfmoJpbysBGM3ZXOWDbuiBJXsu5zcHZrE+77KZQxroKEz/eEJVueCDiBJeD
Rk/oVFS2HiCEw9JadTrd88myvMXc6x+TquVcIcAcejGlKAd6CX0dnXjTpaAZeX3OGmGml/gwy2vt
qIQ4wRVgnroeYahZz0W5mORPaNjj8qOma7f6ZBMcz9cijK9Bw/3oF+MjzDS7EXq+hVUP5tSiyqP9
xoxLh8rg2Zbs7+x+1DiatumneCi323SyaWRp+Ga7fV1PY44K2WkqPcKVx6mdOs6TgGP9klvphMrX
ojG82a/2gGx7tXMTjTZCt7GYBXDhZX2MK9Hf8TewWJJrxkPF0jBoETih81aV5wXuc+DEtnba+qPG
1fY2FBV5InVvpOi41PoClWzzVRmPd9bWYoWF9hshOojdFP1POB6yavLZdF80M5BEOce3xGzN4YaQ
2GNDsE8rdzSKij0+dW1LbW+I4haPqPazTJb+zkRzSwFggtW0GyDAAnBaW+CGVCr0K7a9rBcF0kyQ
71PuTTnGT92aeMW3bb4gdMNpUk11eKhKbxT0pZcKD/lny6rkJ5Ab2r0SW9hNUvwFy+8hN6SdxEpR
+NzeLKLjFgcl6j2vNfHgM0+1f6WGoH+aoddXdqV/su2N4Y85qUG+DEhnZ7Xzk2rXgZ5RH1eblFC4
cBVA2e598peXe1sp2wArwXyH46c/MYIugtICn7Wvc3LKDb0M6gyWVSX2KTSJtk2IQsjWc5Ygbced
if8KBT25jiWBnypMojTLSn91Yt3Xm53LYZr7Aj/Wsl+TRpbHhiuCznJWHxRuE5jk310QOceA5aF7
WzSUfMvJ+2DFbehVRr2FOYJqDNdYXO2s70PGhrXHSaQAiiKmU7pUxwayNNeN/Y7ziDA92PNcpVWe
+OUa616R7yCHFpJnAuyH7KG9gBO7TRNxF6SKm9Ven3cVmcK4ZWOocDbx6GSA3+9ZZgbdUc6WM5gB
DdqV2DkCHfdCzhAxt2J4a/qW476YjVPdrNBhynVaLE/p2vRxliX0eNtOYze2h/4zXWdYq8ve3hkl
EK6QESysmDxZFi0cSN5EHJsZo0poU1JOoErRIEMRWpf9Bqj1TruCOKPxZTX2Ng2pL/vRN/p2uWVT
pyGsM6EiecDYSgSpnTZlYY5NsYMcBNjYjBEMJ5OyiZvJsg3QlbOh7fX/m1PQ/1fnG877//35ZuDU
0Wd/Pd58fNGfxxtxdHvxu5jQPv4825i/WZajOdLmfPLPU434TaoYnY/jBkZS/XjyP041uvwNpixd
az4BO55jG/83pxqsF3/tI3Csob3PfkbzxtaZmP6rQh/Pad5NXZJGGhwH20geW7U++JZaE5WpNkZb
wZTSLOLTx3sfDzJVg16I/Cy2or3M6k8zI33v48FuNtr7H2+K3m49Me53UPH82Eh3NxtLEtvs5tso
4hRHbt3D+zb9VK/eJWBtpDj9regGN5udBbefs3q9APIMmYYmROInq+bPclLv46oD1C6T7gYCJBc2
WtramfJgU2PAp9P+PG9kQLf7fp0mJmQwPJxLTDIdx6iKnnXjdwMBDgP9Fb93jvgwDbpqUQRoqaOu
h24g1qjutoWatSQqhy+u4+8UyBIuJ6ZqxyWJkC0cerYr967ymwzasmZvtY/NFfDFtC4R8YkwImOy
XFeFXRx9tX6Gp96rYDA7Ep3sbgk1BXmYLgoARQChSsI8EAavJxVs3JoQ3EvCAYY2Vrm1Fe+69uIM
KqvgVh8JF0DKBwlcBJOC4u7HCKAxuiTACYryAaYOxStpoGYf2NoG8+1KIkhxypP8Fz3Fp6LTtAu4
cD+bDQIxdOuhTGH+tNsF/uPqCwlPr2A8aXR4bDj4new9GOw9RdXLiSEQVgMlbfs4K7a+hBFxu8Ry
8FItiYmutR4sxVLdeuRk6RS0+BVZ+Jna5u5c8BNbO3+PIi5e9jqf3AytZ5Sxe1TNU65OoH+1cO2W
99XJ4ksV08tU5Uil0QPvxbgTlE0J7wXNtU0d3dTsbd04pa6TpNjqnGYNdivGXEtRSTQcumMCr1Z2
3DLa18fNrtNz2RI6UFjGi1P1fRSPysWY7duj0KFWtK4W1Sp2aJ1g64pTBEBMn+xU3VNM5SGb+TFN
lUaweloFvx0qmvls9bDNnMkiTr2Y83NsIB+CyzN4e1Jvl6XZsqDo1UesdZYH8zJ9sRUrqLd68LSO
IICuFIQgjKNyLzT+mAVHXGb6eKHMzT/8J15pry6DkzpYNp/RyezTD6mZrJbNCbJ9GmGD+ZmVj1ta
AkEuxHa/L4AaU8X8RAI0P71mRuLAZjS6SPx5HS8kPXujrvdPMsmJK9I6Lx25z+x+4S9umttTS7U8
2cZP2rbVtxTwdmdeJ6OKjM1GMTaj5FXxPFr2S7LXXwk2Vf04y4wzOVx7OJDWRRhi2BgYVJDXup0y
bQR846rQ0WylGa3ltNBPFMuOvfDqpcrqjmJOfQdRoKtsGhqL6ToT1uhmZXvXVNw8XZ9SJhNouDQe
c51pTx70Feg7MAFpTDtKDUbKY21wh6PCO41Vfm4tbYX8yUG2FV0Ax6f2lj4JW3qlwAZ3j27SxSzT
4lZTs3ttbZvA8LJMX+6q7dM4KGjc277yFPusVUryzEDMuc3t/E4I+6s128xVp85nxn/TVMwgKi5k
yqn52mrmdwFBLdsbdJcDr/FN1s45yJKhdm0W40uSfSJWGx5S0adhUg2PsTr5o9zJ+EmXQN8Zcgnm
Ch5pk5xbqoJrw3zYSFm/n4fhizKnn3ODGOzBaLZgJwD20seIxvkeLRl42KhoD8gy3Es70BLy4RPK
FM7s4i3Bk0h3OK4ymhcx4BJC236lJZAtuhbIPuM7DYkSKutUY5hoMqFfLem12576GjprF1WW9KCp
GS6BCPOEjtkw6EWNLRkVpbXcjqRYmkyXQ6NUr/su7+EFtqcG/XRQTMN3o1KakASC96wzvkzQyS9Y
a1M0x+29uumZl6575wMGbU/60jcu03W/ZmmDTS8vaT4pnLG2t83YUPS2+5mU4+EsqmYORMYoLdGv
y5zo7ETrDXoJjTgH+KN2UUVaP5+HMtMeei3o9RiWi2hO7Qj8fYCuivZuuwMoOO6v1mowth+EihLd
/rlss9eATRvUeLpJl+6hsxLkgE35s5uzHxhg82uMk9FtGAGF6fb58PgGPbkOPrx73hiBfZj7W4+E
wlV7MkwHVTqnVhEzSN3CdOEPLudCLL+2tWkCtTBuF4bMYTZiYshXmKj1rhBz1XcXtpZHYTx3TWP+
tJZXmZVfRqsonpfMMV3HZNc0loTunljeR6eaH4lneYoxYfq2s24uAtEr8S2KZ6jiW9bfLHZBkBMo
YwhQWBx5jSu4PWgKVJl4Y1u2bhknjk+jUrhYHxl+zfOPyvwMQTh5xrtEm2NgVUG6DYYK9sSmeqsj
XvXhcdJRAsHqqdzMmVqOVtvuOt9V4Osq2nMvsSEFbbQXBJ6nO7weLMy0KUeMySFGP9dYk4Hbr1MD
RiXflG3bA/1QNDp0yEIxg3Uv40YPUrl+kun+JaOzRPcwQ+JkImzLJ/Qnmh40Yvw6Stv2dplId2Se
4XGMCBmSh5aOSoTIr8E1mVl7KnRDYg0gEztq9oUzX341pfLTtMciKEwxBD1dRN+wrdkz0ffdZZuC
jDiJs9vFweK8zBfOtdgx1KW6JDUvq9VhKaolYQo5+m7ZErNRDHOEFSIPEBUjPGhNeaooNkr4w8xn
RHxir73H8xXZdIHdUjRpJLTyokz64q+J0960Vt+5mTmcuz6pPQaVeCQb8TqJ+YsOp6/ehhqEF56o
tUiZjhX6jxR6puzNO2XAkGxrxalu4cdokvW8rRmQTsqTBJS0cBl55nAV/cBtnJG04OSebizKiyPy
e85zye0+jHcCbfe4j5GToVJJyXPhptm/FC03r6HNzhne1+a29fCFXecIfetjCAlsZjhTF7cXO83h
vaDxqAK5EnZy32B1HziLx9ZQRwqdC1c0alSPRJ0LfFbhLNtLvw7f4p0cnn4jQqI31fdspM6IOZnl
SocSzUrCTm9AvA+2uJgcaQOzaiSVXY16GxbLgyqw/Shm+WkFnRDuVoFMVBOYkZZ6Dz4AFRa0zBs6
I+jwqRW89AvC1S/8lJuHJpW1WlWS18Gkh2U5J4MewWmaKSKZYnHgF8Q4VGYecXuVbiYIVTOb/QKk
NfYwikpiAytWMBt3eMXY3i4ydsEWzv2UFVSki1Y8Nq0WmQQAM+5AiUIQAG7XhDpUylM9BtOgwuCa
dWQ5pnqXOzA+xRqjnsWq3tto/OWAetGkYpnMF65PLWgWkbubBONuNFWkzBWn5WVSL2zeXBn6CLc9
GQMbljOl2VmHxodpC5pkNQFK6RXtPSnoUVWq/GYgj/XXjzN2sVy6BEczHDo3X4wtJC4hZM8BeKYk
ZqDT8OMEvAdbM0D2O5bOklQJRQz3emt8YxIcuxnK290h8LQqzG813PrgAx04CpxaGi2708e73YzD
Y865G5mzs4M4zkM+UZxupnkZuTlIbJlqLy9xBfRGHVZWtt8sRz7KUDpE6xntfKIdRat5Adyqkwuv
FRyo57l7rZIhWmXLcb0DmU85kl+FwFY4UrCbZjp4W+d33aNCyLVf1lYamgWGyYxjyiC7/Cpr60Hl
jOHFSp8FOi95lbNyV20WcxE2r3OHmXePs3u92j+35GeyCSvGVQV0rfmdPTRnYBdLYEmMHwgOTkM8
UQ3DK73ZteL7CnvEY2aPCHWlz1s62tXAfn1DIXLv0JUNVKeSvnQ2T5+AEqIbvZVk69wP3Q2G8S4o
BoDF0AJdac0hZ47h806WjAte7brRkr30onmmDREHaqqPsFvr60hf42YpdhoZRX8yLL65WbiIPp5W
bfoKbvWipRaY8yb1RHHAPRr4742WePnCMrqqDqKoXA9nAF+7niG2Xm97MjvvhMovYu8YwJKdy2wY
gj35lrbbFvU0/mJOMBwcvvTgek6DxraqjfOJpfFH1lfGY4lKrKcN5VIvXfRxrXBU1BI6SXtOUM5Z
8SlN5h8M/WwoXtnkxYdOlvCnZ5yPP5kTIRhA2wod8WlO+vE1NWWFPuTnoKwinLp+vdn3/FoqxEhu
0W6seEimr45Z0RpO7wW9oFurW7xmRjVD7coUpJ9tr9u/zLxqb1uuu91a1L+SABf1La/5hsBendB7
7/ftaHFPpzZh64ThhOW6Zz5JBdMScCmZFyKBGhfpfnLpZXZu7QnU+M64XCT2D00eSQiKZmBbYGXs
5uFTwoD+bLa0+7lJiV10fG3jOiL3x0qnG0iYJLF1O/uAZaNOVreTYQ9PisiZuK2O8VYBCG3yJshy
pf6p5Zkn50PL1nYdFW7t8eJwJ3MGDpKluFs3woXJ/6V/W76MktnihH6IXALE+vqKGkXR4kup6GbQ
14Jamb+Lp3F3wyZtM9p3anMqLM8U23DfyuV5ypCmcdwnogTTCd4Q/Yw8bPS2ZrynY/VVb6uHFVvC
zWzMWphpI/XsYHglkgAKK7hnsQEdnD2ZMK0M3diwPWJaW7xalK+V1Ruh5HC/ojkPe3Mbg9qaL+vc
yjAzzPU0VckSSKl9Hgn/C1Ko8xel1Bboej8G2y65T6tfxIWHMB2yW5Qr9xqHbarMQnERDgyXOZ5f
nIKguN4Yd/C27PEr0a8JdcFNrS0UYxVyR12PKS2b5LZth/dWKjJo0hHMifWcTfyxc10pg8JWBepW
OgAOwL7bDgXRuvSvzMWywGEdQEwodSSHs3prk9wIQdObO6dB+qN4a2mRFWQQkjxkn3ukit4O04TF
FLLlKKkdZyvaFGvxd8ui1kG2mVnK4Cb8bLxs8zt+6k8DLLAL9H+9T64CNgLFHEcYEUCBUEDIziwm
LbqQ06QVT8ZmXDUDsc3CtC2gBzF6MoZZr651c8VVFlkowF1RCA7njdp5SrGx86HbQkD6CT3y+67x
7Sp943isc/Ov5Xcq3zdNM3M6DuNNsnBt0wTtyANHyENv0rhzEr499bfcLCRsFG+dNXE7WPwKdRI3
btuJz6TYzWmbUNwTU4sr6l6xXzJGf0Ee28QNqNNDDWEk6oSiRaxTVuV+vL9PjR59vPXx0EL/muop
soEouJvyiIwq9x0lVaOPh87s1Kg5Hj7eZfFWiehYSgKMD4fc8ZDidmM7Ak4upcxPqJVNqjbnAedT
fPl4tuH4ET4eWr0bCI/x/vwhxCjQd5foAlcIT3yMh4+3/t27A7bLpoZZaB0/oGCwjFj6rRG1evl4
5+Of0VMSCzf376JXa58ShKP3hsni4yf+eEufM4A2mhJOdLkJSDo+qmS7x2WfXBj8a1GVTNrvfyQs
CwZaUmCzxpTbkRwPVSziCUYB6cM4IuYiLNzwN0WM56lHU8TCEzXHw8dbDv2539+indx+fMZIAaAF
Wh9nvlxQ/1LNjhE9kzHSB1R6s2gWX5nmBKFOvkyRfnzdiv1/GHmZjNjBRzsnfgPAONqZSP7+sDJf
Lvnb/OMfcW1Qa3Yqg30uBAUQVRSLI5/+eMs5Hv78t5pq/VwbuSfXeIlGHLS/P5TK3IeFnb2Q0EO7
zVKfEsQEEd2/JppTZM7tNGe+tvZt9OeDWoo2oshuo84ZwS6JZHCXRmYX1elcZyS69LyxPUcleYWR
RY3OBd06wKSUjleorj0Kr+n3d5VCwDVBeOcaR4cwr+QSFdyJF1V+nZJkiYQKFLWD4r6SDRzNx8PH
v9sNfkX6oDPqQ3s3vWasjwp4m+bIgesSdaUzcT0XIxFj1Vc1h1PRT1GxmuVwbrN8ihTLzr1lWXZv
SNox+vOhRHoVFcxzw2atHz/+nefPI8fBXrIvAiajPkS7Mg0RGTMpXbxFd7dNbU9JQxioWbRejurE
qwY5Rn8+1MeTDsaol6z2fOQBRtUQqV0yRtnxDYmuGiNISIIa+ni/R4NPcJfVe3HfvCC3p1Y1AFko
a+YnFsukdWTWCI5JNSYK3HNrE6bjq7O0lOsOY7FUNb7NSF/cvFjoi+zyh9bRnbVQmC242uIZCm9v
YQWKgZTtxYjti/G7B0aOWAYz/mpbzWOS9pDfZzOccvW50x0Yt/XCaDRUsjwFLpU/QDdfOUp34206
QpuoJNR75dlwtC5Yq9TxpGm/bmZyo+eQpCeqdddJFyesNnRVB8GI+7ia6dIxfL1Du4oeDuTxeUG8
49ccGs65EWu+tCNFq/Kg0cvXxEbyaYx0UcsqHHEEcb5IZpbU8rlpbZ2J3viLkm66TCZVqVK8EgAK
WgH4r3fkG2yECppcgvJolzMZwE4KwxelPHrzhm9r45+nS9kgRlZqr0JNE+Y9WNdyYcQNI3id9J+j
vrglJkLWESxTuaZ8NQTXRbNJi7uKOBaSKvx56XRXOvJNKV+Hytp9s5dEPYCmGTW7dSdZKGGzWLio
czOy817FzNvLW6sm3zifX516viVwc4u6huEkXmzdLYcOSeqUeoOCfLfCpDxRLFeL8rnR6xeFCRqT
6+OUWc8nVcFDbcwuNt46aL4i0BnBQ1lhGVV1/zkzyymid09vQ9Eulqp+nXR2VWhVwJXrVbsky+sB
zH6hk+VKbTkVDlACALPHsbN8XBNCVEH+h6bF/tY5OHQsdfoyA/CkxKQBNco3BjbldzmTUGytwlWt
9Pu4W2Q97bDZt4UXQ0mm1VWW+jt/8M8aMfBAHUNn1I4MwgZIgPZzrubnDGmwgl4ySeKHPYacu070
PfFvnkaHBghtCZBza3bqMdIVFZJUVK/swXnj4FWR92RoxGKVvjnH4qQT+HdyjCX3+qRPTyg53lFS
gM2iIGe2cHTX5kfExPtZ1Qpv7yZOdqK1XMxKN5uRd74+OJ84IRzBXBwx8XXJbPhGr+DbsjLlTo7Z
6EKHkVEIW0maNQ8bQkK6HKCodJtpyJZ+mvsasbfV06iiv+pBa7pW6kP/tGv84gUYHkrwr7tujyFK
BBJRgSWNErfY2iy3OnmIganNk4c/KkXLLQmcyTfE1YlpfjWQNJ3r6anBbUjJtr4KtTLCZB6/xcpU
+oopSs72XGYD4T+sZxQ+jRKmaf2VUMeMcziU5CQ1QphttG04MQ52jkOxw5G2MWBVu2MIVcUvO/Ix
EvPIaFctRGfos265udxjlFFa0xjg7yq9ubIuul62YZkhg7GY5D8ZD23F8FtHG3e0tghU1vRIdPZb
YjegNchw4Hhu3rda27hmHs/eRKtvw8Z57fJvm0H2b9yaratuTGszNGHwc8hQFF9kXnyjsV27BLZX
IOoQzqvJlbWVSMzxRBEXpGQ0BsrK0S6VcDIP8fjE3nsyx6xzN61/SRmscDQhLIP/xyl6snlVTPLw
On8QuiRgTvlhGtXuWrP41cO3WPYV73C27CH2ZRhNRvUilyVlqjYzjcf2F1iApMIqXoW3zfSfHZZh
6unYBdAOPCetWgKC3BKufptKzOWj9iDOaHOHhisvbjvz0jRDgg9LvtVD86kmTL2wxtEvOhLpErs7
dyaxT3VBPmy21WdEXg749CQP6sQO9ITtNFtYwaeUdLxxu9F0844FSwOkweFG0yeem9Ykh0uST17N
+ZCi9N2rthOzo+hz2EEGpj+b7a8QRhqfZEs6a7t56TWU4ZtOi1YLW73fzqWa3RiZ81q0We+NRECc
1BQnAPFqJ+xWt3ORqBy6EFOio7DS7XuCVumUxysO7Vm+UHh+Fnj7aWOtJ1QPJNqlfTCPcKnKimjA
rCeA1/k8wWXyyH1RuWeW1zRu6SZbkVh0DiMt1HBrs54XQ0UmJU7G4QjKmcdw4DPxkSTNW1POnzsm
B66aYr0B8pw1i8a5Vn0CTlLTHVEQBcS9VzXJkXky3Q9V+U4z0ADtkm4gaJD0Q4eK6eOSrZJd8uPf
Pj7w8ZApXR1VpV1HSKte6WvmYUpsOvhmHjB6thRAUWVXKW2xrU7OmTTulg2gk9M/4V5dTonp9d0S
lXM/nWRDZfDxEAvKlY+3tniMhZeqQN+HWPXbNTg07BnIt2s7KfN1i43khADJs1XUIhkszIyeJGM6
I/YZfyJeZOSXGM0eWcawnsu4uK1KNh7Haf8Xe+exJKeWte0rogNvpkD68pJKJU2IUknCe8/V/8/e
dfqkjkLdf/T8mxBAkgkJbLPWeg1OXAzjXgYDJkDuZDk3hXnKVXVlhp8u58VDcIN8ERglDOiwhnR6
ZihMYoHXA97q65Pc326FfgBuSlDvPrak73fbSHkyzZ/maLD3qlF6Z7hTTKynYBms9NzoI5nCEvU2
8FDZyXGZCGFWEzOoWvOuUurK11W12a1qUV4gFheXTRvLixnPZEQIr+I1RUlntgcP8+PaEhhb2p7e
ZzsTdO7ZFgu5JhdzVhBSyVUUR+szxlCACS8Vlm6XJTc06sPaj2Y0G3ghtO3CZAK3aumIC3b/PVaz
7jwodnu2avDHcpNQr/FtZTgi10T+QzwyJ0r/elrOtMHmyLqbdnHa0NU9BWlgpG9QB19J2KcYWhD8
BZB8+8BcKnLnMQwWbgdYl0e1TBV8J+zymMGVLlemgdeFAff4jIYwqVy5Kj9Z7XYfITR2RAe5vCRD
vFEoSe+qpPmSi3dyVUHGBHna3SoVDMtf9g12fztpW0ZDJfKztyHGN3KioMrbrYmvyjXq0cNprJ7n
zDbO9JzGGQY4LSH3FYFvML20eV/gCtact83ExyCJBnyd8EBqRRThQds6yzW5sLIFtudcNyFSj+lF
n5RDVpGnTrPO8A3yeWelP1RRH59TCIe+bSxOoDetS7ZZTOvNARVH3el4x8RUXy6QofP2SOvclSKs
G1L3Rw1LLGRYPzmU5vHeYhrOFK5KeXdqMQ134t4hbFlIGwhMBwW7tPCXfqjPYwOyULMBiulVRczz
9wJecHHUYkLYChlxNHEXxA9S5SdI9+asZEn7vvD+XjNaz0Kcl3fUGhJ3D9/oLjei4R1AYo/trsjt
5hiuyeaowQzs5TjY+LyJGLEU0SIiRMQzMXlc+SBirAnOxbaC5ug7B2kNytdkPoaZIj5T8qZeGFG7
yrq0hnYZKAGRoCwX5bBZVnnGtYR8qtccE6hjuR839XQYV/M49il9VxM9RZ5X7eV55rKMaVuW6PKA
XZkIxs2PA1JU2PwCHC6jmsSvCevHnsyji+fWLAMhxXJ2U16/9BMtDL5ffVZTnJ1Nz9mCzDWqsxjg
z634VG6aVTccDG84DSLImzgijIQO+7yZdJSGiAW9pAWPjpnmAXYslaGEwpM7kRQ2xm+2vj5lWwaP
R0ShjuU25yKPa3olsb0AZT+kXcq9mOrx4hRtempIK0gIDoyYpHhfxYuAULc3uiPVg1BeetK+rHaB
6o+40hqJ7i0w9OHWQV91P+U6ejeKfJ9B8W0tVGhOUqurcUrso/z1dQTh9/7rclvN0/dzU6pqz3Kh
9wsXet2ewMMGlbk9KmP+NYnhFsyJe+inlddMF28Xb4i2wd9RjtEiOhexrzPt1kePA/iD+MemM1YF
RSbuQ6b0L5upufibLL4qPkxuKsA4Zwd7lfPQ90E958Z725SXOK3t6NtrS51OhOVd6X6L1vpTIdIj
fbvGB1ukUsRWtKbfp6Wcds4W1eeI8mFgCtsyHDhpKuKyZHuRm3KxiQ/mMRlhCJBzl1e+rEoLyFO/
ATZ4F8NORDwvOmSOJZ4KNh+Nsc9TgsBpHk9TWeZn26DJoy0bkEF/YQRT/MwuCxhP3aNS7Iu2+WCM
rnH08vFOqzTChxhNDWKacCHX4g9edzul6gMzCJKR9Fx6Ac+6mwqM/9p49Q2b9HWrJbRB5azX3FW9
md4a8po+QP4nt9FfssH+At/jrm00LySiNA9eUwmxWeumyLbt0GQQ6FV1OFtNfemd5osFCD1sLfVJ
sUxA4A6onDUBY9CXX9G+3YJx0ssd9s4BfhRUXMksToabH9rU/DSuF6ONbuuCcFKHE5rqozAl/Vr3
Bf2seTvOcC6dvH4jHd8/IcCiT8VCzTpZn4pIPQ7Mx9wYOQ5mhSenVYYQ/g74+MKGpDY+uFlk+M6j
5gDWbFDNYnBP75eCmTFQ8Wrnrij06gTGTFKZqAzzqenqN1rk5kcKkzI9jRCIUPuFGELvArcH/kC1
oLqsrWWjxFqd1qodv9Xqg+VE5lsS4R5DfMIoXzNHxcc7dGf1OTaVe4/EBZTNHNz8PPzUPOb1bYJz
eYs8WV9DR5eNkaTzeBSsjaXq1MNsuyih04t4nZ5tgVzNl1g/tesJGAL92jpo9xoq1nvI9955ARb+
Lm/7F1vsHwyov3lq/8dlE1w2x4Xz/l+4bHU1vFa/Mdnkd/6Cemqq+S+UP2zHVGE1CuXjv9GeYDr/
ha4BnloGqFtdUznTlcmmqioYdh08L1p87i9MNvNfhm1angMW1LJs29T+J8ynof1T4wPrdFu1NVq7
YViu7ppgSP9hu9Fs6JJFhIv39ioASMxG1JzXtgK8j0qxetqq2kE8y7iUI8IoxZR+hdpOPhdzJnAG
Cdn55DKSetmDpUCgpvrpiogY2swX3R2ezKbLUFIzKbFOFnAupQDO7dEqWoe6ev1YzhZFTh0n0Rqz
+4/5Onzb0FWtnWzbaSmu9HlnfEny5a3Sq4ON4vd9ka/qYwKuCryfnyu5C05lhH5rk74ozIUwyjQI
hzXmQQ/ttj0rVvnZWJX0UP9kHs08rzt0rihxjNSQYZFtB1TGxiCOikPM14iWSI2QLH8BzzcGqbN+
X0xKjdw9dJjM+LhNrq+aPVMhbz3H0+uCafRjOdS70esosTDpvUHk8AI6i3nGFumQY9Y4BIdXA4dJ
v7eje0EjEUKepcKTCjUdBSrVrQ/1QqIVwMyuNPs84IgF+lCEe0WOCnQypAdcBUn3aSa4Iv65uaC0
k5FYigXwTdhqxk3phuOc73SL2nym44FX7Ktise5b/MjQ77BCzN3dIDW8D9iPM/vu1Idhqlt/VKoh
2PKkRnz8A7FWt1M0a/N1s3iBFwWrRi9eNYjozFOTeA/aiBopTvaIT7p7I+u/QEugIrQZ9a4a1bPu
1fNN0yZ7lJrp66hElejY71ObOC/mDhTI5c5URL7i9fFkb6a5R6dWZSbAqMQ8h3rhtiUBnqf3SOJ1
l9RFnSxXFETaMZ8kQ54MnnlcoSnstrx7dhpBCnRKL0wK/ZWoaDkaFkDbLJlORZ5UIVrJ0bGwWvFg
lzvFQBor20DVpMwowSQCVsGL8ZA6YBFt9Rant29anBGR5s7XahuqoIZ36GPICnDlLmljcudG8wr5
MwsVhg5gDtldq3UC57PZ+wWvQ90+K3FDjNdlMyoxDCuF/tNTk+aUlOOLmpIJ7RaCPsQKdksNUcXo
dOrydnxBgbKv33JYmOes0sEDJHV1gPAKj1p1ROpHf0RZC6JSN1VPSfIc4X5zAZcLhDNlzFSGJFSw
dUd5VwNLuvjZkj4tfaDaSF215pvVHipo/KHa3TskIPex1uDlCkOwpH07WkhtHdiANgVJZ+anlfQk
0UziYwsRQtrBM9er8lAxndeyi75TtlQDddNwUwCmKYKzfsVOwlytH0613Bpwr/0hQ/SjbMfRX1IM
yshOVAGCT1QQCUb2moWNndc0R6VFDYipIeL2fqcRbmnZSwt47uQ0iMuA6Cb5XA3MXcA0myXgupRS
YpTU3W6DOYN62JGnVvrgx6g8t13vuy4IN7AAtQM81zX29MBB5FjfueMVsbauXfKZ+hbQCM3l2Q7g
JpSYuUplnhbe2S4+GpENS0KtcdVN51fKZnusQpajNaaIJCBIFEBOBo+dluRip3pGxyR5abzkDo5m
FyYCKjZRWPTTvFFDsxgxaK220KtRwisozq+wF/eqWS2HxgNXOsLY9BRsI+viJYYfF8zVYhzaMbpv
VdRTst3Y9etp0XyjMKnXwSBD9VN5dY3yCR3MV6tK8e81rHsFTxZ/jgAFMcF7zEaoWJ/SdFcUGuyn
jLTtQhGfDNehnft6r9qpe9ATtBhWxC07cw2wBqE4R/2gwKk003Ny+kRx1TiNVGapdxR+sc3dOaUm
cy7wfj0TbRUHL1Yv113yCAwwVZ2Sl/zO+2fii79sg/rrwnUjI5m5ygQZk5yRXKOm9IBW3XcDkkGW
GNpBTvNlkA1rgYm2mNjLRd7Z5c6KzZ8DmYeNInK/HNbeu4ffUKB5gaFQj3KDP7pzjDd2f0Jea8Jl
ffaCNjFvoFN3oZ1A8ELqRLlLyN6pqJuCOyQ77WlldXYpV+Rk3FmVi77pSI7zl9A9JrSUi2rWyjP8
4Op9U+6D1qeFFXbXgbJszDkZRmfibspS9ITZ1j3hZElxmeJLrG8fa9xvCdhd3EK2Y9KnxXE1x3tV
MSgBi0VjxTo5neQ09iWgsE7LzwCwea/yMwiXBzuOPw9R+UjNfwAyQowANsEdXO+EZA10h66JyyNO
frtBE0/O0tp9N8QfFuw21UDuA8/N0ySjc5qHTyW1gbMLdSHv12Ncpkdbr0iPLC4a59xUqGsXaIM/
63XFhtalIJ45/b0lgiKZRJBEEdW5I3mwnUxkzuujDIwc/Q1tjejorPU+tuMNmH6CLgWKwji4sfAU
tTuP5AQLLMFZ1Qa6xy6uh11rIFaMQOWuHWzVdxaPATwvHb8xa3rcWOEJyVh+EMlIWM352Xx0rOWD
qaImUtbnxIY1mNoJ8GlNvQH4AljTmb6qmlrvEfw9pTPGq2qhHctq0sHKIctdmuQBpigH/SvfAAM+
PFpxUxrI7JA803Xx2z49HjsSPDoQ8HnAm0imWco+W4IN3/hA3qUuBQddpu2Pa5JFrsmg8bd9jIzd
Hgzl0ySquHKxAX4HCk1uM9tqZYWXQc5alNEac7aX5lB6sz+JlE4qMidyYcBrplKlv1T5UsjXYVNo
vrFpNLtW1X/qqy50BFHnrqLD7K5p8i0pkjesad01QKO/Oi/ilXeB9J6vm2U+VeVRfrI4S7ft5Edl
a1NR2yakjQEf5FhoyiPkZ51i7k1cI7OgJwlz/aWpmsrQ1iFAyGMN0ebk2vvPvJ9CXMH1p95PI7fH
cvwEh5z39O9D5Jr8mffjrqe6HiP31aQbzVVx40OZOV9/+/A/bsoPfvvN90v95bLed8h79svf+GVV
/gpwlo0ZyILeEZL19S83S378y+F//Cd//vyPh/7pojEbHuFuYBZYMDFvjT65LGaWYN+lLWBrVe2A
k3F3lB9EVPpB/YtjyliwkYSENZkmFlb5iUZCk0+sD05ftPt4A0rgFq7OoP7H1b5higeGV9DQoeho
lFhDYxEYAUeklRW9IDkovyq35UJLqunYUQlYtEkj6V64Q9j0C3J47aWisro3YUH6Ta+rocowujOn
CVhGYSMYLvJyq8x/mQxEgLqae6dsz0nGC12LPtwVr5zcXFLkPv3rttypiDdfrv32lXouhuM0MC0S
AbpcAGCp39f0HP6UmTEPQBkBOK74kRqZBEzJxOoUJRG1bHH6Uu6Vq7/sBTr8UllMSOx+bc8r+iY7
t26/2NpGZ5yQ4xmxCj4NE57x5Bo9Zbfk+qd0Sl5j3SYOEu1WLgaxljEZ9q3Iy3b6WnyrVv0MhJO+
b1suOcIKaPaNx0T0GBoKE8PkBY3bDGGCSzDEH/rW4TsFd0T3xW8RmHL5Yi3qQ6pfzslO5+/bLHxs
yJTI/xHl9odIoAgq2SHIffI20Pc6J753vT5djJgTMC7/ehcb4NhIhIoMKjUkK4wshKUlOoeZEnbL
qrFrNmAu74eY4gF3RvHSLJq1U7sC3uEq+kBU9Vt0m5zTGhlPSwfB3EK6coBzh47IclxE0h+di2oD
6R0D04QeGcqr9PLhrjNycnLiEuR1RXa6nAb9fsNfkNmb8fh+4N+PVm5W4/iWGWvqQ+YgMVNnJFLl
WUYxQk3ifEqf8Nfkdi7z2lp5bHCnKQy/n1F3LUFSoHNezbej6phHCSZyxdwHbUCKPP36s0nK8v35
yifRy5/+54NJXeNHMa3Mx70uhGQFM7l1DIA8OFwSZUUQbBhLG26ZfDLytY7VyQgswouoNt9fWfmZ
XIDB/qupXJ/k+wst3l/513/blMfJffLT//hTQzUtzD1uZZOT75q8GLlZyvTWdVuuve/cUtJ4auwU
788rVkb7qG7o54s2LU9LrElLlquLbGrvq7J9y6th5vfvBpjLE10vOW4qF5Ea80bxxo8oANB+RNtA
bk7ZdrKZkDapIWqt5te6q5oDQO0cRkwCj10e/r6KHEl5ToPIGplTYNdI4Ui8qXLturjuWzegC6uG
LrWWUtb8d58k/5NcDBPevTgz8h+BjDD7kavvV99sy72V3S71UAhR8vseu/C9vXglk+OCmqVtfnPl
hZgIR6NXe5I32xMdl1y73vvrPvS3iMxjS/GvB8tTXjev35Vr18d4/eD6e799N60+jTmQR3kvZMeJ
1khXHeW2bHnc8Xy4yO33i98QuxFEThW5jn8/6eu75W2vsaKQj5U3Hub0SlPiGSQjohSBfBH/vCp/
4r2rWqAtH92mCAtRI8vEQvYlclOuyX3XTbnPFrPg/+k4efAcvc0aupfy/PL6SNrz2l7bTOSK1/j9
ZZZ7Pb0aN3A4/253cu39KLn6+/Yvv/rLUb+f4PdvKRrg48H+qG1qFshuRg4jck1+90/7rofIT3U5
C5Sr14V8HtdNuSa/9x9/tdFc7sD1K/LA3071p32//epvZ4pFh7+ou06UaWSbHcgkGBOWRrKtXxcb
ElngA8V4ct0p1677tvfyoTimHQxa+/uRsruVP3499JdP5CowBuHYrdMlizfa3irAddeG8sv2+6ps
V7/sldvyeNnO/vqm5wQLYI4x3zRSekyO2zeobLaumg8FUhUET8PeqhoPk0ySb978KV8qI1D7Uf1E
d7IImJbzSF4Yy4ttbDFH709mCxVwo0j8pTKro91ibK+jwfow6XUb6tH0Ic9Qtqq7xYMlkSenFKSh
altPSPFR+jag+VPNaW62FWE5Jx6yU2mWN2CwSDeSJwFzAvLHncr2MDtk6yZIvYrs437/w+/dyVat
/iiCKkFpgMvPTZPDqxxYrwvvOtr+MuTK1T8d/ts+OXTLfe9n+NP33s8w596NjYWXmhD6iSmdWLiy
7V634bETxJA6F/BF0X7F9iw6qPedf/z8t6/b1rCGju00vjKITk1+vXSdKruXR06ojO31pX2UH6yy
Cf55FUmROLCK+k1LOzuAVEN9C6GDYh6gCaemoPskb051MyoND7oGC2E6R2SdYRbhItp3RxJ2znmG
dhgQR1HMRqsW84wHrbNv3MW7MyowR27WfHUVY6f3pUWB0HoCG/bW6JEVpHTPu5Sp/3HWwJ6iI5z4
ZlrNqJCi8z1SmgzxMugRaEAerrVKYHzZQF6TPONhUMZL9xXzAAsABDNDNMkGTvGAZCikgRnmZrHW
2BhtYMfmBImVFPizB6c30Kz8ojHOHhniX3Jb38K0doQYd/Rsj+OXOFmUIC5KPbSoZS7k2cjyoetS
kQj3W1dk4KO18z3HpmEsC6560Xo3Ic5zVGwjJ2VY1vsoR0E2Emr4DWsURQHhzNsh7vvMN/sI7Ryz
/q5o3r2pmNi6oEqJv83PUlnWXalgitYkXHlhPRcot/gOibm2qZ2HKcle4XTGRzQTAtIEYOaiz6Pd
Prrw6twsxXfK5q5ORRro3wyvGu7GddgCr1X3VmbtnS6yd0VZfUfF9GQp6LHXybLsCZJRPM+rh7ZW
vXvivjfHSxRIwY57dGoQwaIsqs3AowoIGZgAk+dFq7aFotJvdrbXo6qE0YvJkQf1hbCNzHmfIPNV
2ceiMwGHTOAB0TfGawePIJUiAkqE5V5rkiacHb+aXAWBEdIWmtmFBsQ/HIiND4Cx3Yu1tmboVNiK
tP0nLMaN0HFiD6Cl9yFbhhVR4T59zKzxJUlQhQL08bGGn4sAhvYRKJUH1RMFQjqo7DJq0W21ddUe
YTgS2nCKRF36UnXWtqsmzQrG2Ty4Xvu6llYdNluuAzczXaiUZX/jaIDVbKX6Mrp38GxXpLkGZFJz
hUS55nwqV+2V6JOoErb7vuqn4xJ1EX93IelckWbCbSIotembPRcI+JnwCwrFvmmNeW84kJlF74/q
Cb0e+SYqvkFRjeRki+qmG+NDYmrjaZiHxjdOVBeVnYIlDDDSZZ+TYG3H7ljeY9gILtumVuFpHSDa
/nsJG3xXaPZHEybbhiaE02jJt9VQv2XNgrzZlGfnyqqH0K61kFdOE1ZnFRKKuAV288XbUiz3Cu3G
mYlUIhPnhzm+WTpExWaLcaWmwjbqdXxYxx+xk1YP+Zx/d7X5mPZug+htTXFusO/WLoFvPH/QR/Xb
Zlf6LT1FTgYBoDLD0Jd8WUdAB3T/Xdu+FJll7oA+oZPUpQSH2ckSQJB8TF63AdyZZxRnrwYu3UXm
S73Xa3Bkud1/tWdKCdn6Es/O6m+DfmPP+lfFHb1drYD5RIJN7XGMfKtaK3nM1LLzm6Za9nHfkWxK
lGAyuu7GQcIM9NP8RXdsXhJyxGuaxrzSzhsGQ/Z+Usr83sbWJrWNbufUWhPgBPsRWeJSyCjWeNAu
sOVWPfB6egxd5Z3NVMisopZYNCXyUo33HZPln+UyH/DM2W6KpHp02vxCOhYUuXPK4YTlWvHZSxkN
J9+tOl4/pVM+uDHn8LpjrZP3rCzrYBr5o+5CLkHAluHPtnKw6q1zinmOu7X9UKud/ga4rpnqzzNI
C6jribrHczHosQfCmae4zBnkhY7ThfH6rFvTZ28ulX2xrrsF5R8gYONDaSHaD/NmZygbGgxNmRxd
Ex6A1tJqR9MwuGjrebJq9dxGnxE0CWHB4XPcPwvFNF/HDhkQvn5xO7jVZhY96lG6q7so27vj0Ico
Xl26QiTJVYWbUGu37pge4Yctd+aiRCE6yowQK+NSGQPkowCw3jCfgSLZ/TSFdUA7ofKB0NoWNe5h
MvKSCN4kT7tVp6HrUsbXEeE3k4jQ1s2RgiatPK41zy/gUwKqsvdrO8+3UTO0ULM7Y99QtEm9pjum
6J/6GXxC0fPTAseZejaJXaRD8arcHJOi7GIOqCp8aQZqpnpHKShW459KPLyhooWjgfE4zQZI8Hoq
aVCI2Jg5wHhgd5WVxLfGpn+y1KYFYJ7nl1Exzsb6iuimclfoG69LUtziwAZRqMymE0U5v7aA5AK1
P6C9eSBRABKmnKJgQrgUblp/cWMH1Db5/s/0jxfbQ8E8VnlRK9yTRoPOSteUZmc4+ROZ+XAo6/Sg
csfC3PCyg5HjzKbVd2gxQcXoZ/xgccv0yeXf6sr0sA3Zxevo3vD1/EbEfOhbkrVeektRXA+szAY0
njMaKVF8q9t6E4ytexepShoY3Zb446RRrbKXRyu1kgMwW/5WvR2NqvIuZ62hFrzQHC+q8qnQuLux
IKp7EYBAI/2s9jPu8q+YtSw7ZYP7vIA0Brk4HtP1eUKYKJjg9BV5isCS/bisxoHCXA6SbE/yyABn
j23FTBNvXQ9jGVG9WcavVLdpoBE/VKNDcoxQSLVK7VO+JsNjHHWIKNX6wU3m04gadogq0b7zluyC
0Cqc9mjXNfgN9t5TnMbYfZtC433b6XaVMhvA2LSs6zDy5mOmruecinIB6yGLEW2x04lu3MhDRqiz
js5rMBfMxycL8Wo9reFUlssuSjW6vi39MKJT6q+lzWy6xSx2rTykXhUUSnXFZpLWtp8i7cHZirt8
RlDG+Wp4Wx6sBnacA/wjI4HZrdqLSPxYFrWorAGZt4rXVhFFy/FiTTqKhfnFVF7WOXcOsTHT6gul
g+Pbf4Hr5bedsX0EsvaQ9nDksa2fQZej9MTYdah0kO2za32BHwHZqbnMSgGaeIGIaixlccS6DDXH
5Kg5VXsasm4JbCffGOROEdAsKvvJePLsNbSwuj4g2oJ/n/KQjEDSmTc1Xhxi9rA9QTAnM1wkiulv
sXrnKNFyF81YqeQUn/SM6X63vpJpwxTLSr431QZTzol21Gu5E6m2T061AyelTmF4l2rYGB9ASbh+
n1oKeicMqIXdoZGExEHbbGdGJSrBY0sTTFc/KvuXCfQF3Jbmi2tNJySd0EHu3dDzkp/lmn8BaQIv
lrzETVcNT4DvvX1iTWjzxe63BCtnq4xy2O8Zkp4OpJa+gM8ea9aHxPlcEv9QjoZf0BWNvdOa9Ka0
bh3lqxMn7SEdiR1w91Hmbb4Btf9VXRUbJSXmLfHAVIzeFLHf5Cmd+otTbwh54FHg57CQMSAzgGq0
RbhqDlXfGZ8QtM6L8kE3DJSR5/HZXd2fXWtrQVPaRuBNLSPUejsBA8i7Fpc2OBOHzkILVkDU87E5
pbgL6jZGnzZjsauj1OOM6DYjwuOjPXDSe8+6IbggZignssvnhUd1LNza3Csv1awzUa+9+qKnFNNL
F7CoZX5I6R0c90SPjumdGyL2tl7U7iFfVG9flPPbNpo/0VhDFAYIEOjoDMHH2wF9hBAtMxgTk7dv
M+wQBLOhxjzpNEfRndpPuh+3cGeZdqfUO7d0nA9V1nahmmB9hhFCuisN0QPR+Rn9/DAuy9ljHsSs
qjhsPT5g3Ejee29mEp6rB2UZ8Sge1OOSlSYu9CGgFwqhyRGu8Bf0TVAkjbu7oYKcvySdAlBU2yNY
sLeTprkbCKA1V62Qu1v25iBCk7nFHdb9Wpa4JPZGjgiL7ba8/e6nBJ7TygxgiZqnzFkPtWaCdQWs
ORpLQzK2z8LCnm8KJDZiypJhZuvPQNe/O1tcoPSUESw4UbFvLKMMijI7EDa8tLUwpQZzUGAgD2sb
+Ul3ZvjUtvboVd1hGUESeA6g7hV5um38BPTWOVfZw6gaYoZuJ4Fbla9V6dw4KQkghG8A8K+gLEbN
mi7gh20fk6pi5C2cdXT9kM77sIzum+Va80vtep/brugghBXf00yxw2jUQNs4kH0N3q/CvOtyS38u
OudzD7KHAqm2G2IbYbZKD5PKqAJl6FGCWcAlRW181KrsuRlMXINAeIco5wTLBtgpS5VPVYbAWI/S
TFSv5U7Ff4pYbfuMHF67U5din7g8S9vKeHPqXpgfbrtoGZO9zXygW4HjuwDTgprcnZaEk2LczcY8
+y0crkOzThPeUoEDEQ+CW6EdYsdbj/aWQZGCjNnZyHikJhMdWNlY+6GnGDpdpuym+FFnvNlD1KcO
UzDkQrsgzPBV0puAVTR/2/R4X1sRtHo8433wny46QBNTjsTJdzOJ4oLRH3eb9TjnDT6XA4IL60Dy
uXBvchW/qnQcrM8l4VKG5lBQg0oLrK4rIFHx6xOcNVcdyqORWqrfURZbOlizdoZiHOwOEzZ+dz9k
0OsKgg96sgKqPxry1j4pC+RkyxXs7DZjmZ3ghGGjCxpObn8oU3rNslyPa589lrZT7/B+OdGoa3j5
4HyzwbmvojLau4uhBLatBk7TTY9ZCbMtAryVOCaVkw50GvKYGcJoAw2ON3AP6wQVu8rSztD7kn20
Fs9qhuyEzqA1J7Zy8JyE6giqqeeuflrm/tlNnxJzgKyJEs8Y51h3gVOvMvvE0+ji3vajLFC8mIdn
uluYA90d4B7QoB3YFrVaBGg7PydNn+yoez9qemwfQJRVBwfOrKXBWxlRD6a5aCBr9RI4XcRkRut0
JGRjxGuSnwX3MmiVFSmvNP+RzvY36vcHcYmnzB6/WmS5EPUoPnX4W6oZdiE41x6QwME4LKq6cB5f
9AiZI8e7SYHTW2jk5pgrX362rZKfowjNKoaIJ50QBKf0rEF9uGR2hKeXtfFIG2vaE1dAD+2Tu7F2
8JpdJoic4wYGrxsZBsZPmz6+lFqs39Xcvfth6+7UJRUVgRqmh1X1aLEV1d7rjA/4DFCDtZ041AaR
g1jvx7bu9j3SX2HaLhisGVq8c8asuLja4EvA7P9hiz/+f3wydNf+r9jiux/futc+/ye4+P1Lf4GL
PetfeAqapmV6YBPBCfN7f9lkSNwxNGTbwIzbMUD2XsHFBqqxho6fn+HZ4H2NX8DF6v8CJhZuM4CF
62LFtVRYf9DBmQCKNWw2HfihFpf2TzBxAcNSxcp7uqkmc1hgNUAwvJUoqUikOuXadfG/74tl5Utm
Vf/7z9B6oZnH6PQieG2U2V6eq5a1aPnNyUR5dHJSExNGdBOLx0iwvAvB93b0+dBCAM8FEzyZn2u3
1k/VNsP0EWxxF9o4eTrMJ4imM8Eor6CWo4gJzTxrWugeryOI2h1BFIpESMDa43RQE7QGjGk7zF7z
MXJBCwoOeweZfYDUPkBuLwXL3RJ8904w32fBgY8gwxfZ9Ew24FQIlrwngD6DYM43MBl1o4PJHCmg
HmoKx12k+Ooaq0gBPDsQ8GfBxDcFJ3+kpNwIlr4l+Po5xP1SMPhLweVHYs5fIfdrBPclZP+K8xA1
6vmeQLwKgFLcekIbIBcqAZGLXoAqlAOGFOM1GxSHuSJKm2m9FfZ7R6gNZEJ3ADfgZz2Lj71tjSdT
mX7OZgJVfK4+5CgowUNGvyASSgaAQBOhbEAp+jnmQe0cF4MLtA9qY3aPi9BD0I6IHjWWAlQXU2vA
0x7ViQUFcnQUqvV7JHQVJheFBVNoLWyILkAIevbi0gtqJlm7qftYIc+A7K4amPBVbtdUXdB7KB66
pE0O47DfhLpDh8zDhNzDZtcWWJLm0Dvl49a4X4BIw1kUGhFV3DLsjxPlEakggZTEgqSEi7SEITQm
DM94m9J23c1Cf4KExFfilBx7FbQpCvsZ6i7Cl0K1wlTRrxiFkkWCpEWGuabikLKptLuoU2+IFpjc
mBt0w8YDydCiVh6LQBm0lvc62egOVE2iM04i29gMUaipb/U0VWFmvSpO0u8LtWzC1EZxoMvbG3cq
ytCkQfpa3lXMXXKeXt3cN6Vn412V4aeHUDjuH+Y9nDobWVu4YwZZdWQNIdaCv51mt97Fdv0MFwCh
F3iJe8wSZ0QUEcotjR0x4s5s2yzQN+tpWTUmMwlGJpi0g5uHU2gs3blp0VC1HWjg61jHaIpFLaoZ
Ki5NenJXxhsRbqEcUaAeAy41CbXW+VZ05bekHUPkjMFums5TNhQ/VFWUwC3YmURPtrVCQzRfK6Jh
3yG4200y7Lf+H3tnsty4km3ZXymrceGZoweeWU1IsCcliupCMYFFi7519F9fC9DNq4iozKx68zeh
AewkkoDD/Zy91z7gBf5OmYtklebB6HRtrbBqGDCCPqgsZrUg/ZyEyUaow9cp7d6IHKj3UN/ADzX5
F6fEeS3hmyq6/uyUlNXbnt9K0SoIRM1Jcb8Oavk4j68rvEMuPxqBh11+cat+2DctlmRf64A8GGKX
M60/NX7000qyG8PjZnKDeFdgyN1E1BkVCx5jH2rFihjsVn/S8vKpTkjPAFHNnAbtyfuNrSCjN16j
bGyZ9mrXuLYekkZxmZiEFfxGDN1q64gj4SGxr0RXO+l2PTQSLuviNGErgP1gHIeCc8KOh8Src5TP
RHHFevLUZGhWOLsMZdoyABDtfFMKxP5tts7AhZ8qBRZt9EqsaUeFlRyiuAKSNMr0lKLs96JjwFRj
axJoREw4oV/I63d8lu9T0BkXPRvu0NpzaGjVvq2MddAM14r4Lvxq0t7bGcBXO3kelZKEWLvUPewF
l8B2vuIe6881K2onAS7uSxv7m3MrsANsg1SjAFHZG7OdopWp34MLc1Z0GlghJYRPKCZ8NQKxxwdK
EYTuVSbsca8UFfgTLX4zXLShJaulALgoU2GK+c1orkMD0X7m4DaHbs3U70eZmXtIHj2RJ2QdaIbx
ufSHtWwv4CBZWeoeVrLSKwmeRUJvXg1WXCr16wiuN7lwLB9lYmZ3eh3dVKtdVyjR1/QJ4IxPytfW
cCColaq21gwyVjBIQxvq2sgrHfea+57fKcExLaZ61cwafNtgQamM1oYiIk7n1kYAJrbaFDaeTjF2
PYK4nk+tYWpZKZrWuEni71qGxsM0jvWkhVS3c9AShfKj6rtPDEjcG8N/adVzERbfy6K/52Jwrmnl
rLBOQNEx0gdXQGoMirMbjxQr+p+RhqAvz+ofISSHVeOTz6Y1P0efOA2ZhE9xI8s9NRSPzOVpi3j8
J22aAW6yg0jMNs6RWaJnUzeJTWMaRnDrWfMqLEGJRfnQ+Tk1GYs3lMF9wtpSNqz2MyiLCigO1TX5
dlPzXtiKdafTMV2PQ1hcaI98JRLpVo/jmS5Iewi7MT93/hZ7LS0pLX1RGwM8VqJ3uyYHskbI7pUJ
+HMlcjQtscu5Q9nRnFD4jz6kC4tJ9cwwb4iNopnBiYwwMTHhnjSDDQDohxvlkqm6wtwBdLaYjBO5
4ky6neGt6akb+LX+xa98eCy8d2C3P5H421hponMB2RndefQwZi/OHLrNBcg2pmptizTYJKP100xB
4Do6Ut5O6zw/ZDnXmPaNt8QNkDDo9SK+RjPnngXLOekr5dy1IUnexC9VkFH2Br5AQI07nsxqr6rG
ExasvmSWgYnf60pEAVnqpmvB+bSqWugBUdHRJ3TnXGX1R9W5wOeo4fZW+SmriEeEVvvT7dQ1wrRq
1zClQ/zO4tNtgn0n5QiCqOvJ2IjWoqZnb9RdzeyidihTUV2W9BecimWSxcCGmvwUBZBXoqSejcIb
VlXumkzAK/NISLxDGMHLw/ClMxxvZNTvG2f4AgJiWDmFJJxM738ER0Ut7L3ME9crJuVNi2OSkaXd
npgrAPlNCVrqahcgvDqzTgejWKdJ9VVlpXSonWbvA58nYiU7FeQPjY3WrycYDV4bCNiciuq1meF6
hjvtRmBKe2qZu7ERzVryY1HkpmPkGKUnRsqpqY5hgO8vRnhZ/WhJmVrpesHyP6KXzFhG3gb1hLvK
BMjfVVhxUMPHu8bOiksTYvpUc5ooluAAwqiECzb7YY96QoejZSzaiz76nvNLVpOGvnvM+oONW5YW
jgunaSCNubdpWDhmQF1X0TiNFI3Gz2ju+okraxnYmzhOMJ7xd12M5Wu6ltUW4KmGND1PPQopVM4G
8aBIvUQXGDbbGvzkrovDW47L4Wwq5Wx4YcJgWO2FY4A5SHqoMLptSJ3i8My777ZMvk+x+Iop/9EP
6X6VxsCUuW0/V+HkbMbWMY/EFTQQA7RwY5rjM53LeG/lGbBQAs6IDiu9gobzmoKF6XffDWQjOJgA
sraTXHUpN/UYQjaFnGoR9pjr7TetCbALAjfIsFXPXfOnLHPKB2BMkW8enArUJQZ7nE2uc6mKqPBi
lQv5FJSdpzuUSSY9aM/SHrZWTORLBY/Iw59FlPqIz5wa5j0Jsf3OtMEPjiTJrWswi4iZle4JjM59
URNESzjCXtWNYi9Isl3lXNeED4AsBOsM8DC6iwuaFxMeZspGcPwsJevWolQ5eQtiAqnTAmiwYKrG
aG8YlKPyLOKgw2Nf/RBuUp3kbLJYtlqtv9dNoR40BcRZQeLaarABb/ShqdPK6l+VMYOCn4xnA13F
XWhzYkNA3Y/x2B56Lpt4a9J8Rw6NgsY9vhuyRIc5Mk/bbVeBMMFUTiswgCuBfwGpOHhxV5pbEAir
2Bj9PReKcy3t5pTif99Lf3oY487fD4lP9rqwj4Pd6KsEzAZ6RvuWdiXAywjjmB9X4oXgqmtMQ25Q
IXUmWhBSsrcJ5aDiPJKh25ZDfKl8shYYSFq1OMtiEteBGrSujqQP6tYbljaIaIbv75OheKrk5Jyy
sno03RL8aG7D4r9J4UzXSUzRppqyakvFktw1F89cpFkWYgPf3vbOBM3QUh5F1iPEZGWxzbuIXodQ
Xxtt0zFzW9Vd1t/1Wl6AzSJTlsby5DA5XYCD2d/UwYVH+Md9TpJ+iwJmHAt/sHQ6LovYKCjVfBAI
RWl7dNz6/dx3Pi4YQhDRCX61v/fp40X4k+b1g4Z5qctGUgry4Oc7dm8h7i03RRaMQFBgQQSV/iVq
9JbMIwN3llLBaHHdbN6Er3N832+qLwEOunf5uJooMw1mVj3TifPq0F60xH/dRKTVKx2dtdYYwo50
OloZZpys7SHDW7VIHTPDhwKxbOJodzatKl8XJewib/u46WcN3LI7KrTnDLPethKQTxvkwXpRSS7v
sdwIBnYWIPbu4673P1BXELa6kE7NrJhe3o3QFuTey+bHna4R0RiH2/OhS2euhap3EfvVbjAdAvX8
i4z4F9XsIiur5gr9GCr3i8SUhQcl1kYO1m6gfpDMvEK39TO+LmViiYruHCAYOBrQg6w3FnQh0ic8
FLOIMJy9TMuNMotGrXOC5kCDw8iM0ae7AUaDX2n+qZatIdMnlXRr/F+4rhZtOxF6TMyorh9LYdJI
Ngb7U8sIDgAf25s1i8ALIg2L/eigPZ5xmVwX8DEgHjwm+Yz7Wfa1GuAk8xP6rIq+HoKiPjazzWvZ
Muqk3ZtEirWzJUzON8tWSp7DptGGt25+qi+8psnCd0TjcvBFKlSeyJmdnh1tg7WKo4DuPR85YK6j
bpYPzo80H4glDXRbJ4Bx/sQATKpj65pDue/hV4Sxau2CBHDMcmPO+AzY3dWxlz5iMqiXy13TZBce
LnjWwPkzeiX4OjSNyyPBFHgU5q1lN8dgvhn0Fly/aLbu2Dz8X/LLd73lLN8eQ9y2JLfiCpwl8+7i
H1vU88v+crPsTgrBq5AnXcRvGctw1PS4Hqb2zCLO3y4HjsKSAcxwhvjIwrtaz59g+UDLZxlubTFb
9YCj85ss5BxtZoKI+SZGvbWzgJIsFFVbgS6FpTWtEVjEDCXazTR6NV0txKl4BlAttKmEE8VDgkCY
ziz1X244p//aGq0ZcPOxvzwsljvpcvUbd2SN/PfrIMQLlE/zftNqWf3pj3ebpJ4dpPgxlDOypTI4
7t43jYrIA64VzE3mO+MOkEdWR4zzH8/scADhB+Rm2Vqe2A1ch6nejAgTOCS0uN2UJrinZQ8Qwl+E
KVevP1VtYwOA5lk1JGV1IwKRg8cpTa9UcjL/Cjp9+t9MqoVO9ceupeY7l/ye2cqGT//j7XVdKh5u
F9wXM81r+Vo/4F7Lff38wLL1z56CkpAc7JwRfTGjLtwZAgh8sVGC2sLfGM7LbCO7L8C5c+2DKC7I
ckEzN2v/7UV9v2xWo3aJ7JisoOFajDSYnUWG/2E5ffceUsatvKmaDa3Fg7L8movd8ZfNxXMKz3Rv
R2G3wz7JIPlOMSrc3NgnoG8X5I5udc6G1BGQkwwlH//+shvNkJ5la7kJywoRQItocx6PFvDPOwPo
Y9/vgc45rQKvh0+2UIOWrZzxc+i0aE+ZuPY0E3D0cv9yY8p6WMGvyWmijKzwRmp/86jCCRTW+2WT
gCxy62iZr9MFIzszaeN5a9kdgpoVaDajrJr0S9ir3eHDGAlEy2Jsmo2SvaoQLALZ6veDcN5dIGnL
MWlSf9uqvXH95fheNonStlYJ2JX1sluS9rxLVfX0y/OWI1s06p1qKvr2l4N/ec7H36hIjgUnXdJb
n+Fs4BM4n/JhxnOhynr/B5eXSGsGKgyzrNcR/eTFi2x5Qe4toL1wvg7+sbs8gHnYXv93R+b/J7kc
CopJ0Pi/pr3sv/RfoujXXL+/XvIP2Itp/AdtFdXUdEO3P3L9qLH9h2aAagE/ZZi0RtS/mzGaRpy5
ihLVxMtF6umMm/kr3U91/sOlD+qAjxGYcx33v0R6YQ3yW2/GcB3dWRpFxC07jmE4c6b5ty834jjl
//6f6v8SFgzeGDv5oyhjZZ8Stb0nNwxSUa5ekihRXlEYUIcHa6Q2rfHMQiFcacT3ImTCJgAy70VK
FsmpT62cUG8yKYlRODYio71dKQRqtPBDgnkd6Uof4KGabcqmOTCOoHurzODWO0p+1hP5FJXOVjTR
nnawQqYgXV1B98VTEKY0Lko1W/NJP1ED5FkdIqmgl3sMqdZnxw3DVapCqktd0AEkq+rQmkTJFba3
0ZT5+caFmXadkKquhIW+FY1zgoWvfagChFKTaLQtKYBI3GTsXICVbyZpPVc5uVauJFhp2BsWmM1J
oRMbQJsfWngvpP/s3cCWwLVgTOjFSWUWveVYqtci8vFHYnX2fLuD1WD0xr3s+m+yRmc5lsaujst2
l5V9u+sV6ytpza9ObtR3fWA/aEZd3ncNMk+k6pu+SrIHXH/pwZGI+YoY6TIaDpPqTQzN0m5epeP/
rEqqihYzGEAjQJVBDZdw/nDlZqqHBlfuNbcdqWnLHNlKtI1hid2ZRnDJBr87xHAZVcQhx6IYfhbA
0O77VvmkROIKfXW6ZeYwYheRwWMeEahqW8M6rIwSGDPVD20GZMa5+NnzGU9RKL7FjWvd1XYaev4Q
E1chmmYPbucJ/CMliCbMd4jWq2sWJNH78PRt+M/gR/EXi+p/5G12LaK84dC0CLz8pcm4HMiW5dic
HEK4DozO3w/kDGRMrPjSeszpOCTCZzqLeovSaMrsCeLxwVRLFp0RVdk0/ixwNJolEgQnNeIjE3J5
37noPpRCJfikL1hBd+qDnQ80sKZOv1arwnKDJ7WAgDyNTnC0y+4hSkS3m0KmZ7CCtpqaR7u+Ve9S
lczL0oDEOTNbiNNYB5Sld05NH4H+BWgXpZzOJFiqnGUboUjymTO5C0dlIEwbtJvVpN8QgX+Bnilf
JZAfd7JfuhSbRFiqG8AWn7UsJ6lPcqi6gbVupV7cU9S4SYNLpN6Sa2yTsfBUp2B8cl0A/G4y9/GX
Qe6ffOGaYBT8/Rs3hD0PQoBTxNxupmP869BROpYT+KLMH1Ess84ZG5tZPV2uLtRJXAMq4puveRAG
9+l5SMruFCMcHMrucyMUJlwRXJFq1AOY+vU3s82JFUi7fI/1oD6zXtFWCZMhNYq3saMhtZ1vgipA
6xYg1pFlrx7joUet4wPPJj75qsbFoQ2lc4yGr0FuJMe07F5logBNT6NrFSYo8yKbbBone6nngJVg
iJ7BK6snvqX8rGg6M5fAhnrRr2EGD1fT8aGzDdqurvLoaJVqv05y5HMEDCGmAWzXC3lO0zLfZe2k
7AznjH+9gVlTQ6hAHbrunPItQh54JfTgSLxrhhVV/07c3rmvNXVvM7iNuox2WUeGRpXHxcsIc9fA
0WBmmGAaA2Ad9UNgJUO5Ra5pr/VY0FoNCvc0jhndJ7JKorCAhZ6FBgsI9cB16C6l9LFSR9PFOGHu
Qq0/ZBHajq4gIaXsiOiK3U9MOr8VU3Qmx8c/l8ZzJovo0TS6Q9LghklljFZYT3ZhEd4aGPDrSQWE
ofQxHi7qovvMbXcxsSwENNTnXFBFjlMFw8ucCx9P5qm01Gcrn+5bA2mmkMngjQMBwykFXGh0TrKP
EJCCvrcxLE8I/aaajkfUOl5ZAnNOE+OuDRBNjf1JCR2uJB2n9NSV46lCT6SXLKNtC41WH8xdZCKY
yYnE4iKGbWUrzjHXk2gFxqhdTaZhPjpOuy+7djyOY3DpOjPbcaJ/JzcF7DHAVTwLLjUgJ/mWh1Lu
6V1pxwiWctOIC8fV2gF0pGnkgbEAxosnylPLYKKVE7Tafswx5qpb1GiAEeSU3A/jgx4S+Oi3yDnJ
S98NEW6SdoS+bLl2eVlu7JzePJG6x5FPhsIpKfd5ZhKyYTYXg7qaN/XOZ12LwAG1CMYgLJCJqyX7
FmKXO5pyp/gQF2clJZJi3aUeHyRHHWk8vHVSnyYDFMhkc3lKAiJ0uDpqTnltLPkNWny///fDAJbD
34YBk2A2zbWw1usqjWxNc/XfhwEt6BAmdbZyi1NA7n2ozrRYdNGuHbteZ06HyTXqh6RyjuPQO15t
ty5pKMSP2tGBkwWodeKOJ0RIJh4vTi+gKy9BLcu1yuX9QNwtLUNhPkbZ0cel07bDWZr+KjUrmDSK
tVNqEryysoQPQTxxRprVXeWUn4g9SjxodRQ9TY5kBUryum9GQJtzQq1l78h3amybDEzSKTkd51jI
eEV6YbOhvUltVM9/WL7ensIAjlyooXAqSr87gaa31rU2r1nzc0WDGGsjuk7In7z/EIGkF5pH1pur
+V+p5QT7TBhEWJFC2xZgVnTAzyK1tUtFAX3TKwBkzBnlVfLnQePOJXtOrLNeEqdFBjKxTm2DotVK
Ddxtdua1Q0POA+h76h4KeNtRvHRZ+Lkro6+WErg7rQvW5MYFcPTxtBCpsmnN0YTD2a9DOk3b3K0c
cOwmnhRMdeBegUSUtC4mTmA8Ahp62Q7keeQTnRCpDbGTOd0AZ4Rak7kj8zIzCejY8PM2Q9x7SAVj
BgDCy2p+UY16pnTL5NIMlkZVgmgpKOIJDM7ke2FT4KnGW6S44dawyTwTuiJvGsHs57SynlB3+sTT
ndXc2RVVmZ3byQ6uy81+6Nqf//6oteaD8ldJknB0Js+2cCxLY1lrz/zDX6a9faVKJZhq/yb9wfXc
DoeEb5XuCa+Q3AtDeyHbda8o03DrzG+Ewo8XwjhURWMZGk3VF+HrOyVPE0hvKbNgbZCwSQttGyba
cM4g2K+U6aYgiDwODULFpHYeCBwc35xcNmsH7NsNlEWOs0REO4MGelQRtASJsVuXZu2SCFN3njE3
RaqCsUy362k7IWw5YzhxV6TC+Dv+ja/wNaAbo0/YDHIuUOqXbnjIUQieBx+Br5W3NnZQQ9xMPwVI
7/KjWbV4cXH/TPak7nt9atbMBK2z2W8azpxrDLfCKwjz2tkmEviIWNV//8Ub83rijy/emNc2KqZi
3Sag9fcvPp/omKk4I2+pRRrcEKsDJFlGz0+k9PrXfKDPJoyQtB+HpkNDsIkCeEZG7bk0aRyMJMre
sgKit6lAf0rH7RhhW26T8kX4wjwBgwM9Z3TunYKWn+sKCXWOat5BTFVI7ktPKjODg18ESD0ZMtYa
TURKxSlrArMr6fjoyZMqTHCSzludh8Vx6sJwneNnpMjnrBwu549NAKdkoju7ZZZ8INfPP/7770h1
/0xc5+g0bAMqr4aYTjP+/JJ6imf1ZPTmjTkiV0zadveR+iAn0R7rsIPrL/1PaBZmrP/QHkU7DSxX
YpSnnWocso6hTnHNfJdIEih8ExUyXWymtUChAPCXtBESYp+bWD1ZgTtdhIu3UPcxwVGCtA5OGcFe
ayKi7+JXSA/GvpDnMOvOwi6JeCxD9dBrAMoczE+Nlbk7V9pfR7QOYL3G6ckGWVcPZCeXOhoTR0Zn
HEkeUEGiKkQ8bUtmjJ7mYM9WnXi8Sw0GOYKLxEmJ5BadICsckHj45XPnnImCQFCfDv6IIBhH1l1M
2gVpnKa5z6PXTmnrc9QCx2iT8GJbeuC1Y2g8CZV8MD2ZrFMmSxC/9chAciTTDshjRNhEN0Pfwq7v
dxpCfHKsaPqpytotY+iElfnJ6jkte9Y6m6HPyeJ1UCwZJFBQqbZQ2ueWeioOoFvhGLmWsidWSV5V
o482ilvXABfT7NKTFQrOLvLwaJyLNm1vKONwrtMlq5rKuiNnx0ayI8IzGoZPrS4ZNuSw1ovkK7Lx
5ouTaOsI0DikT9/ZZ8wJCXiwr36nf++gpg5wjxskJl6eEWmtomfcLVcgI8yvFOOrcyGIpC0xIOCi
vq8rpd46YUqCteZNeSrvDJP4TqFYR/K/14VNyCqm78JEUUdDTpljOA4ir4MX/GBY5cYIzQwxtDXI
yFU0itescdTnfnAPhPRILx8UBDOGAqBdi3AvdSS1NoqTn2LHvjblc0ZY0X1VscrRmnCrme6wziUj
D7EYkdbpJ4nQL6u69tQbkbtO0v4H+Tm2JwqLNO6oFqtRwzujR8cwUsJz5QTFtiSymURGdh3cQnYW
f9NhKB3GgVkcpxTLXo3YJry7HDN87UaqnZktQbXvm0ddHzMimXufHLMAMdwQiAtfrvOuYP6XC1IG
sz+HOheEr3ChRZpLweaPFamT46KWSVfdTIvJwUCKJcaM1j5KKip3XJRuk8XQT0PBuLcT5VELCSnS
cPxtUoSCu9Gn76nGFjMKVneDbtYnPcazGPlXJcsfDC3On5C/WPgsHoQWh/tIH12KDaH27IKCJVPB
wu3WiXxXaOVTEzvmTkiu28s4q9cN/YtU9gdoU/wSQdvfO4n/vXO6m0h19ykI8m3Bz3zXJX6MUzCu
tz4FFOhbtbOB7F2utc4ZiCYwaQm5CmiAQiUkp5eJhxbH3/tYuUHlEL7jKrNhi7QFIryckzI5GAGr
Iti3GemypVXl/OEgvzdb/aTg22Lp5KJbz4P2jRzvA5KF6clSiVFKA5J1q4EWel4+dHljUpApwmd9
qqo9IbqJlypD/JT5j5Y7P1tMymXwnfTgQuVFr4jorfIZ3YQdPBB+KS70ySYvE/o5BuGEca2m8mHq
r9IiDzkcteRsVczz4fVm2GERJGL2+kYoSn4LWmGtZRgFyCFxG5XFPnf1/qTO05mAHjmVG9f2SsLG
VhiRlFsDrr6hhrCT7oD80+TKFeXtQU9Y0A3qxGyeku0WrjDOpJbwSzsjab0q5rBcC/2ZiBuchzXK
qkbJ7+SQUNfolZeoI9s890uxq0eVMc6C/tIy6SgQGZxy7QnkRHUyi84kqqWd+eBEgLYW+Wx6iF01
63HqtG6w9fPIQTVnES4RVhXxrGWb7NM5hSMM4tcwpmldDUL30laiawjQcBapyxpW+ucOl+cD34Nn
yuRbb6bqI5C2ZGcWOmkVhD7fz+4wu2jIfOyr7Jtq3HPF9b9guBk9v+GMJHA+PSRFpFNQ9E++Qe43
nUQEUG2K79P8SsFGvVTzXlO5J7q2t6pK9SNCNu0pzTEhB8jgwbi9ZFLR7qWQ+pW4InuNWIVEXEmD
yBf4y7rQTW54VAdo0iy/jeSnX/dfrcqxHuIXTUdRF0qyi5BoxnrxECnfIxIq1tiFnVOYojYI7Fzf
YQdyENQWzrMxpRnJNE21UeKUqNOedReXgRdFknkZNlwrk0DH25QLTw+5/g4yG1falEVP6YiIqhny
+BCQk1kGRbtrRS7o6j7hN2fKU+jRG6gT0rwvDaFr5ykwnW1TNN9VPXZOIyaxrd3QHpmSCExvGN0J
CtwPfdDM6AZrC0o+Z3gtx5fE57BjcgTAdPpUDUDnG7CMXmZC2cU9HZ4ztAZ7I38rwcKvDctGOBGb
JLCWxdUekKgr3ZBeS6N+bBsn2KZuhWzedNML0JcOJy7lyS4amJMpcjwGbfyaR5oJhs5ETOi42Q7h
tOBowYxtamqI38SuCBfs7GtsltQc6u/UKbS7MChdiMv48bEuTluCCq05zkHCLVa3OKCcJzIaTf3G
bOWg5JN6dozwOfYbZUMGaBo39b4a+5gyGKZ0CyG717J+oolr+PtMceRWJdjM02O1u6nlNhNmQRSb
JOs0D6OJ/qR/HUwKp0aXpwcy8xqvNXT/aCRZzReFz99WEffSAtUYdeAUN1X/SJ8mvWgOqBG9G+Hz
pUja52nzaH5p0pLQ89R/nPwR1+2IhzrH+n+HgjN1xx3C/m8p0QVgRR1x1nBooR9yYF3M/JtCrgNr
9M9KX013PTFRK7dEpN8ZBpNZoTr7SdXfbNQtqpRvpF9oe5GNw8FVmSQkTWytk8ju73BKf54oFm+E
npGh4PQ3egguXxrS0Sapj7Fo+7u0BP1c5frPtAqmTYIQ59UY83sS4DTs/BVjmpHUt6SmB+m+qK7M
PznUzr2GbLnVELZybzF3f79S/rfX5//l9dGFzvLoX3eW7n50X77/7vR5f8k/OksqMQI6MQKWynLB
Ei7NnX84fTTWFP/IDdCw9ji65VKkpVSL9efvbpJu8pBpca9jaJpjqtZ/yepjzsEFvy3vLPostjVX
gZC5aziNfl/ehY0xdHld6pcQgEnc1eYGUSKVW+hMqP/bdA2kDWMIB2gZYoiZuDgkoXmuZ37EpNXP
PrXYVWdCMiEEm7h7rd6QdFwqoOKJaeVCWgMBLjSwO4o6fFFJdAuRZm1a4Obr3phWk4Bp1xFamLYq
M5jBfq4zf9y4MVojV82vvizMneqgIgjkpcOEoBWkN051Oa7zKYrxQE5HqYfOvo6ZKbZDhdjceHL0
QEVsSyasWotgLRjKNrHWHUSjCHgFJul/7SBfmqB+ounwUqeieNVdUC75cOc6vsQp3jMUdf2wFhgO
jo5R3UOZJu4EVja4avg62BI3Pg5n0kZs9eRrxjEVdEMUrs62GvaeqxERANgnW4k4fVAMulXzSJVr
4rWdLUbqdHLNdF/4QfnGgIIgeLxMZRh6fVfRqaHW44SU0CNskJtBTA9J/2YS07XikJAI5VCJ95N6
c4OuXy2vgAQGjN7CaMJaL/IoGLuQsfHY2hKLEgWedF3HXYd47mpOUYmlO5Mbnc55tFPJSAZRQBFU
lj/bVsWdKagOoQPHcZ1vIWX6W9f4biH9XNO/IuVet06Qsvw7kAesraZRmvc9RlXWqfdGBXoEOyjM
VLf/acv+bTCzag9YYhPEkY06mFiYdmAxFUcI2OIU9TIrnMNEWJOJJ5apZJ2v7Rk1wGwIsbRGtjjS
pHVB+W+F8zSXZCM0TnfsWmzSkR3MflCCbOMJ92WnqNey7pOLPtZkctbuxUpHYER2ojMhJdKq647+
NYiV6JISwOzN300xxcoT9psyZV42FRmxj33HeeCMJB3g0i89W0u5ulbi5EPbOduP1HaDfSALnDDt
T7Pu/Asxxl9zZJM7ZjHdFq4BkavgJwh9FK+BwVQscHqDr8c/TcItiHPC86MExqojPulOJ9WozwLW
C+j3iqnXXxNaq1EApquGc4UAZZXarn6K0SFRozYmTzXAphlR8OxaNDjcSuewpYPq+ZlAMTHQm5Jk
9Pjq0F0ozK5Ajrq7MCL0plOo7Vv4ovdQfEiv4Srhy9q58l/vHQu3S9Cn5mbsAiIOk/yVuDF5dsi/
WUv9SU/D9q1q88c0yJ+x73Re0aXm3o0opsGfHbo+ONUgSg5jWCPZJG2HILp+erFIQlxhs1e+KHp0
UXvZ42d3JXRMxhDH7/aqohwSQxd39Wz39ycF+XyUvWqzzjrTICwQ+DUHeMXmLmXCeOdkzjk0tGw/
D1c5/iMgKQH63jcQ4JdGOO2PCqTc2Rb+eUKRs8WaAFEUBNBJCr6DUQsLTyhNcYkUbOVwUt+YhPmo
MaNhAxYE2JcEy+Q7CGOJUjO8SRnSe9+lMWvZkX+ISiO9wEDqsebj16b03XlUgruNKSW+dzK7NpUV
ap5f5/aGiRnJu6qp7urO9b0464O17fsvDdETT21WrEFkWWukNsY6ySznWAjEOAHdbz5nM+p8Exru
lqgDKVPE2ZkJrvV+k8bxJTf9g7QNTjd+cvrucqVSgiOeaPiBKMx8TILImHFrhIqM3anNBwRPDbHX
wvqMuh1WVkClu0SqQ0xxvYZlpnhqnkmEedzo8w0NOvzjH/vLVo4KKcVESO7h++PMntAazvvL4x+7
789c7rRrl3daHvplc3lowOmylYN6Xd5iecpy/x/v2CKSgQ6vPTtfNAdFU6uisHSnBaM8p5q9byoF
m+G8v2wtT1puPl6T2BwRLIB5DuUueAofD3285uO+5dXLA3DTDLLoCdEYiSOb1sud//w/UJb/a3nC
+59b3uWXzfeXLX/lfROKz4nTHWnl3//8L2/98Y8tD78/stz5y/4fn3N5eKj9Yj3Ydb3+eN+P58m6
eyTfGgP5x/e4vOz9A3589I+XLFt/Pn2585dP96//s/dX/vL2y1eAiwzK3cd/WJYd7D6Z4ozUFL7p
5f2XG5LjJEK9+cf75Z9YHlruXLZK1ziUqVmTFzC8BXBy3l/w/qzBQBcGmQRfJOkDJIdP/BHfvMRF
Tm0tCAyoAvg0cMw/ZDhVjvaIVjUuZxr1kM9Ri8u9Hw81qNl2lq8c/7h/2TXnFy/v8PHo+7tI0vco
cH28IxbAVVwipBsqHAQwpONZPhnRlcbMNW8qFQDx9/0xopIRUgvwfrkz9xMawsXr+1OWB5bX+eGo
bgfR3/tJ5DIOzHmg2GqBq1P/ZegPqcU47qlKkBQitayOy1Y9S0N1Kp1ro0ljT8uOoJLvItcnoGM+
35dTtFyGglK70xpN44wsTrU7cblK+M2YA+foYNy1lN0PW/5gJKcJmo+fU6UESIffncCN+WacVZPL
jTUnnP6z3Y/nLS/j1yBvusMObdvtfhjK0yClfTDKfIUp+GseuvW2/j/snclS6+q2pV8lX0AnVBdd
yXJdYMCA6SiABarrWk9/P2ntvGufnRnnRvaz4zBgG1uS/2LOMb5RkYRrWxMuDVXp716qP+UYkTDU
YgEqZnX2ApRfFOPLj+XQsLVusu3YbxSWOKDvUfeKFlVXWqO1A3CkRf/u9/vlpp7vmXlMxSUlVXSr
ziS9OdWTfXG3F+d7y49FM0kbcoh3wqAHh+UGiKIFdJrZPIcEjUWtovgK1g11y3xKF3X8cgMk0pZ7
z9gu8NJhVg8uNy3RnYVEE4jCHsB1y1PCjT7oD9UcSjpCJnPQppTIeSHzJB4ysQGEtgZUTV0iLelE
gv7TCd/oJhabjRJVq1KWlL1h1AqxR0KFhzyCzTwr0qNKTllB057Uu/JOb/tUsSJhOuNURcMjxEfC
nKCdya4SU9vWy8bD3KJ7O+Du2jhJ5ILgoMGAaqg98YZQgDE4M5Iv+OXlXq/jpkQ48ZtcP8iUIRJK
N27GvmWfztGNlL7/umfpyDjZE4A7Urr9cg64sstmizATRxwhOQBxOP7GfNNT9t6VyeOiNhdn0TYQ
GCToXqJsxbLuN3+w0PGS4NjProdxvkmmjKUBy7xFTi7P7HANp0u6xR0AZj5UfOcPmHjBFi83/hgA
c1VSQpKFTCLzQ8Wgv3DntZE6vyPKI35ILHMLLfzPBbjc+8fvxobg82CAfmXOo6Fl5BFrxnXNKnC2
j8x5lfNH+tvPuhGELvszyiDkh5I5++8068WUsXxkq4CGR4Kx99uZsXy85YJLF5T9YghZLjTTIw6C
IMI/1OXl3p+b5SA0MX3wOedg0dT/gRj/Bv/+IaATsosBvKlLFCJcPcsltNz7c/OHos5swnI1Urfa
LF9ePBV+yai/3Pz5cUzEe+/TH8xG8aEJe21CAcLI9fuugh+N0opGJzJEv7FYKqLlqp5v/vEjXrk1
CgDCWpGOMJj9b0/Fcm+cs1aWe74M8onLYm/2Ci0KWhffjTjC6ZvzcZebIKApMFDCnSFv3lZVs41f
4yENY9VdnAnL8ftjdvkH+r9Jsn0tV9Js+9U3LclwsPm4jCZYtiOmwQOuAxmQAIK9qIcUZvuaVG9G
5rzlA6l8pbVcgs4odsgdazaBNgCZZCVT3+KbRVC2TIRLpOIlFeWL6RkqpmVD34ejKiOWw4oYByLp
0kp09MPoue8bYunqIoFNoUKDmt0KbWyS1TwnDGSmDLJ/hh///hYI4qrLOryVEwlW5Ln4h5ZKbuWP
yEBnFD5G6HhNhu3z4ohfTvxy78/FYOC32KtP2ZBlqMUAYQzz3khNPgYpV4jPJCXYmG8ENoNC2cTO
4h5YUq59qw/RkUF4sCz06KW5pWNHYHb70haWQN5t4q8oScPQ6+YKvSxptCOTAU1gHx0aNWs3Rl1c
yxiEnjoZAt/zRLCJdiTZrGzbVSWCHCKtCH26kYPundD4BGK4lYp6p0TEBbUZMIAlpbpRGeJUCIrY
OebBQ/JyDRgbU62Fs2l2HnUOOuMS6QDLZnFeaw/zrGrI4N+SVnhRMLlkcndOUrVzjdoi/ZRcMLOq
nnsdMQHyzN+vrub8Ook9c7X8H7yjilOKxzQzVr5RlXY60JVqyDbR9XyV1iKRTPM8X/cEXgfS7ORt
pGMhieKEPZjfLX+dogCyaN08By1jzTT5N89LvHXU+ETEqp+TKox7ufalQxrZRsjLDaAF92HZ4fGp
kaSkmYfPu4kIoZwgFM0HAN9LjaNZPtItvlTUBVxxwv8u/BCBkh+CsnuTan90zZ4OOFpIUCCw8gYa
gsS88KWfbzJB8DFhiN9qzXfRrMjwqsUnTH7hlmrpf1tslnuL78OzJNLe1VbfGd3FMIfIjYKgdTIG
FPhKCSCU5QF8ewG3ot6saJBH8A86Qmc7krhnYEH/+7MFRWdg8+1Nu9TnQXe+6VL8Sx1FFrotDDPj
9JqP1YsvNBOb7UlyJkPi8OjxC5xS/Daxl+GJCMdTRKt8pdBNMhtmh+XopOMcja2GMphEIbfIsIIr
zmYTiuB8728E8uWXC2GcWv6BaM+A8HoeIs9fruXen5vlYfofevny8/ICcZhB0cMNsTz4b49b7oqy
Hruklv78fu7yuzTqdyHKISfTvmIR3DSl9XLV541PmqMqrGotesrSeDpZkxQ/jpU3baP+MaoItFFk
+JmVMZfQhHGteEoNaHUgLtn69Pv0ZSpGSH8JUrN26HS7mND4TVMJK1UvXv0WuaYpESGWEOkXtNB2
Mp/WoNKBdayGA1606stDTmP3hfWeL8E1IzUlrytplNQtIgSVmqQgxsO+7ybhEYrCl0SCDIqO91ox
ITv6vXcxAr86eRIt8SwOxw+jCo8TdLybTO1rS4mJnMNO695j4bD8vVcS7My0w4j/qbynUmpv+jAN
H2pQE/CYesYZU2F9zuqWqERKLh+gQR5RpRBeluQoaCGc7JqpB3My/7EWbWlo44/aog/WTnqxi+hh
3apgOi+vylHjUg819WSFEB406sL28geknvcgAqjXF4ggNRVYZToioxRb1vW5SC4y8px7KcEjyDKt
3Za1Nb30RbBbPsTY9GA861A5FnUpPbD7mclA80ijA1CtR2ionlh5V2MKpQM03ZHqGu92oqYwWXr8
lgrVtDFwCGykpA3eSCVCXsZBQNIxILzU5UNvwGnRYhgZv4+Oj90+bELlofNH6ZgpJKouLzkSkNMN
mvwyZvjm8zHHZVk3/T3FZL88M8gJrUUvpexrzYif2m54X34vJiFoCd8bLvKYKif68z1uS96DFORn
MxHLG5XBfFcPFaxyQfc/tP73CVZLLqewqvVd14vtcxhPj8sL9gVMClqHzTkYC/2cQzn9fQI1M7vJ
IlCeEviMW7dtvJe0CC7gfEjE+mCh232fQG/iD1W8rSwaGui25Li86hQYkrNcYuB3vcty2S1PVEso
+louP6riGB4Q2gIumN9+JrG8lI38JcxB+qcIZceyUHdQhqxr5FNgtUYl+8padU/Ol/w6mBOJgDKd
UR9O69UfBJAB8yNw6+40XYjwB6jRWh2rcl8wIF1rQZP4Dqb5VzioGw+s7Bv6V8sNFHzgwVwdlXJ9
a2FF+f068GqgHyfBndWW7Ea+Yu4lOPwPY2NS2pxfRwuhByKPvCe0Nl3BoMU3KFnwUFVIwJdH+GmO
v6Dz7jW6Wjcu0lksDJiPMjHS8/ndVrS64Ig27/4oc7o9GuOGmZYXEYbG79fQQeSljWa+TyWikaGQ
EDPm1KGTYOp+P6KFvthNU/1h1pqCylltjpBaxbM2pwYs/2VgDLAi8yPJzWGFFEY51npQnI0apOXy
Rq1uq4O8PC4PEIu2XhlNFZ6axrCwUbTe70dBKCyi0fjsWh2Rr27Up9hsJi5BKaKEXydfyV9vKIdI
Oag9Enu1z08J/2sVV730SV3z9/spRdNpBSE4e0LlHUk8bVeloiafqXBY3o80FYqTYXM8Fx1YqdYj
UsGbiMnt1NflAUQpjPQdS/XcIKQ6qnNju/Eb8ZzT3KXETJlaKKpftHQoRfaN+AiitmBum1BPo+B9
nEyBsEFJL3/VQLkSvVU/SiUVnARXDmI/DWoD79HtAHW+CI3/+PvVrOCpoIP84gmJ4NLNig+GJKhn
LibgRIHpfZicrOWhsdJA0mhDhDW52m3z2ENXm+faY67T0FgekuVojCjOfqgGHeIiLqszzKL+EGs1
/sWuKF/FpHxYHsq357kVq+aF0goILL4S+3Iyg0ufWyorn6z+VFA9qfMnVtjUYqXQhas0jvKWxZOw
mXQlejJ8StK4mapfZLaBseyE90hAH+8jSql9IAyDemh8c3DDlK8XAu3zcngwfkGsrsIXtW7KNfh+
aS+HWXUZakF0ZLWYV0avyyOn1gPa3UnSFc+Ote1H1A9NVx2GtmyfegMszfKw0SckW7XGdyEqyFID
BnrCOx0chxbDVOsZwdvUxqfls1iF9SZ2rXIzAqFbTxnh3THhvReJEGAQ61xwUndaDlDJTo7Avqm6
dnDAdxhKx00T+yiyO1zfy0M8lFom7ap3D6LdCr14fzJkIT96qpS5Wlg3b1KK2HA+hlTqPsIgY55M
IeuBqE03EiSLnZ5Z5lWf0EoEhaJ+tWnlYjMT7nGreKt+llUACQrO4AfCFYvI5jM1r2Obal+DgMy4
swzhQttbBiimggrNu/YVTOppea2gEX+EyI+e6S9AKh/agQhupm7Dx5vGu9ags1mkvnnSm6VNnTvp
wXCIpsy/YIsggWZ+P8vN8mPrW8LZFLmYcHkSKT0/bX7+8gikL0vD9//3xv/n3rhFb/k/9cb7/7X9
SGGxhtX3382X+CLnZ/7VIjfEf+kSZjBdRVFCs/2v9rgh/wuBHSg2Tdbpn2Nh+tMtB58p4ta0wAig
H9JmW+Zf3ktV/pdugdanuW1IqLFF5f+lW76oeP8mhVZRnfNKuqnO7XcUL//wT6lQ2/2SUQ2jRr2J
Qx0qWuCaqEhv5THZGrozyevS2Huym5er9rn5UL/85+aFyHjST0DMeuN6mADKvDZ4UrwNvgss7vBj
NIIOxC1qw5TEDUKjbsjRy2xXeI/Jhsj3dfZBR55tIbuJ1FsFN+lXebBWxs5aAXn52zl5+P1h/u7K
k/6hZP79GSFDW5qGPxsDwb/rASpPHiHlmhPWJ+OllaTHoJ3AaCoPUc+XvGp/BIHJoojDuxZKj//5
n+MB/Hc1wvLfVc4UdTHRELXFuvI3lT/L96FkdTFtzZvVH8Sf/LG6kLYtvjfr9AdIwbyt/DGe1Mec
PIwDZbT4SVibJ+vJNJzpUhauepWqk3SktPORnqddfMXoVp8Z7PtrWzi1G57HD1MFqGhrT0a0maJV
vh2+8pfgqDyIm8L89tn2IAueXuJveAv6g3qnjpITAWkDcdNOqDAnw6YMZ0NIuqU3tL2CstMoARsu
KxJlsgkVoVQKDwyee31Mj/Cvfw2wobZ0r81yxbackgCumqfyLMWOdKg35l5Zpe/5TcJ6+hU983HW
w2v2M21YqITr8ORtiduJZbv78M1tf2wvwBbNdfQ9brGXrKYRhSmESftHPgC4bCziqYUd2/z6E/z7
bChYpZ9g9wZ1JeyqdzRMqexWN2QK9LJk2cVg7z/PNeSbV2+S6Do+TIbjn3ApVuZzfo2/6VIPkHBO
+bO2mR7RkWevaf8s9vQjVxwO/zi+ZR/6uo8dhOHaTwQJ7aSzrpb2se9CVvJhA5nrHrJ2tIKGpRh2
rNJXfetSrunTBCKD2IFMvKoisnDbuFbv/UH/zB+8S5Of5Sd4ScBUu3wb+kgSHOsx3Ahn4rbO/r6b
tv6DfgDrPVLmpkXtFB/JvjTBb9vBNV8pP5Hrr4EaopQXEU1+NpEbI0ABqaSvNMd7k2lC5w/hcxOc
zIOKCZPdAcQht3Gzw7RR14GLuI2s1TCztbv0yzuRsKqfpjdCW61VekEJ8R6cZLyTHNoaL2qG785G
gO0BV9wYxwHIR7SB3vZqRXam4jRcJd/VFffRcJZDW72Id5mu8aO/MyoIojYMxVx2esmxnjuOBHkA
DUKIIwxSeRt9tLvKSS8y2jjbvPmf+rmtDw0miVfvZl5xEHJpE6WBKk4jZEg/p5ceuYubKkfjWqsu
sU6Y1j77dVY40bbcJm/WivGEaRDU68l6sF5o2yBwNApncBsn5dthJ9/dmfik9iBHz1HulBdm/Us9
s1mZheE32Ea8798oexlXHGxI82Ry61eJ23zoW1R0pL+5VuBg/mSbubauGspDOzhhFNNTGz072b5s
DL9oyM8fUF9nrrHrkB5NHEga2ZvoNG69YqsaduVU5xT/5C44xRF9JcZAyHCjiJoDZpPT6qsOdQm7
6F/JLXBZXN7jyk42sj1uhweqdfoGpIe2i27N+7jajtvgpsLLAoiNa/JiELne2Nqz91H/CJR4cVXg
OtyNr1S1XOBg1rUF7T7YwmasdiJJJ5vBByZnmxelvVnX7tTcg32k28Z9fBRfxVUKdNEWH6VL1f8P
g/M/rDiqaUoyrl0Ln4nENPdPrZacTKbW6wA4a2LiM4w3ZAm9mmG9+s/D8P8xCM//RrOQ3UN/pno7
TxF/G4RZJI+t6EnlVpP65/lfWGgXR3/4hnoIVjFt4CWWTPH/vRb4v8w78m8j0b/NrqakyiKleF01
0DiK/1DfY+FV9cHC0Ql18HVOBHE1pLfbAlqInemK8C5ptQ32cO0VL5FvAYQ2P6ALZ6vZOoWdUaf9
Nz7nHoKSyZT5qsHdXLe4NCk4iMe4HS4DjS2nNCuUpgqk0FAMVdccZJOtM4LTacp7O8b10AwMGclE
JG2uHpDJRJdsUsqj2o9U7SJjH+v4R+v6RS5aDRRuCAxNRJ+UZDmlLnN6bFLoQlzlwF7Hrax09mjm
twZW05Ov1fLJSrJDGcGyS2NDgDjkFzurqY/ASUOIhUxkWLTvVpcjOiaOIjXWicY+vkcESnZOpQul
Pczq/RTFVrMX01jaKOK0M4iJWOtEN87oPLQguKx7ev5UvbE5ElLDUqN7CDM+Aqe9YTgw7cyimoFg
B80J0VaQ9F/lohJWNHCLFbGhP23VxGe5R7oX5uJTrHvqKexKKv6T3jFQyWTPaQJg23GrldVVT8LY
EXFqDDhPbFXLFN6k+SM/I7xhTM3YZ3DJebafNPkKBR2NTWHCBVOmJr3pbC3IJFsrkWicmto4gU0m
XVLsmfgM9TJWyrjRBfWztwYVpRPhvKBjvdZItl0nQ1BotHoHqBL7T/Sg5MKXJfPOMm161uQPn/eL
qSz9VeUIjbVCZz6b5EvUNadAoNrT5Lq2lkP9pZ2dvyrA5N4b6UDqLBK6mjVaNcsUdf1Jm3ygGxVk
bOksEiEijNqDNPwqB+1xKgR8vP74SsnypRiA2lxaMUjdeqgfhyB7ijz/GavNr8jEZEDW1cuktvQt
6tf5vtq7qPBMwk6EaK2lysof5hwuUeAjxhTGmBIyq3U1dq5sMuUVyqfWTSOszlXEXrXQbqE8nQQB
zZ5qcaZNeZ9HubARElXYVnnlApCosVeJ+Lza/iUraOeaPaKQwjfXwvBN/g9yqOR5KORfnjHuMUkj
4rRg2+ETFeJ2hAdCQl3Q6g9oVX17ZGZozh1nYPR8VhGEXU0nCg+YwX24HE+gs5wGdhgquVVBC1OF
/5iJ7Wo+Z6InrIfk28KMZxAipQTaqkclVU0wUs1yqz7otPBTjaqFAac7J3EtLokFbR1NggAwQA+u
di2RtgsGUHrXOsExMBzFLLwy7TsiZW54mjptpQzdzaz7IzkUO1ylaxXp4iwprKfRrlmidUOI2cyo
9IOC4GMTpullDLSIBDDPkF2Capk0qlY5ekJrtjgKzhPFpHzsd1qjenhItG41ZlK5IzNqhG/bbuuY
gD3EmUNLsaR6FHLaiCgCfFjVUYVTixY4qi4JRpqFlFYx65XZyf6WbJK91NYqgpTBIzYpc01JDJFA
hGsDk8R+udFH+uBJWLFmk60m2JSN+eA1qB/o49fAMdEzqKNSuH0gohZU+xi3/UcUz1zx5Veh+ZrR
q9iTckVo3PwgDYvF73ud/MU3IjpMWgbr0oeMl5Y0nHxi2O0AFXlGDybxSF6Wv0tfFtay3IXuQ+gk
OMgu02MNfNVwWAIUW3NVn3LS1O1wQ6uEJaN3l2/TVr5HhVuvqlNyGk7SB9SW+lBjhMTE+zDBryT/
7z4+8d0vj3Sqhp9qAzGDFcIRnd/dzq+BaYt36pnqJfioj+p6IE/d9s75Z3pgyS7axPnJb5wj/c08
1E/BViV0Dq0g4/zFKGjnIdklt3GVqhwoB350r66q2jHO4gO9F4nlKRRtVB4UwHwbxBch89IVVc0M
rbSru4R3zzgCJOVpBgtEB6ao9mk+mL/MXfkddveAWBLQLihHWp7Y/ZSIHl76o0yXabQFi2ozqx5E
/6vkbG2Ml/yZhbz/YNrDC5bdjXgJN0blGExi0ASuqPzfJ3wIjvk5vUeTbWzK2s1lVtqATFk2ryQK
e4dmi/wCgegc4LPP4Ut3DKCWY0ZnWHuVtkGR2+O1AYXcbwdzrbC66l2lBnizA7E68m1rDpbniKcK
a0jjIgGljQveAZ8p2bFzihTEdLfXHzSJgJ5VfMWBPh1St3dDcx0INpVP3Wc+cdDpDiUSWscvXP81
aTbFSmNxesYFaZDPsisiu3qTi41CoGbv5KMD2y7RHAGXyUXem+GOmxOtoRxxuGdjnTEBn6z6N45x
zPeLqhWpNwouVcfUKYmt5d4Bs5t27ihgrrKhb13z2bXh5N9I8pTqUH3CT+H0lHZNdFqMAcJOLpa+
j+ki+kBrH/tuN1h34cwQZuHo2+t3OEXdlssiFXYcYgM8u/9knNVfXcPo57IlQy9ZIUhpaOexZjSf
DbzJIDnOZnjQf2mucJ1evAv7p/pOQ7nMHptnEtv43/47S9+37Fjsul/syTJkVN/KOjzrp/SjzTHT
281rfwsHJ9Qd68zXhgJhvoWLQchDfivW1VPAVgtS8J1vgPKZslnDOiMRzMdJY7vplLfSd9WVdo5v
GkvVaSVTscP2Vrik/rx2BlLebcH73/N+xfaElpzvJEsowcXVZog2gHqnLG2j3JQ3KbAhufExeemu
e8ilN0JjM/zT5tHXVmHsYl3mIBpsJM9x5WhHqXSNg7eH9QEEZMw5U2teo4xXnKBsJXovbfziT5tU
d3Soa+1B+FQzN3z0JSp5xFBtShZiZ+syZz1R0R9OcCOOcW3n/porF42lYKMwOrQoBfbUOU+Rv5px
zb9Gy4neROuYHL1sy95W9xzAGiLB65+0uj12c9iE0fDZxhvXFTjgIcQ251SIrbck6Hy2n5GrbrOa
nXmwzQbboGv+lmwa3WExwAasd4cX0pHiS7PxUvgpZCsCvrMFElBlG6wK7V8a777u9kfwKDi0aHdy
1bBFpS7gJu+VwMbFGXABXtmRQ/2Pn7sNqzzr2bSc9jVnhTNsTEfZ1Y70Jq3ljX5LNhRz7vgrJqaP
XXIK18oto67gGscDCr3pqU9dUPtELD0kV/Yz92YdzZnc6ilmGMMfvkLVbvxC8wO64qzyut0byt53
PsOVna6ZbYN9t+km2y/41ERITK61I99wuPj4f4Ff0RvM1+LZeyRCs3FadnWQw0FM2c1jfRHumBKf
ANI2b+bVyu33YFcfiCB1WSZcvQGTJZttZ+ieonFtbmBsejtrbX3KbvrCFNo8zJDz47DOz/65+kLM
NgJRB1PmWBeQpirLrVvx2a6004x8flbO4S0+oKST976yV8FAYcQbQU9vk/hYNLtCfNCv6sl4ynEQ
wknCOLACq+Rx1Wlb+hvEhFFQqXbSGyzO6cKW7swMQymEPWL42UBTkG1cG4R91sbKaLEVOGm6Krw9
x51ojbfyQMuzoM38JimuAhX5Yp61xqnQcQkbmMmBsB2kNefJCzBF2Hl8FYdjjuomctikkj/mtevs
RFmlB1mdH9lVSr/q8pNVhYWuvzmq1+AZTqxpS2vzKm+sJzpDqHcIYfNpH8ztfyd0q9audqjHCXAb
jiFB3a5pnctzFTAhnWmK4+g0f3AuAIFWbP91+krPyzCnuv4+fae6grJLegfIzLLIcseHdJPv46sf
7hXpkxTNyLz6/Sl8J4CtTw7TzHWFVX7ARsqK98TgD3fHjw9e/wy5jWiFH7srN6bh5tED44+FFj2x
nuM9qmGXPvor0RXsCPpTcqcCobxJFwognWJLl2Q3rcsrHWWI2unVf2deYjBQlA+rWwMjv+SPIbj4
r2bt1076KopANlYkjZGby7Y5YipjfATRzTysE0p5G4qbb7IKd2JtY83ZX2smFYnR7h69N4YTX2TW
pdfhzfOe8MTHLEB3CldshIiYzFN3am3v3fftGOui5Baf5S1/z72j+lKEj9GDWWDF2Wrb6D4vPFHE
fAyk0CDyCVcVYar76DIp24mJ4lXaEuG1aR0MmiSjlFtx0+zYnrankKiFalPCpfs2tVVDDJq2wpgi
kjF3N5/E6ew9ZVuSB+7tN5yLglXAc5fbs46vQrdj+2dwLTdDdLyH/Eq4xmNxJCAi/iCnqPxR1u17
QX3jBwfjh6xcU1w4bOpQPJy6Q0/EI4vwJ+a88Erg8QO0CS3cNfvQHd9VOok3RnVCMjJeldrYmZTe
J6QrzCLK1nwhExL5qnWhoPShrMVvfpC0Te+TYkhkIb3oDWbyqHSJV/WegZhmB+2xoFgSrIPkmn4r
E6tYN/3WiDSOr5N1iKU1vcBsrRhnVA7dQ6fvPKbFUXynh8VW4bObRDYnoq36bxN9U8RGNrzivCZP
hwoWG9teZaTrsUmSVZuwBCrDio26axDqUUceZTUJ3+OJdnTyhjzMO1XKT119VTiJHvhM5K0aWJx2
/jdrmOxCOk94VbAV+07CKmFvNG5VuVbsFHfQtZw49RtxPHI2LWb7YZOfGNtcx8Fzd+x+GV/9OwEk
ZL9Pn+U3u0biFfLK8X5qfT0w0RAFaWIMs7VXf7CZs8TMkTbGfjqNq/SIpZbV5QrXdn+OWWZUCI7U
DWorqVsRJNPZ0B5cGO4Is9Vf4o4lYrghWMc/qCeAWjiGFbt0/XNyz3bRBi1W/dkCVKSs+VxCVyGo
02amuJib8myaB3EzfHff5pmrUvCd9Hk6BafsCybApTkh0FI/rV34Uh3pA1M/L18GICzZjzThgiUm
ymHrNUa7LMdqth6+DHNT0Kaw2MrgWeJCF+rVEKYKcAZfRlsxwgiRVY7zUGr+nu6kE4DKPPR+Ih2G
5Q+S2Jy6tBGgFyCKRMtY2+381+Vmedxyb3ma0fsM5HFcMyi30sEaQrxOy58Jwyv23viQ+A0Ujyi4
1qAqfW1QiAAQIcMwzjQlkCZTrGRIkxyvQvEHII0z8APBIHFUjqFFFz8Y+GKnxFekBbG8qEeuoRUc
gHDz3gjAWAlqKq7RmWrbyRAt28tKFRImcGG5I/q31ZAmoZRew8BmRSUYDXFNolsbc7BYJVKMsjTq
nF7gu03U3KVYh3nQ1v2TRNxLmGbJupSpsIsWC+6Gxtaq9KKBnXD1VNPHhtyDlyUg7ioQgC+OyspI
8JUjU5RXRG9Xbp9UFM1lL10r4RC8hOFaK4n8FCJjMVzj51K8al1qaH1LUPOrnMTQx5LVkakEhNyC
R6kG9BfJAOWAHOaD2jKvF/FEIcXsD8FsTPTI5e5EyTsFtXLX1YlwIMaHCEDLLoPNQiM9eiRXZm8W
BrJLxlEwBR2JgtKUgGEpWSH3uXdNQu9dBQq6b2TsoICzSKlk/KsnbU1OFUmY0KKNfAeLiv31Q1OI
qFFpq69mUog7hik7kZFFRdqoO7+3bkFqBKBf2nXQmfva8I9eMbzpcSYj1xHokzX6gxd9JG2F7ciS
vtUiYVsG38LtxijagOFi/hU2Uasmd9Vks4IxAoaZWQiInhvUYN7wOPnXFFHUW9q+1QJd40Fs7gQv
Ul7Gnxh5z6X2g5etIrYxeemChHm1jIkbq6yfMjMOEpIiWxAAuoBd2XvpiEJtUF04OwJb3+lVwKC4
bQYltEsx+JkAhUgVuyGTrNcA3uLWo5ZXttOtNFRz20YCHm/BpPat93QY/P51nP+ZLLM7RdAObSGl
Ao2JrZosVyfoQ8Wq5YSRLNp1gLm8oDwdKtZmislKiTNUVpV8aKdXomVeuyw4E9DjdpZCtbHLX5uG
zdjy3DTSfkRzF0sFgzXyu5p6WmgAdxkS85LoeDGrUXxuRPUtg2LRli75R7NKQiyZdcbJemFUDqAd
+rwD40vy6tdc6/fkJqPgyFiiKnlzy0oBabaqsNburc8KiFDofao6S+MQgIyRs2AuUjoIM0VIvVuJ
9EZKec0WlAYWEm4nJokKccDaJ3gMQA8tlKgMDTdMko1Upf7uMdDmsJyRHR0w+k0uhWxmENTJpXG1
RuNFiGbigAG1zhDvcdF/RgMzjZl56KWpB6WgGMIGWD9CPSsCvqFGN0TmGG4UhpREZLcc4EJaoed0
yTUaXZDfzdYMS922slDfdxITgOE/t4MabAxl07EvjZqOfAFBJMu8Xdc1IeFC+OwF0YeGuoLqE9Gw
JkRdOQFzp9QF86JsWY7SUbcQfCXb1SUVPZhA88jqKiMIGJiZK1Gh3+a3xcW0smvYVzepBB/TGaNp
j7WEvbEBPlWTByT2t1RFehvKOjsZY7ZM17QtvMaJ+px2MkCVbUFst68L60LKrwqHlqtTzraVypJW
q8jx6eL2NcoT1iMJvRjG8PRolS+KyRaNEN+70Vi0ryJvPKtZ6kS++dz10XHS6xU+6JgED3GTE9tt
Dx3BCZogjKsoHuVLQR9QEDFk6laIP9ZQnNiafJu4o6fIxCYuJdZHmbBzzYP0NqD1CDvOFRDDCugP
9jA1Ls8FZYam8ciuUvFnt69FHpHxNuI513FEukhJ6aUDNK47vH3yezCwkC2au6gfAEye6WtsC4Mk
KrOpv62Bxn1ar6DssMDPTvmozNJl/+Q8AjPbpWX5BLj2PBSwkHudTlsjguasql9FsrdG8cP3U6bT
rCV4LyRMWKgTik1Gco+FdR3T/a204JTMnHt6CSx42OKM9w99tEZHQ7Ec1kHpIJRndSbIx6alKlIJ
814VDkRoZiw8ovAqVphRE40E4JK275C3ZNJYT34VpeukHZlYIVHW9bRrdGzNUSUe8gq8ZiQmj0PX
3LuCUKwynVieyEAgdNZEsBqvuSB8QOhzx0C5+F2GbAv39mD5nI22BizIVhInqSkQsJPUge6ouAts
HZjJ1ovxxGClpnH2X+ydyXbcWHp1X8XLc+RCj4uBJxEIIDr2QYriBEuiJPS46Jv79P8G/yq7qia2
5x4kVyYlMskIAPdrztkHVzpqVS+QfvUql5lPNYzVunm6EK3zqnsLIK1pX/QYX4mZK1mtzkx/JzPq
eZrtXFFseijrHjbGW4mtP8I7Df6zBGlfqx/KyS6Ej2mnXDeeyHLbBs4N/KqSJtodXhaLCW48e08j
1ymIOR7wph9ZNkwhMZb0TexaE5u2avKcqI+bsGitIM6ao2VpUdYw6LNKMFqZUZ8IiL5MInvR+P3f
MobnhSzecZ6knMSEsXccZAZ4UrZts36ygZ5hB5M706oYIefomIvOzsK0obFHP0iDGSNaz7RRwkGi
71AwRXVc71B7pumBAJzzBGILXDGshcT0g1TNBswBKAtbJjfqb1pDd/1hF36+n5eq3MumOCndOFZS
nOx8GA9CM7QdKmhk2NINXLUEM4qNYE7XfaFAaPU6778bq9CC+rwjvNzdx7n2uNpDdXIam+gJATsO
33HYSo9Uodn8M7cTY9wSC/ptIq7wAIFx3645rUM/3vUmvKBxSg/Kxhcnhpe+ggunDd0pHsWx9DJm
EJ3zNFccuY0aTwiO7wteIpKcvGuDKTJoEg4bllZlmb20a88d0zvfzKUhzK+ovhex/jp36Ro5rsOi
zv/m6VDqzGkJgSbBVvD76jQl7ruNhWvf51rgGASS2LgbdtgLQ97uOZSG+Y6PBE20y0xAbDNrxyyf
laZd0ka9dAUbCB7sjn3AvEYFYM83UUvEnsL4NVZjd2fjTGCO3+zIDmzDKR6ek/4kS++nawKW7cnS
TKr1Ty6TNBTuJAiEdvfStg/jwnzN0KjYMihee7df9+3CXe21n15LtpzhbpSmnuCZYendADBsVbR7
c8JmWpvGawyal+Q3GgUbdYSMx2lf5tlLUeVjyIIGka9AFdSyyi4mJBAqzEok1gsbjXVmrpEM3h1S
YxQYRnPn6cu6G/2nGF7GfliVirJ6episUBOY+s10tCLV1fa5r0Abf/3bv/znAkP+lEoa17b4mbEZ
OhhW65xnkf7jh6/PiW71D5mefHzF+H59aCfuAB5YBmBXqrbYML/rI2ad3q0/Han3oV/4Jm4jDaZz
S/COk05M+FKstjClEEsIqw4WAq4QVTHTLOncEviwU5LIk83UydmMmEVb/u3DuDZPWoU3Xm3ezD5f
4cSbjvTO5uba/PpQE9R+Hr77SN/PgEf+9iFDXmArpz3l/5lFUW3RFA5pJXj19OdqFkzFLKd+1OPZ
jKbRKYCdFnb0te3+P5HgfysSNIz/ViR4/t31v9d/Vgh+fdnfFYIWgQom4Wa2bVmOb3n/oBJ0UAny
ecEaFB8pf/B3oo7xl7WRbgSwQtPzLBvwzt80ghb5DHw3qDqkctmG/r8k6pjePwc0YOjUCYFwhOEL
GGVYuP5FPmG2XV0Bsu+O/YKHCkj8nRp67iuf9VbedfO+h8qwqztrOJD2eNM6Nw40FpDcm4h3iri9
Jf7wPCatHuRDXlzrfm6AzFBYErlINujmqAZkloc9+vedGN0Pm2CAS4zIvZOLExqrss6x454MQN6n
1ndZwLznIEovPuL6nSQBjA9klBrDVIWQVarAMreFCDzCl/ZHbOQ/OyFzREMmT1oG/jVG0SsuszeT
9nI/a357KXvsN5S2DU8sjfDqWWMqVjaPoh6Ge4KKb6JhDuJMfUT/2Z9IegWOB8jWMbVDWvgw/Zf1
D8ppdDssNMghMpF5oFK3z4PNJgpyTx8lS/WATje+jbX9Ccr8o7V8GUldTI9tzma5HeRpKHkca9Dd
sXudvYLHv25m+f6uIyhAmlZ+l3caSE8d6KUgm46cO3QTq0xQwtn1LVeGF7YAxCA2drvYblVAqm8V
dcn8uo7whOs5Ijm0jkygyqAPmbqQf4mUM8OPI6V+Jt31PWmYenP23zrcyqi4brLNUbvP2bXi0X9m
w6LBL4vcpgur0WZtk0GKbiQsXWL4bo7BhhKMGOOh0dnnhsl/degzcOyjkWaXU/MiBt3EaBjqysSZ
bH7YWY2xDv7yuObHYbb5l5Z6vx/AaQvOcZnPu8FbqtBr+OZlXFzKLYjPx0llWXuJNvtZ6hmvWzVZ
ewAQw2HDvTAGYdG/fcXsetqB+GFSkXPEZn7O56pF9gEqi8dhWI+6ycvRIUjf9wvykslOAtW96drC
m8LhNPBz4uYWAUjvoxrVW51CMHBUeSAjjnNs9bqXARLmnMV3hvLcqyiG6zwbEoOKCWLfQVVgGTTs
BZ5CsyBVFm0MQD9e3ql6hQv4DLXVDfO1YQNQnFfhb3ZoYzgAReKl5aLLDOuKuzY74MQpVIuxzDnL
VL2ZJIGguCkjruElNEsz3seIR5Q4D1+UFNWerJQl4+KLKPErGM7tnjU/1bvH7Aj2MOqZsdu7s6U9
wDF+h5gv0bReSJ9c9t5QEmmrFmQdDAsWaubCb3OGmRnX/ATA0H1vYNu9jNo3x0B4ypuqzvYIRqeF
OJ13ORTogRepUOn7SKlztmYFmWJNEDbR+0E5l1Gam/Kt9YoQXgbhdtlMQojkLXDb2jlJo3vBBT9c
BQoiVt0iNOgJnnCd7avOmCK3Gp5kN5pRbEK/WOwec2KFZaUEnrxLXT1A+dWQfMu6ylr2RlYUkYyl
FflsHWZSE6zqYE8TScCmoY5d1Vy3eLV0YtBWWgujZyDIhwEtXiP9I/GvAdqyD2NwnjpS6PFalS+U
LcmVH8XbJ48MFsd9A177BVbXzluBaBveVB7icZWh4C2lLRt/u5KKJxe0r6A+E/Y3sxMWmouUmiWV
orcrk40ftWBsicsUrWbm81js2c0YE9Jqu3laPNS7y2bLnaryZzbRz1Rr/ksmCAntpL0VPXKO2GGW
BYmMuPZuZiKtyjHw+oJ5C/4gKlEsYMZ4tP8kAl1GPPM+C18dV+wfymNDgOOlvK7Y08BRpLS/3vRS
lgZTeatRJNna0DileNNcrK1KGKC8AMnP2u9CL14TskkCQ5tOVsXGOe1Bm9RelLTyt5D1sYmxOZs6
I/U0+6ltDGHMpkemk+bJ7Q36EFn87HrwpHMSzlNmBeQqY/EZjGnvNNxAnVk8AL5kWbjR7qcFr4sz
ipCwxEvZkeXgbn9pSVhe4rU+JorgZtHCRy8cI6AFZUgw5/YhP2428g/Tor8ACUd+6UpvgTTtJjbR
2WytyGy4FGp50E51zLyjJRZrM3yOd4Xhg2uit5/nGJkERP5wrL1sR5Jmvi+h9wdzlvzONeLox+2h
mv1K0umOicS0R9A0BfBXDr1YEeRqFW3O5hfqcawNk02xmOAGtTUQbLVM7gsdDZBbOw6AUfEn82iq
XWkS91K73/tGd6+t0ZthWbEGXaxYJ828pWWEgdZVVrFb3dK4xplK96M1lWFlDu2jCZa7r0mzT7rm
CRla8+BNWnatywS8VmUxY8LhTtLLE26d6TTzh8CN2zMg/+IJ6hZaJU4VTWotyjAtfpqG9d63cvap
XlaEcD5+4T07J5pJbOuQLuDqzD/KhOoZV/wStclI0wQzf9f2TBhVwaNp4PasTZv2Bv7EoRXjpZfL
dz3x17BQG6V2PlZ4Z/YLi5Jqqou9vZ1bI/sYP+/vbWYoTD75eyvcWIJTsJxx30v3PnVJUrAWxDRx
+pPTHur29u2WanpZuh8YnioGQgxqxLSwptbbIhxBgOw9mT37atgELnfjmnQRpRm/cJa+9m2XhtWA
bCvRcSd93YwKUfbUDMQMzPFhIdEpcERyaApbHe0JPEmONcJdjO+lmfiRW/r3Xsyiwu/ezF7z9rOP
eo08573seNQQJkisJxxSGPv3IyGeR8ONP4XN7giFI4PHWeAVmHu2WTaxGryeCCZy/ciM7RnQdeBa
44u3eJHtluZ+mDPUO77zQ5kC1gELmnqwmG+Kmc53XJaDsFEKwGOdAgKyaIvJ8TiI3vjDwWwbxnqf
j6uGMHO8r3LjuOIcZFLEpplcnO+WRXKWx9O2iJtrbxRraH/Z1lfjZxUX37B+mVeAol9HmZXWA3Yy
hMYNBZIzt16wcJp7xjY90c0IllZ8NlLcJPOAXmj1kdpkLCvz732mg4jP2U0PY3qDn3yPfDYNZ3I0
9zYv7v5LCqYkc7iysb81Gm3QrMEjyCBhnxZ44wzF76ThEKFqnvU03YNwL6lNGHXwYDiksAwPZXMy
zMC1UYimLIE4C7N97jJWasBVXQm15w0dN14idLkDImZ45Rkz8pL85oeuB51YqtV/ZoTwKZT94hLN
8YiBNuz6XDxX9YscEPXQb/fsELP5gkl554/OVXI2V5yNz0hwWfsWg89eu7SiZAgzPSdaIfOyx8Zu
R5bWiidqshd21wSmywK7E9BUGf38yuNavRTyui7gAsaFJMJkun19IJbrFfNkfj97/XSzF9T/HLjT
MU7a8uDqpiI2OsYX0iF/zzBuOoTkvAxghp40jYNeosZEPWrwDMx4IcC0nuJmcHCL6BzaTnzjSJT3
hB/rIWzd9sCs2rvpiemBu/NINMgLVnJq8E4WXlfC6tV3d3H8g1GvGhbj2XimVt75VeXcdEJBbnFR
hHpt9Ijstk/52Bzh9tZkCyEdSQf7ViTcHH0r8Vji2Av6uTUj4ntXgmdHVtPpsLwaGrevUcab0pRf
IV3sT2eFSgFnMQBNrvFbfPaN7wTmYtZ3td6g2G3cDIGSee6cXY4uE6HOOVP4PdwFJcdMptGYoKae
WpbrOmpLqaBtKbGD/J6KZ8NQ8852p9eyZIkiLTj7hKWE7AqfVq948EbGPJoCYT93ZIsmRnLsHXfd
q3m44QaDbYjS2l0IROqKzXM4HeYx9in4mxjNXPZWJmuHYITFbaW16ZEjLgvROxtolo1vs86KN53b
iIUbs+lRskOKy4NmbROzyTwOZtQprAFJt+zyke2Bf6mrNlo4tU6GX7/OO22JCsaLSZMendFFwsAr
ZFAuHGtWBvc0HE+Az0N4yRx6/qSjhqpQ0ZBWarMYz5vRC9NM2LBWGCSSr32rFlaCc9ZhVxpkGzlV
EhIau54xqv4seVCgUxywkFi9RI5hX0buG2ARDHBr1YQ12xfBK2I4eyY8+TsBOBSIcsRe1IC3TjJd
2y3kXa7LOECGWYudvky/8o8em+YTtQgaFS5mUXRXx7q5jt9fPFakwbBVKJPWXDvTu9WV3z60ivje
1PlJcY7WWvk6b/V4Lvz5Z1801hOPm0sH4nBfmLO1x/OOdtFIuivd1GK4OnWPaR0nzcRGgpTP94o/
VYoCGfwVK6S2eNFzMzKdlbRUJEeC4IsdhvLfjsu9odNNkqtAxH2LolRjX1DNT0umV8fF5NZlN5Wl
FujL9wQagpVkfTRtXJOhR/VDzljQUcUFTp2/ILh9B5uEHaMo3MNUIe4Sm7BsSu5qBZIxnsoXXKdX
LNcfwqVZgWL5MtUxSNB1+JVw7qrZgyoO4gNzAQrTlga1aBhPqaVBQ5ymhGJN3sfaoMWZcAycGEGq
A+Esjy65RoFfVjN8j8JF30cX8f8p0hQS/HYJSxozH6+ZmoJk1rxTL8IySaxnmBHbMYhwbRbUskn2
B+Z4aPZqitosbnYti6gm/eV5sxMNJQo9QtZIlHLxVIOo6FGHcnTHRTqz1sKwu19K2jQbGTqzMe8w
f/nsx/i12EwGU9GdFoVwIytm/9KRfuaP0BZMDonbpEQUY3wINisK4Y1VAFsDjUzSXF2jGnBa29+F
CRwzS817m03PsZDJw1qWuKD64Y65JgJed/UC294A6r6HF0m5DwjlMy4U+YPy4LPwEDxhlEt997gR
zI/s+y+6199IGkQDmYkOpe6mGSlG4g4cg1ve1t6c2tGimZsL+QGPi8xMOfErHCl2hychbw2EigYP
yZ4FupYgM65hLkVGgWDeNVJWVR5DUxKh7nqVFVen++l643Cx0/HOIu4qy3H61Kab3tfmiGTWrtqT
n/F8GDGYn8Z5XAJGSzP8Tkpq0WoE0VDlFQO26/Yu5Tw6cUXGXKHGXax5LPMN9zQaMU4LY8YFoiGw
JQ7o1bDBvFJg/a7z5qfSlgJgKteJyR0LPZQqDN6SuR9zGJuVr9+c9lN07LdiNdZHllJM/fEbag0/
nE4Ctexd9lOQ6VwaGVuxrksUvrLa8M+Ljy7VmS0zLFKO8mSkarRj27rUdv+YmKOxb7vyu8xQfLhy
D7JZhm5C1MvzOvbu0dY9eSg7pNVNuuxSHTHhKGOseICdEO1QZ6ukOy/TAQc3Ir3+AhE13lOFGTpj
woQQsy7IpnlAIEaDV/asp31kEnVes6/tCSttS+PpHnYBS1uoOYv/ZyIgBUaS/9RaRACDP98xp5VB
nIyMqGbmVAtqxl761mGYK8S4uv0CFR6eqk1JrvTU2JvLtzLV9WgclsgwmKB14Pw6Xf22TWTCmZt9
xBTgtVb7EeXIjwmb+t6xONifchnjJsB4K2pEUFZJM+H0gqeGsj/hSezGfOwOltv0ez39aeOOBxq6
aMGoUaIJ9A4HggFDNVAa0vodZJVU4TQ+bKafoZMXt1zyo0EpFOT2FlhmOKSbIgTL2XPv0zZ/y3p6
mZHSAIRUgSCxYCsgvQ8kKd334qG2dcSFEpUTcIYhVNpnOjCW6pMP8mPJD6PORwYtA2NGJ+Zb6tED
TBtMqA/wQvCENl2ag4QsH4F2YZczzjpsM3zCMoljSPkNDEXRZEHImBdNOyRl/hMilr83dUYxq8wv
tTvAJBpZNjBfY4zWxLfVURtUrfr21cXlLTpgzbqPOcwilaxoOpG827zOX62E6GO+KxVj2r4OHTiT
RXr+gUTHc6qeiH7xQamO2r7HlbQC8a96NqZJ3iL89mRH4BZUoK3ub3LFVdTGF9ozJ4wHbt+WqnCb
oX1FR1WMaojpao4SMAyarHQ+9O0MAqJyp1M/2D9zbaK9n/WzndIj16asUO6evPKFhKL3bkXTByUQ
0X6LvcE1g2QbVa5Th8KVAPCjAiHpDwVZmDNb3aRsjWNit7dVeEDO8uoxXuE6lOkm6eyrJsia+KGk
cbqb5AoALk4+Zzg557gvX+xxLXFV5k+Di6GXLfm169GADTTeB6YkmFkWhi7gwtbnysq+bSEO1tZq
lH1z6bNFXKSL7HaV7RyOxniO44YMlAoFtt0sL5kSBxZEn+RG1tdkrZGdGM7l/zYY/5NwaZM1AsbE
/7Q2Bj+GH//2++sr739Uv//j3+9lN6T/tv9BWF5W//jnLcbXl/59i+H8RWifi7zHdTwiCDcz599Y
B8L+yzI3AIJu4IUUtvVfrAPL/cvBBQp3RxAaz5fxVX/fY1h/8VcN4ZMR4eiG7/yvWAeE621O/3/0
Y/rYMQkF8ByoJqRFev8S/OYVS1uxcMhB6Dk2dNHm1RFrHOk5MTaNOT7llpc+Jfl8rrntIn1IjMBq
dNI/xgrdSaXGs8OWvJhr97nRWv+gerMOMw6o67zS3c3Kdh5JNxUJOlG4ryEJRvmL1LYk5Wyurv3Y
NN+s7s7HJV9kuvqIRygK7OFbWLN1cykUqIQk71fWxob31PqKEaQTY1zG8l8kbgJ8PLbIkQE5NpiG
SbZO5l/caRhDo2XlYqY8QpoFfaRc++WTTKS7VLBch8JdXuzaLY9qiatoMtb5XSclLOa++54JEqFb
ooyaDh1KXrnyG2CZhVWmxwivlGeUh+PrstIypCRH342DGl5ZmY9kUQ5O0IjG3bm6kb7WCMEqp4zK
SlXkacn7VT2tcWqfJtH+8D2/RjFD4dIuzKIyR1xzV6VRR7rfvDFfSay3eCz4HMwHj4ygVpH25lfX
SRTrpY9Bj/NivekDEtrGtU65r27SrayD5lCsuq79W5vFQUr+d3qv+oAROWVMucxgEQOG9Vgj1Pw8
oplDWQmthmSzxK7CWjcIfLN7GUGKyfvRf9Mv+RPZ5/VjMiK9nqs5rJYSew6sOKwFozwySkTrEPYz
CzDSHCD1TsYjiRPPdTcZ99WYLzybyzRCRa5M96qxvEee2OKEwUvPQVEdIUyZKAAzfzfaXf6G6iCw
M1WTs4Ai3ga7f2zsX9xHZErllX1E7oSnykeXx+T6Rppw3AFPPCwi7R+EWZloQmP8tsw9keeYS9SY
A1ID3pxw8NMICtcmTtK7U7m0GsCCQqO8XMtA43xj7sqSW2uc9GLM2h/Z6z8b4u+Oa9JaT7p2JlbV
YkRS+1eiF5rTwjfdlzEl16C7ydkycVagGyu3Y1kLtTj3sZ0IojUQ5j1aDWYbf6qADFu4SCwdv8P2
wVPDBe1idkzrkfK4QK1SgMPwe+vM/AhBs/+stnBSkS1gCCynCvqSGFVgXy/kNYcZV9ZZxIyY53xF
qxznj5mlsS0Q7tNioeU3Usoit6ec7Sq0nfwY5cEnDv1AOzFjhViXRxKlKtxRHvPCaUtmY6inSXIc
UsUsbJDrW72aWgDbvtwTtNxGeby9p6gX8jjfHOrkIVurO4UeAmajycfdbV7q8bJ06U94qeWpa0nZ
dtwBu1FeBlLvxFZaRwzWu+OqnhnOXdq28R49vaox8m2/PgD/XW3J7rhorOwGMrThG3GxNvGQBbJG
GYbFE1npVIhLNhff9NTuHn1pvrjE7maxZd2ZiXhLtVheyjllj6mK3eQm8r2SKLi7HmMlT+A77p1v
zpCg0+7pbI1SPanFXE8sf7m4M4qiuElDS7PSQ1rLkulXDKyV4TzJFniJmAmrnb6WIojJRz4RUbrQ
qzf428rFvLeyrL3LrZS9T/1h21T1kp3rWW9Zqb1qPgwFOxvvpJkbsEo6QR5JDsPQGs6pyBjLwycB
j8pAGr2nZ6Be7edlOuvKfxc+8eOq9qpd7lTfjThmQGXHYSs0+T3LMeDg9xlbq7lL6BHvXX9ZnpvM
qPal16RXb8UqzdSGfkqwpWGajvpLq8aHwevMJ7vQH0xiHh8E0iulCrKO5DYVTtzpvkXUVYnW+4m4
9dBK55Q0+Vsy0xGLqhGHmqiIPD8h/3F2o1Fkp8nz+qCvKALLLsuiLEV0lplafswb7Sc+3BnLtPkg
Sye0U2u8c3V3W3p38sA5JK9ux9xlHb/pK09+47fupYgLufoPwFj1+94Hi1MLbFcJMjcWeeCwk7Gr
6Ubs+Mwscm+33g86Nf/Nitf43u5IPCmsGZ5cPG9i3AEPTbVc3UrDQ4lugE4nDyskNo8qFfIjd2YC
AC3tddWtS8Xg91V6ByacNr4XDGWmkU+hPox/8swf0Ttiji16mV6duuXwIOv7WBU2ydgC51lmvCTZ
ol1EnAaAqYtbt342U/wwpqZ4ZbP+XnnjpWm8PFAoy8/MW/pNzEP4tsNLW1UeJ63aWGlpdU5Wxsxq
Xj+UXn+sLn9zqqqUUX3rb/llAMeTleUw/MWjzxUfDLHfPfnaybKtX4lM/bc2aRHB68ljJkDojoVI
cXWRWDWv2fOiF21Ud/xT59odoc1BxRaFlFB48jYisWPW1u9x6hAbVlTy3BTY8CahqmhRWo53qhlD
t2PsQy7GEVG4vKHTA2rXVwt2VYkBxcKFiYAj9DpGac7k6AhOcZpIhNSRUO58YKGtTkmtzwHpngZ7
0TqBse1jg5PuB9megTG55itb5IU+3nhUWZUQLOs6z3SqdjLPocsa4jzERrxH1O9EnNTMiUsMTExJ
/xCy8aMaC+NtNS76VPtvazk/Uxj9UHVa79Gt+Qe76F+TyWdIMuhjf1UtsWaF+JHa63yW2vze9CiN
LFxMbSP3SCOKO9Mmq/7rIPFwWKQCc+eKcv9gt51+7HrOxHFkBFlWgwESEA1AavfVo1+W8IPMH2ar
O6T+6MYJjqV1NQsrC/OWkzolFnZn97U4dsOIQxbW5Y2gFnx9gmN9NDtrVwGiPZZMES8dKogT7aiB
VnQ963EJEhklah3Pn275XMYqvrRLnEcD4a67ri2M5wJGsjdM/sVqJcLXzoe5CQnbQyw62vozAo+l
bzCqGNm5WyVZNgU5KaPULtOC7tBIXXxdfdM/9WQE+jyArgwNSBOio416gJtXBOlntyXDNSdSmcFA
+btV4EdZ5DFomZ/aiiu7SfrlOdFpniFV3jpsZOWAOwzHvR6KIYk0YgqvVf5RWng/xbD+6nTS4mo/
RjmBU5eZa363KJaFDAYbfh4CK6NVl+NuEmUMhRiTGtz+j9l2RWhCPm5mvC4EzOv3CMsbZJcdtsl1
0UPeaesgku8C5BePRjmSmTRoyWlWuMkVnrVJivFhckeKx3y+0gEyMJvpmntiqAJbACPqJjO9uo78
zdIsJuHKoOVmQtzbNlJvYiwfLU37NssUxHX7MniafNlMTpQRBYGqAIWe8wqSvN5irp2LsX6fWoSH
PNo0xQKl+PRyyg7bJPzZbrw7QV2I5BLJcqrAcHj+99p51lJ7fmDwgwA9HaMKtpdomWMYef9kmO5u
gWx5ESWGBJqfK3bJAQXeBVXuH4vZyHWIWfLUCfmvtpdZrNjJmcoh/V4GownGjLCuessOHbp8eGSd
ugAg2KKexkdqVoxQvIp711vUzraT8phaSFd1LV1xCSZGWHruW2WiWtcKpaNyBd5ueuzdl0kfYD+W
+Fsk22uYuYhP11e7H7PIMuObp3XZcWhJ/XXy+SGldkNQpU51A51TDdzz8CcYe2i3fDybsejePcbJ
lEHNlLcPDVZkK5mffNarp6KBv5DLo17YceAbq352wGdsFXabYyWikGGo3AGliN2JsAO7eUthAhWj
05zEVHF2Nuq5QNavZ+l6J7NuBxVyeSR2lEVyZkCetS2CH/yD7wpUMagW8TdKMnd7Ym7Tsv5Vb3SS
mGCka1GvbA7XzcI8eKA8BRJtd3FVRNfFmEKz0EWlRCP1QiHx3k6Uvpi+VV1un76KIX5esk0XOJ1D
89JnI2lQ8Wg+qGTTSiv/6hW4NhBpYTQzG9afDM4yI8vDNi2fisrO7/jzc+kKg0wUCea8IPYBIkoH
nARHZ43nC9QDRdnszcs1TxPJS2JCDRhy/6LP1UcuoYF1hKxf2zFvT1OtQ3DRtjEr46aanujge2uD
vLgl3o08uuO45Kj2J8zlLYtd0tKdl84CkeZKZlM6pyXxEfHB3Btyfrb81bjvPLqn7Q8JOEn5sRpy
UZuVTFt21b5TPQN65N7lcYyYZThJMuwY3mBsxXPl4+Qi5yWDlk9V6Z80i8J3zKiptc7akzYFBq7i
qmw1O4tSyzx6A2gCH7Ue35nJuj4dxCrqgxw/JpMKy6EP2LkOGS328scT5GyAViZGZSg+gRxxQ1oN
iVUAURjx4bqtbTgXSY9fclZdFvk+422OewLAtepc+tPJJA1kn/UDJnWgtmQ9tWl8xBjAJZDiuyyT
/D0HuX+Ie1FyxPIY4K079OVb7rbqoVcmplMlutPQFntFEiwd1Dwf3Q5Wlmkm9/5c1zejqd/9jgpY
QiRNKBjZ8fGsj9clvdjL8lLp7hTJQRekbEEtsilXhoWGRS8b74hg8Kb6Yt1nBdF+jufi0/MX9FAv
jduPe7NRPEWLEdFZ58LNceMO37s2QZRboZ+1xn08sPEsWSwH/nZZdqbEKk+EB/uZu2ZtvmVsArj8
UKeL2souTb1+76sJb5q9ygvTWZeE2IW9tYp5Q9FejT7ey8l3s6AYVR+Ci79DXYiVc4YB0cYSbhIW
tLO9FKTr2u3JaJ1fBst3chlQjMjEha4A3f+4JPHMudpbwTrJgjcp+Gq4M0EqaDxUL+ta8IpPxh9J
/XKY8jQ/EJX4uToNbze4XAx54jrQfO7T3uaXqwgdGN3Mv+ozt1pWMcWeV2I7utbTAdsi3SuQcwdY
XKxwNdnzpJ3Aw9HUR0xdxP16OuuUxqSwM1zkM5m802zr7HpUK3bGItmwR2brvfOZIdKK9VYezDlh
zRsP3dGNfCD6W2wJ7kie2yGaxh+us35uFhH6zqPqF/+umVjbyrr279pYOzULuWbsf6xg9Kzl2TAX
l/dwnS9r09OWDzyEm75kLaJi8pmnDzpX/kI5xWclhm9ondxTYzrDYycf62yOOMWHh5jzKLIZ5QQt
sKGUoVU0YtxUpX9VRDHuB9boxCoMpKt2hRHoDP+DrFe/BYrMYGkXPI8NTVi+imtpasbNTVzrmglV
RpnXtLhKZmx5Rv2cxt3JcszhoSwFRN0hSSNXkLAgqv7U1feLNO2rCYQccH3co8uvNewcXi92/Uos
gYEueJvUZlEV51AFbcB8BQJ5iDE1hKehCTV/AXGYxm8p+Rqj3hRhkvtjYFhUO7ImR9hXV0V8boZf
FMe6NkSjj9S1IfoaLqhi97UK5IKWiR9sOwKXztSvsZ+/ut2wELrAObcWR7V2yOGG9VKV0HTyuL+5
CEh7C/hf6jubtD/aEgMeh0V/bkpwk7n/ViwUXbr7/9g7s+3Glfs7v0rW/x5eKKAKBWQluRBnUhQp
atYNVo+Y5xlPnw+yY58ce9l5gNzQreNWd5Mia9i/vb/tMmAKfAxzbcaiGgqYZXFSvRX+XSn8fsV2
CbzTV8D6G/xWUW0xKeSameXhcKDZ+1FkDeB397NvCIWYQ3EtBaD0pvU2xZyptcF2cBCYRutOniBy
Gfspn4ZVZjnjNikRqbQ0PD7G0WES547rMDn44T1tjea1cmcEg/x7axjRk0yjdz/us1Pgh59fO1ZM
J4nfQH5iSkPt52y89AgxM4mJpzBhfbFr+5xYBKRpZO53LHI43iglCkriam36GtrkWxkwDjZgrKKe
GKVQTp9Rk0cPJRO6ovGDHd16ebsd6NWmCqTZu54QzzNDcS4i5CqIay179QMmLm+DE8vk1iyjgxcP
Le1PujpE006PnPeCQUz7wcfWgV+Q+ocYAF8igt/OrIknp87etA0oXxwBLdR61ZEtZxTjtjHakZ0E
W3dM0aZkcWIs/TuWtXlmtL5RWVjdSSTeQyxAmHijhYjRmGQ1QW91wIXIczQO0Ta/2jE9Z7Iazckp
GrH9MpUAmzBW+pwXhbHHB/ZUEE8i4JGYhz6r94rWgh0t2tQNJnGx8LdouxyUtSvThTWA4WUFR01+
X1jplTyUamjeBR2VUqBq0r8wX3CUhzQ2+xzxQWW4heGdzeKnO7a7caxgjTetuw5N7yM0eLVc9Bms
QEgBAbvbtcnEzZwTgnsdtxlONsO1+nTlXOCSqSuKnnJ6UfziPssMdQspPI0b8y3sW/szMOA3GN0p
stXRw9F1oLA2OMUuLQuhN1ycBtSGsJgH4QjdpxHrPLu4sYZIixiTmY+EuMO7MtL9Ay6uQ5wOqLlk
Fp9yrB3eTMK9UeW46X3es8Ui1tpDc1NRjZiJZZ0zbag3cwxtqJCUSmozf22Sx9GZyKco54dlU+fZ
Gzq/SEnXezc8R0GiL3I4BGjo9x77siUGAHPNmK0apt8cvrHqzQ4Ytz6jeiRzXX+HcI6KlWv+kjjt
jqOPPS4YyPoaQWDsI+jqdzleui1DQHdV9oN/Z7VNsMXNSRx/USx6psC4y3VGCz3YJgT9xb5tZNuq
rpNtGRVQpviozwVauc7CK/P8W2FzG8dO8tCNXf9Ky8x8YH9+GKT7o1fkCZNYeFDbUAhGtAlXXkk7
TishDG+RnAkaZM7BYDgJ/sivnkLVYmk38/MQJG9NyrWX5RIiGzrDI/rIqhiLhPnTmOEscypkfca9
RCv3NMSsDQYEx0lMwZ0BO/kuqrKdO1gfFqo5BhxnQ2dM9OZorB9J/VrB+e4xD305uJmL/3bIxSFZ
In+4ASfncPQOlBlUx6KsiDhTZIt0lz4Sk3xyMFXtOH2Nh3Siimvsg0NgJuHeC/FM0dDZ3BNsBXBf
YGn1KwtarWGRLaT6VhFVRwuuF6tIXO+x09auzjkfsVfEFrOIJm++9yXQpqFkpt5P4jpmdrZ1jfyb
S5t5OCfBLrIoq/EZTdQGS/JXu1Y76mmf1oAtUvYjkmqrKtBLAZl+0GbVHPt6hY0U2lCMbJykN8qe
sLt541EsDyCEI6TBLAEoqYnnt5F6MpFQtq3vfxrVaGxkwTJJ/x7J7xIjJXaIrcFvMvLYPLpduJ8y
11zVFXCYpjcvS6BsO8i6O+pGwrHoAGM2xOAxOWHRadm+dINf00O9uotij5O/0126gFP1GLpbFXsT
slG0GW3AAF9leGO7ZGq9Gu2WOiJdh1euFeu6wq5hZ/IBj6ramrHz0HTwoIa5epS+tXQ6kbQ2sgDj
8PLvTHpn5vkq7thpS5mbzevvFS+6K+BBkstiJrom8DHuOVKzuBaWwqWullYJO1z9aFm0j2TwaKyb
5mGXTYRfqrkhgcFDwHE9KbR5mCrEwWFImk0WbLBN+Vum/m9Fnf6kSA9sQINDvXGAZmEGOdoq/a2L
bt50AclYhGaNTpO367AFhpVMejeM1Y8Rc2nD4Kgwknvqbj5m//2rAc2aaTUBOXmnDHBEenkIEpB8
QThB98mpDjINFxJVNnZ/aPxD8m2Jls98VrypP0pVJDuSgfeJFdfHaYTkVoSAjEMKDgMredKcg1Yc
9zDHTstcQhKYo04iyDNKdoOlTUcIftJ5csup5MGxk6s1dtE7GsSOqIPFlh423MVZdj+5o73jqGuP
NLPlE1E8ojWjBQQ7okVui2XiO6bIn4Wcd22pn+c4/UW71ZY4N5VaM4MMdkmH98rhqyhN2IQlcee8
+gzUj5aEwDX106cKESlLb80pMN0RHrk2oysOE3AXkK0C4SYzjpMJBsYPRpAIEz+Iiq5hTBjrzsQB
HFHmdHTHK+9ctkBaAL/a+eAXEmRq/FMxMBUXcTnv0Cd48wTBay9764W0DQn5RO8Vi8BBV3rhCRQ+
KKfpxUtte/01I5mbggrmfPm7Hu5FNJkPhtslH7jU1rHB6UMBYzzSuvgcGqO1NXH40Ns1vVrD6GzM
CGPg6NIzl7vBLjEw5KsukO+TY4XcHo+B8MmrL818KFaAi0vGJ9xlMOvJEOYadoFgI9SYbboiAP2C
Tr/U1Q3Lw9QQHeKqefvr+3LJK07ojHeGdF5k1J/rCVuh91O1r3UU3owJTPrcVd+0B8iirr0O+Lxz
cTMcJNBafo/mtJZeCzCbMi0AhSZ4AOkekIWNO8xb+G4Sv2WuI+19mWvraPDNoYVlRzb8jJ281ctm
vLKjgkMRb0o8R2iIW6fj3v6DY4rn2BsgvmIdGfJ+SOUNxXGVdpSKGtL75lrlpxmR/czzU59wAHae
xuY6B+On9PBuGLrkgjP070ZevjU/3PAhE06Haf3ebOIAkttyqbZearN5kvTV0Ux/50/9rXS7NTnO
dciWsPLRghy62kwBybnKvJekDje+4b6E/NajDsVmsONk/1UqOPrlsB9mY5WND0FV2QemG92Ryg9e
YieHANV0TIQ6TrwzCllV7cIcRZsh88ppwVe590PLdbAS4HDUVDy6Ca54i0lStlZW5hE5wy9P2104
wwEd6H5DfQ9uiVWhRuSiW2VN8iCNO4ssWD9FTwHyE8cXQrEe205A/Gcdgjign9wzF0nDPGqskni1
4Mp24894KdEkIxK2a4pNkAyMnGcfQoSb7OxQz3If1pD2Ai5Egl6kvT2lq47I7V4sa89XF6QZy2NX
lSMqmmXsNUg2agK3Dr6RfU+nIl5g+JO8135modFsrGDmzJxZA5d8pC/0gZXhxFwqPe8cOfqdA3Gw
Hv3q8lW32ZVLVe6o8MjUgblEsppj6k8fTCa4YsR4gdQU8NnwTWqPmf9vmgLgSL/kk72yyrbzZN73
lKiMnCfR8DpzF9jFcVahf8wqjtWjxlbmjONbJkCK2e70Wi7f5gcNG17FT6cxHjkhgBZJ/YvJ+vO1
3X09lMvaLqM438TKBa0XQi4KeX4+IMpaltURD/9TpRRLrG9zIC5CsSbktmGtq7irWNwLKRelFJ1K
FHmsfF73MFj4Z3l2wbVAIbnPoa/ooHph/Pa9AOprdynbOdk5CR/0pJi+uQPMzIg5Wrvgmr926eVf
/vWrIf3WR74FUmC0VuS73hlg4kzKs9cRmlWKOxKITwm1YuLgW3KcQZ51/ZWVA/CHklLK/i7O9I39
aoD1Wd28IpZbLqXzUZng3UwhMIZl+uyNYgRj0C9N69+6wIFFifloRT8LT8GyyMt79ndvOZ0oXGUs
z3bOUA12NxUGvksdsHCPvu7zQ41XTNIfu+vE8KoUe8ZC4AZ0nKDHewTY61RSkYBRcJO6bgzSAqBj
6vlsXSmpHwptvGMqrN+VVNjm0THH2d597dsIWN3BaL7ZpvEso/FCVCWgbIiy9sDZV0LeGnw4O91o
4LltMqOWMUXQ/XTpGmodcbmPpsNwsnR2mC5fpz4OeHvXD0k7nmwUoZM0w81k1/Jm1zCwY9zuHHbH
e36SLUaA4Tnohwsn20dua+7aVdDDMs8xaG/NfyvBAsFdee2ZEgLjnL65fJKqDnew30/nQZb79i0x
O+swN5Ne5XTGrRx4Gxtp/sKZz+mpgJ7ASufvoh4xb4BdV3MFvEvcpr6giNZ+xJWlcfe+lQNpS0sa
7LpxR+0eq+AizNl64WU+VzFRujwMH1knfGRFZAwqm1IXZbsUrIyCBG63pG4aACBxqwn9BEV2LTKo
e4Zj7Gq78ncqadJ9IPDZo9jJlYUPm6Idil/dZpsHDXJB5n5EqZscTMEhRk+XnpHIqY7IZ+Q4brpo
uLQBJgAOJmndffPj/LvJjxjUxwTwRHSEZWrmz0NffdLrS+ERqcFWncwSLJEZf88FFha6v3AL0EZ1
GFWyOEZEs8q5WdN+Fa6M/lZYA1wGWEuwYWLP7Lcysq0N+2O+9pLRYDPQRMZm+9Ub5LQX3U9TGPtG
WP7BLvHCUBCce1gv45gXr9VJvRPEgu6CKn7WDGz3zdTtk94Xx0HBhfMBbcjgoLhLrmqHgKBX/K4L
n+IEKGolXAqrCZNPUKbArFcxJ8g9UVwJGFL98srG2cQ0Ut9RfIV675+iMKbrYB7dVR+VB5vw3oYn
EGxNB4FMKgJobm6tGYACovN0fidHChJ96bzyJoCTiSAUNqXF/QhjAD0a+KABe3jZJRrSYG+1N7PH
umMA5J2oW2qixVWK6mxC9ePAuoxTfjgYa9cmXwyAzOYomHYpxG0SAR1So0me1oAxz/v+4ClnYEIE
b9ufhgCl6amGM37AgjWtcDI0DziTr4FutiUo48wTP5Hv1dXtdMZV6tzOol33QYlNO0Ku6xpE9zS9
CC7YKnOcNY3N5DL7eO8WIEC4SgPgoqrd/OnXA9qEPca7yIO0x/CLLKrKdz7CEKsVpxQzXgMad3E5
+p6mE3WeTuNYL+FciCQ19BmK3el+kNjGLBpbi9rPyZg586pVugXEr3/153kzRuh/dUYma5KSvncn
Zlg+r8eNyQBt68fy06qfbW3XGL7xKERjLJf5Fc4f3B8bs3EIlSFyFRCtAJI9Yq5wt+DCawbKWBgy
d59Ig+0ogdssuUGpmZhrMXKN7xg6ttPAvJFYSZLL02gutzUcOjiwY50GJ8cs3vXorDOn8+5YBXVF
UIszdcitA7t9YbNoGF8MqST77g01TLflH6ZK4DHVNN1buS/hClUVWSXrp4seXJkngxaFTRAmz2lZ
idNUqJVdGdzvelhOlcEhmW1OY5nBDgZmiVAH5JoOrGp145bHJk3v2qqEfiXoR0mjbjrIFB9QDWxf
UQQUZkO+ioiXZAgFazvqv4ODeZpbulmR+ddlGR/8i+PaGaIpYyN0x1XqdQeTfKArx/pYNNbGmcxk
33a5h1PG2sb+wPRQ4fyXdrMdE147GCE3KCseaaV4VybqyGA0XVV+uYulIXY+HB81EnnGZ5lQegsy
NmjED0a/WJ9LfPhNTHJ2tsarGceYyG/ccOqjoo0bj0m0BS3zWUUkiAufGvE0BjRXnAOvqZnfyO/p
gFnfHUDIdxGf86zoPzD/gP9s6TKIU+/EINjYpXW2cfmWbeqON0LDHSc9Cnea5U8ZHFNC2yG+Qbk8
bQOpRgo6xLZRPjpZfo3T1jsyv3HW0p9+F/Sx7e3cOZMwJufZMY7grgqgIWTjTQq5tYLwkgywjv1W
QkC2nrK0vw9yV9zZsq/om5GrsioHgP4Fg2bmFuuA4qIaIQXEW7YJjOCjth7zNp9fygwvdbSRA0fr
wbIgCsYFHUmavUhlJlqvJgs9QlvGN2avmYmPm4xwSp8773k6wRpoOowu41MAR25rKguXdLN0QGTL
u6HRTOFJV9IKelcP7bwxzfi5c8Sby/iIkBP6CjZRVxSUv8UvKT7ELRYNrum8PzCR2c2jHbrhiTHV
ecB4SPbFibYeiGvX8d9Cj/6nrtXbOBijkyPrY5IpoHqo+C1hp03WBfYKw/7dbNTrWTAxyqal8ECG
yQZf1rUq04uvR3pABG8bV9Y+5r7K2FZZdMzqIXyoy+kjfhg7+cNO+bhOZf5SthVT3t77jAhtbkOP
ZuUwJbAxQ6xk2TylM1eLvG/5TOAG63GZR4QSbZBk1allFB9Z7MsgGSvO89ErfI6Yg4cFmDRA5zRV
exzy5ZM4coZm7YNEHwWoSBVZmvZUOi90k7VL3oMK+6XU/evhr18SEKVOSdJoFNGRbEwVeRIs6EOW
UZZsL9XLXw/i77/6f/1vWczcueXiOXsplTsuwi2JqRyGlblUIXPPnJwOlHEN4JYrYVLQb9bVkLNr
uA1x3A7Hr1+Ff//V15f/6r99/ZZ/fMe/+i1SjlwWIkWdlxQJK01lkQ6pw0sI5XITCLgLZtHizJt8
+oNgiCThHG/ysH6Rg/wZdEF9ieJo2PhOou9k5Z5yN0QdcWgekdiRYTrInxLcyF1LaoKzEh6i8gg7
CUFwYuzataiFQx/f887bscRa25GW4VXnheNlgG7VhhQM5Gqi28FqmVQicxAfYW/qolPA/z+F+I7x
say6eY/Y5n9+CkKGZ5n+Zs0cV4XJMtc1kyIf1+4Ulah3lvgWxHa3nvwmWOcDKpKA9tEtgGfuhIjv
4lj41ofL0nHwHYpM7c/S8q8TBRY7zRV+GWIb3fDdKukD8KMW3AtDUEejC03DxMtzqb3YRjMk/d73
OIosx72D0ckB2Tdeu+y32XgUC4sPOkV/Ia6G69n0X4KKLEZCG4vdtOWxSBIAx2DpKEezJOi6XVJ2
EkICN/thLH7OU0whKmUqpLdf8UOjS88sBZObPnBcgIKI8TJceIiR6G6Zv3J744aLyF7zpF6G2iFR
HoHjFSboRyv60SBQ3MVTRHzE67O9VbvPuRECih5ITomOGDf35Ys9Zx9uNzyNGQcHU9HdNWTeglIj
Oympo3dBGOyieVZH24Zw1XeuOsrCfU5hPHDm5UY3ZhDykYuIe40T7TR1/ZB2nXGsPN3B+HYGBsM/
wd/6jNv5A4vGpkNnjBGyHgMU2Eq39amgkphZNfzVDcGhlI1mHWW0XNBtTKB6zB7nqXsKPXpAzNTq
gYFQlmoIQFVORojEnbJq06hcHmLGLUmEnDp46e4LgYXcvCfzNu28hfDtedaB6p70NHnFpk2ygdwW
d7wechzzg5ay2hqvhFfwWoggs05Sz29cFO/m1hObwBtCIBP1sSwTPN8jdP7l+Yv6YhOMW5sjmAQ/
P1rz5HDzzt50klzVuHQB4nsLX6WPC8g1SxNbAsIyovSNRCpmAOSnrz/IU/e2s8C3BiTnEN5ki2bQ
h7Wzx7cBSXxGiyViCJNlcv1ja1i7bPSGfRX2/b6f1M5W5sTQymKqXpwSqp7t9CHO4yP4Iv7eHk1/
gsevnZWh/KOuDN44nIfxuHL7T7wth7wPAEyXThIQytyhX9HpTO9dQto3OrtKvLWjopPdo/qrFPd2
7BCr1B9znr6PdD7so7HY68H/sP3QZ4odd0+9DcuXpNmxCzNuNYzMpC2xPNN11nT+u6g6c6vtGHE/
mqCNgtksE/SoPjaSjR/7/GDN0HwqVPXLzPSuDpP41mFkuDNJ+8RDuhsSGd3ykMlWN6ev2qVx2Eg5
r3N92GgmUoym3fgCYHVvGkDojUKGtMk73gGoqbnzsmNXDvK+GD1j30U1E0ewKgB7qalqwouA6H5Q
3xwLmj6QxXxBQFb6NiLlBEwcS0wd22YKH9PlFjVosoPWjG/BZfLA3DGmTHl4dlN0jrSLNTFzpg5F
6X2PSR/g5uryjXDT6Wgtb79WIdV7DS87wWXauZruFFpAgIIEdcvkRLryOWfs/Lx5CAOHuVUZv8Ul
PB9viPM1aYoKskrLLpZN1MEBXGD9E86CGsUHDI55QArfpIRXVkAFPK40KmD5Z5cN++Gj96LxaHfj
8NcHrwTOOVjoBmVUn3PR9zvBJMK1MQWl1SFP5/jot5bJGKF87AXF7EEwHL8euhKDilqodb3rv47J
6NyROyjvtIq6jd2PPzOz0JDrsToD8z1xZCoI7LdgCihpCshSc1AkOUG3DIL10elMZKflYS7I1Cow
faz5UX4UVvQ6l/xeMNXsao5F4x7IiTmrf1pRkiOu8j04ALhYLWsaXILfwMfa1RDJV0l0PeKtASjQ
ZubZ12cXf9NHWTLBKzGa5f74Rtv0tC9Abq7NIfmJXSo89G5pXvoG97umRDwNaHbGr5jNfnTFZNyu
RkMO3C4SuR0ap2HXHJkDmFAQQPZ0a+S48DQbvyf0em4S8uQ0kXOhmogD6CzqXy7cqlWqgHvJQbCr
2O9Dx6DYNDFjqcGNLoms7tHPU1KLlAGPsjtn/OtrLy9uvlbfIfg8kd6bP4yiOHl6GH9ldkRJ4aDm
8KPOmGnPhoqY4JS4k92YxHdQvFowMONZDds+RsGfiAzMIUNUzyqjd6vzPuxB0WbcvGlSfmluXoNW
UlPYDGotc/u3rzGjgng0aJhy443fW9wNcwxbNlmUtQiDEM3b/5XMIAsDWLThhA0wKOb8PGksorWY
vSe9WMC9onY/xXBoy+bamurmVBFhyDpIiHnTcJNVL2hUDK7SJS0AYgpn3DcVX+UYhc95LZDRIxpX
GOrzyWBl01X8zQIKflI+bsq2tSlib5AQVICpJCmKpwKPXOmbDf7ixuQ6W90GbKPSs/sfbusObCVe
/VyGIL052d6p/OZMXXvvi3lTTSI/xpHw8Qpg7JqqMiABIwhF8XN0Ql0eAhcN1pp+ebSh50G8K5JB
/rZgfLk1lm8u7842GnihvM5Wl84V4sBS2IFVqeMnMl/cc8k0/VLBXswQfmZOuGsdzN0pCBWJmU5c
a4VVe6wZK2rHoTSp2E3FUJ37kAxrR8Rxl1ggyEfktrPrmI8tdmnsy01+hlLJdDVGTO1rE35R2omP
xlrqUhNLH/Uypvh6yLgTHpO3IWzLc0473jmrI2fjlqirf/0SIX9HMhQoBWeVSc7D1W3D93Ai45W5
THi60rrFrk+jmNfjp6qicpMa1RITgcCdhO3KN5RmvRsT6grbGtSK0x5a3bxrPSeU5yyveYlyIxMh
76vEeFGd5W3QAfJNG/4W2lm2yOmVcVDPHRWCUS9xSyvGwTDwDH48uBybMsHkms7HJlT+Q48fwE6H
YxROydV9GpwEC5GiDMEtOgwS3phSzCQ2zYAdk/AGR2JLoiWVhGYKFuO9keXuxqW1ffWHnOO/qHBU
f64OJjCoyDNaxAYtTXjwT/XIXeinUdlG8d6xGkI8c2Od+9Y8RlbrPfJybWH0RcdE2pQaodtsHElm
3AX3ejfnhFI4SmFmT6coxdESv/aNywE3S61jlETGHvsKBaCuQyx6KO2/RaHsFOpqUet0HZTNHkhI
fJw4wuMYSJ3nNvVgCHq0CtgJPnwgsSZCggmQq8XbYpX+R5rbw7mB0XawOvtS+nNw/seDm+XNPg26
50BUzLUk56QeBxxAcIc2wK4pN6Upbp2G6//vX0b555ZPXkbXFsy7qMEElGEtfMk/1G8OIYGI2aL8
pB30T2DF4qOrY1DKdkwBCvAzFI4+ep/fy6nB86NTe42Mb99wOyrsIGlx6GRq35i/Nhct5y2eBQIs
EHNJhZnhEx9cwjgdqI2pMQ6JV9/hLwmutNQ5cA1T6sYc50cqahAvIgofLWKIWC7Cz7RO8RSNc/Yq
ojFfywIiAUu0XmH/9B+06A4uWDAaHPCpWeT0ZFMdyKjjBUCLeXUl8/N//zrZSx/on/Kpnu1yBLQc
YrJaL/nVP7xOud35RYgvYA8kZT3m1II5UCPLoeDpxtbEUZK2MxxH7ak3sbKG/Ra8orkb7C46IA8/
+Lln3odMKPSU1vuvAFusWlpPAxA8GfPG1U9VZsHF3VTjPL1kY/QwmtlI3RBeRsPPPow47p+MQZ7w
8Pz758bf+y+fnMMTdLALC/kniGgOGqfL+xnbu5OmB+ylyKfbobCjz7AEUyeDouKjxA+C6ZXc2lVD
cZsRGVSfCfaugkNwnVKdG6t0k7sMW5mf9rCxOvOl9tSw1jWVhQlvKxoaIGIiXTWXwNbpH36VqPBB
W3b7MHVU+BhW0v6gXIEk1pS/OS2tE+4O8894JJUrHuaiyddBYOoPv8wOmWQal4/mq9nGHxGFgS+c
brpdSgJmL3Vn3VKM4LSY9hgxh8nBom68ofo4T0QloCDE1LLW3DlAbELprpib7KfUOTj2mk+OOFnh
tXYtmmEC4T6x6R2xllN2WqXhfenB7uAyy4Lgk6WsY7ioTZW/9Y3T/+oZdvmy/Sy6acLjjhXUUre2
x8eQaAUBX7XyqUTL35VAeo4uF2rocwRJswo7n+56570ai4uoZ/WLpXWP+umfHIeyNyfyofR0bvAc
+zLddEI5D8TsSFwY2Z7QZcQ+gQYZbtm3a+ANRFSGbTOXzQexN4zjzYHPLvndwWvvrZiUi+zZjoa6
fM+1A/8JkwJeLHmMQ0DwLQClnWqxYvaxBU+paO1NyjEj9Avx8e/fhfY/r0RKa6G0DRnX1OLPnzAG
PJFhk8ml756wpYl12UbaPOv+Le2ta6R98HtB7WwQE61TKpICyS8J9ljoufG70A7rZeYYmdb3TKHz
SmZ3O20yJzfhcffZNK1nj3gH9QT5ultc9TMlPLptsgXRuFFN7W7swkO/98MPjG2YNlBHVzKbz2bL
70zdQe0zZpX/4Wn/uf8Ya6EySb05ttS2MMWfFhZDVcbcWTqkEKa4REtxASRA6LSpET0EqjtluQUa
NsifC8vDJt+b3TM3mosxgL2Z6qa7NpDJO6BBTH9UcKYkxFnEShubDJnlssf9HWQ9zsHFCDmP3wTp
vzvbIAEYxPELHyIq3ZiJJXXz4Njh0SrUHjk62aajz3xaV4r+mExtK9j2zL/WM+Os//AS8IT/af2B
SCCV55D3QH0Eivx/La66N0sSwQC1eqvsQfsE7rmrbeZl1ruj2/ZxDpzwWAXRDy3xbsiofIPmuq51
MG5hLSPIZV75kSaXthdP6ZTgYs4s+znTIJiqnJZNNpGTqur+zYs+fGwK137ov1ejae6taiLnZkjz
1Y71GkcKn7QmJq8yFZfWBh3oM8YOi/Q1Z/B2maP6zQhaitP8JD42Rt09eRoeRl4+dyhC6yobF7Rk
cU1Lc7gA6x/vx2D6dM2mx2aabZtywh2unNdmitWltaS8sF6+pxLwu2MJ3qZt1N7wD9n3sAYerAqS
bBtkxEMG49yRKlrNgVSQF+fy0jCqWbeTdf7ylrBmH5qUK39vji72kGq+lUrc3K4sTl1V32y7BfiK
IeqWcRksvRnHMX7JHbPWk1GUZE5aCqHdTpGmgMfU0a7VmhWjgoF+WGSpRyU66nkdeI9hG1A9Y2BI
JaYYlBIHui7de0s1BqYl7C+jTLl6DHRaTZ65IU0NGQwUzGroUv+aZuKC4pDuAA7Vm9LFSdzkQb2J
uL5vTJFVYHc05jthJLQgJaDRo26P5RT7XsS93J8Ru5WAIAwyJj7h6aYswkA0V6Hrb0QlLPgtCUvB
K4crzn8pip4REnxuvitBCzYANqxcc/9harvZzSEmFJKRnP06Ao5lDkmhj7k31HP4u0qtK77Ns8Cy
dRmAbK8lCVMXY85dxbXrWqcd9Tha2ZtxQnCJJpEwWgfinGncFlMES8lpi8c0HMHWOXxn6Duc1Wf3
FafYna259+Ewde6zbmLAU/rGy79fWYTl/fPHSgMFd4QrhXQ8+acjcgh9D3Y0bYJMUykTYnZ0gfrm
r3B0L3WV1I5yib7lZeyvJ9Gkm1LL/DiE4rPPaW0Bf0ZSDljkufC88doYVnjoQNyvstB7Vp4b7WuQ
BdteD2Jv284bELAVsLLsrArVXAAsYt2r+ubODulv9nxj5Sm34IJ3HcMkvC7jvkcOpGQrhEXDTo7r
12c475pWvHN7+ONZ2/N9AXIKQOaUXchOzk6B+aFXQ7ceiEqflcwYmxcChp1XfGNsjlLtFucuDClY
F7wfIyX0g5W21cp2ogZyOLVIkyC6nU3tWzZY+jokcJtJmy05vW0WHgEFNz/01BwiitswWl4t6zvy
Rb83CqblcNBnDhEPmhMuO8kw7IGH4D9x4vXAgrwBi9vglHSom8j8eW87wbXNYyw3XMEYzU0HuBdq
/ZWDV/pkO8h6qV/O+wzFBgTf4L0Soz0nUwWdQj7mM54rDt72MVQeccBWV3vi85TSBlCpJDHsuxkK
5CWhAWfGmHSPD3MljJLDBkGvGkIWNo9Cn5w8oJM6dhdT2+KEwFyN30U9xyRvUL6oVe19vJhxAhjN
cxPK4vCDzGArNjIgjIdLMg7i7IeXYAzwYlijtW+dLE1W8esd+/+LCv5jUYGz3Lv+E+Zn/S0p2j9D
fpZv/BvkxwPX44Dj0RZMN6X4xP8d8iNM+RdTOi5VBsrV/A877P8pK/D+YpommBGJkmcqU7NK/A3y
I9VfMFoB4+HbuBxyM/iv//U/foz/PfhV/O2G3vzp6/8GbudaRHnb/M//EtqmfeEPlygJwE/amgAS
/0LFmmT/6awjPReryqite/vOSs3y+PWACd/m1GVTImJqUI1eVB4NKK/H/svw+Y+vv/5jawJM6/GJ
rhvMxMepxkK7UvWxz6Q4/G/2ziu5dSXbti3CjYRJmF96J5GUl34QW2bDe4/W3wHo1NGOc6sqXgPe
DwMAJYqCzVxrzjHRLiqEPpfTPa4b9IU0mp6g3Awh0cJSySQvgVFvel9BsEUldH7pOhvwS6C3zp6y
1Nyt9EqG8btgUjzO61Jzj3pf+NuGvKZ9wZQfNeVdSqI67sfkCdz2mz/od8KLxS5tiXBSR+RqAVID
6rsuUTxoJVdpSGcct/5j5Y0PiegaIPTJXgHh5gAcoqca5ZsQJhA1K6SvnmFfO6gfhuujKRzBmkQ8
yQsYu6CBsoZxibGrVTUhxo+UhAwvEo3g4kPnJkVrzbrkOhMIO7qrCu86iPo5lgB+NckIQo/DNawE
OHYJNjMlCIiAk+6pSCsMZIHzG7JuUhIVynyWbJeAVn+a1zcQQVZ20t0YNahmZZTPRTKcUU1dVSaJ
krCCVdwl1zS3VqnmAjMSdyaaABJz3lpH8rSDmbrqPVCRPZiW6QNrv3pmPIIwEjVST3AvFRcY9t1k
RJoQ00mQ4y2R2NgAzJL5mt5laAzA0kFxhB9thPrJr9O3fNIb0MVOlpEZuzxLxqMflK+5bT/gjr9X
i/JiV9YjZrUn+HoEc3chhGYTzpPLfudeZhVXTYEjjXQiMloo7/mx4ymx8r3is6iR3WR6+on3s88Q
M8Wju8Y0Sqmh++g6JMM6CMFkEodHwPLTNYpVgGsSk0Kw6ZV8o4ugx4DqEoxm7ktBYaxSARu2qXTX
mVH81jRmXIMgP8dv6Ft6V8fSznGtfkmyrrQ4f0haZEp1OqAn9+VvWuxL9IrHsCbssLGm4nyX8wzg
n8aMtCLOjn1pNZx4pf8WdAXtKisbNqVW6xuLfLMiBm1NLl4ugTyXXXlO05dO6Kj96FUsoQzSqJPZ
vfpMVZPcbzUh8c0wN6J1T3rvbKbzKRfZjlAMOo/kgaGjIKp6jC9BvE875Uy5mp4BSmnLPGst+A99
lExZAtRZ1I1pkg2fo9rfxiY9R68OqeECT6wj7BQN7YBWTa4lIXaLQkRPpeo+66lzWzfoHxsxoF5V
JK1VWARKrn0atbgo2ElqcuGhSGAGtsOdhPwPSobA5Z7ASjsHIdaZn01W4X5OiARpXdQSJeG1gkKV
ZMDsjP1Zt6nnZl1WrDQ9wEPYLYvChKdTGZfUmimo7q2Mi12C/ahwyDJsol2pV/SVBiYoWnBT2vVD
F8Enjh0SC1LOZFOrQeqZDEFrj5oDWFp0IUSodMs6D3flfdeSd1hbCANwvnQDwxie4mSxmGj0pXet
e/04xuLoU5hlp4qU0rsdYdGN8+E3f+A1CYyL4hPbGpXBO965vWgTeqLlvWuG7ywH1DlMcLYYzwCt
NtE+D9poo7vhKSg8pu6rttl2LfkkNIfJh5EeB0qjdq8TjbfUwJAupYS4MsAewUB8rlRYAl7xO6xh
0zu32NQf6lLcwWdFPahyTRNNdmkIn6M0ivquupp68NQZOIIq1DhF3ew7pTMXIusuWjrcWZRmeEpw
eoVvrQ4GBKPB7wp2LU3iCGOl0sOvFPdOyMmsSeRQTH6+hLx1HeLIPftcxcGXq/YqvtfujvoESVBp
/aBmerMg0AM7LgwVUhQpu488UvzGvW/99qPSszuRt299zpfUx/TW0JAC13jO+M9XtmVcfCfddyGF
cqtJfil9+ah2cIo14zHDTVAZo73EhVOo+PraWNy5PAQQ/v4GnfHQdTD3g/B376VHgLobRctrPDw8
TWqaPksE0wDFSHhrSOhG/hCCGtCyW8bmmCHkZJtNHwUfr9lWuBYu+ppIx3CYmGuCGLfkpTofZsi9
omHQbMuPcTD6Nb4oPiSgS0UTdC2BiKJ1SG2yJIxbuENHL04nF+gzMT1fljshJkgw8EejAfpinVyt
3Th9d7QG8DRtMl4CF0SWKNfg2wu+E3EeCVJtLf7ldxshvDsxDQ+T+qTr+z5KLkbiYjm1EOQ1uVyX
jYPJHxFvraIWTq9xG3+hJUGKgULNaftftt6Lld1nl7YgBm+6uvqx2ICymux1/tcoqZJ3Eh0zlReE
tqB4YaDpyptZUYOOKocKPZIXr4OIH6XNkvHKLYmaH206pozQc4C343uteU99H9x5NoW8NkRJBHZq
F1DOXFSWeEld8knAi+AltId9X+iArGDokZ506pXoMvgMJ8DJMn3Fp6+QRm12WyHHO5XJGR5cCOdu
gSy353Mj40akoAjCGmtZaO5yQvUKaT3TZPCX09lOC1DdVja6Eo+Yeq/XXj1SJyYew3uil1esDngr
Q9rnL6kvdtbQfzlTVAIKedR/jzh+7tMekQJu4NcQac12tLtDNer4BYEIZJh/Cw9IMLeGPXh6tbIR
wvXkambanTH6R4hc/kKFKatBXndK84KFFbE+P2SnDw5eENo7v4xOI9wjCJ/ykRNRIJRGqXCsFEEQ
icy53+EyY74DojzNQJ2PzK9TyXnTUj8r3bpFVzT6ZN8VL7KDQA4NJ1jSoMC3D+HqxJBi2WWCpxtn
iG6UWy+Nd2ZuHJAmHlqTL4zC89Hpk2OJbJ0j/hqobbAPR/PTj4A2WVRUw055d2hZLHN5lqHv7LtI
v6ljRFRVEb/VnSTzM2eiWBGCGnX2UggIJx2Wsa3hpNoxkBppCpgC8iB9MKkyrBC6/NKN8IHEBshD
ZfGlDxS57OJRj4QDO51o2TSOT3SUtIWL4b4X+mPWcrn6uf1kkWSS249Bi2BVt9xnIN/+Wvrlq2bH
Z2jGpCln4Z2ZuF9pWoo1hg0eQSEol4HiNa6FwCBcUATcb7p6oSf9u56DUNU8cZvr72OmLgwCEFQH
RYL1mtzSk2MsgHKAqjp3xMSoHgibYN6WiGdiSqb4Ic4EFz13W/ErIrOfwZSZDH6shQDHQlGzO6Bg
qwE+QYKGxbik332v2vkHpS/dEW+dtD8r4veofXTw9W1t4Rj0I33yWrPsEU8T8jBfXCoMUosQ1ZSt
o9bVoMcuRGdgx+g13Gfema4s3Z99I0gY6yPvlYhZ9BneryIab309vKM1c4vj5gZMIpTbRBz1ClJE
RRA7uaKbCnQZjd/+aUjxpCVjcT/a+luqmMdMonUhiOK+ic1TpvI/Vj3J6YAMQT1eusx7llkPCCjy
qerp3HdpGXD7Wymp8UCVQiwUk5o+KSSrNOhfZEiYY1LnF5eBNf8KTtMBIgKQQh5CvnfOJHWlPtk6
2k7GCBZU+E8Ukr0E/ouwh48Q96zwsKKUlCE26B2gT8sjI3LFSGwqDBmYhmFTdO4DNawaCrvISTYJ
boQzNRt9iMgWKag6UpSw4gY3+PHd1MVdOLXHH5g4MbgAftHdejBtBK8kzOiYlSCTwL58jtRJIld8
pJVxFyqoEOPY/9Xb3Yvlt5+01r+00ZzUt++Bg2suF+wr30XmQwuRLjVFAKfdtkYNDtptoG0k20F2
J+bvR1OT7pIYlTdEvzbjjnITZFtq6nkVgsULrBctTI5uUfz2ax6xgxq/dZq9kqq9Q8XkoW+OrmpD
Jhd6TPDQCjG4aXejiujsqC1mdN98r2NMA6nVrMdoeuD1S57jWTPZRbty8lYme9tEgzWIgsd/c48o
7l0PIdNhYN5ywwXAhioRw0QkDMb/SHxxLfQf3HDudF8uHPfaoceIsBGkNQqKDLEtWLJoZUXFFVkP
pkGKdDsfD7UMH3sjfRg8j8f/krwbbCMJ/ABQ9HhAJ72NEgKc0BgpN1IuCtlTG0V5kQGOGX3r3LmQ
CHFArYaiQoPXMwmqAO3bMLe15lRk3b2GihfHSLZrRm1lC+fD8Ia7So/lrmyKy9CpTyK3aVaFJwW9
DZcuF5hNYR6D4yKG9DWOXbLsFG3fBlxTYPxRjqjXSLG3Zd8wHhiDk59yhyqcJ00FtJJVFA/1AEeN
sIxzqdPzqdWnyPLXpi1BcLRkNHTJLrSSY+8+hJ0BPSieRrUGeBgz5AEYUDFVgpsGTesGtEuz1DOU
4AP3KMeh2eG+up1a7xuS7VXPR0L4oAj4VCnF+EU1qefM5KR3aFjcxHrUDf/Jhv+RddZtzn71ctjS
WfzV0P9Ui/aUas+G1n4Fvvvpjd0L/IL3xjefPIPxtmMT+ikuwMR+F1F+dW0bGWSQb3sKoktkPhD7
8RCo8gNSwl5V+1MZnGlAkyjkZls7oyMCYU3Vm12hMVggxBbKXTdk68Ckf+Rl+QPJDoc6pCAXpUxq
HYFjjS72rwRqFBdnrzDj81/98gxvj4zWnMe8o0AhC6I7bdRJHR78r5BIjcZ7kDz3NHP90XRqckAk
Yu0wQCxm8/X8AsaKMsO8GELDIR9WDdbzapLg5cw512loDzRzcigM7jBJcwv0zVMlwvHOflAg40nh
rTl5/jn/Xtx7FNfLwltRsP3XZ2fTnyf3ipaVWXrff2/e1kN72IZKjzAJ6+ph/gR7Knq0rYo8CwUx
rhOtJHKRbfNLx5UGqbICw2uG2SIpOhMhRQE5aaDTuVYCF86jE1BS8MlfbTukl07l04ebLdB1RITF
MKYHM7LPFD8BqnwXY7ogwscULeqpQEPzFX6/jyK4+vu/Taf/S0qUxkLK5FBPe2BeyonZpFkwbXSS
PqHzosGl4qR1JiW4g1I5YlwyLU4vmeKlq0jZFtS5eXh30bic/624Uoxx/cfi/NMWUU0jVy268u9F
OglrMzWD3fz3+qqiYVtNw7pnrDeHec9976WAYIhMTup7JOqHea9ENc/8qlapukzb5v0//8a8NG/7
Ph3m9fmFEOiYsb6/K3A01l1zNx/4APJXhHmUE+HnbJjfKXu0ODSdSImcdsX8JbW2ZP/UXgaSs6bc
McjinbBf8qFier7Thxip1RKIY+ibxHElZx0lkLTee7q/SccMfC3UGG6w/OD0koSmBT+f3CGv4LCi
q59y2aAmwDBMs//zh//4DvMiapB0oWr+pJjlK34fvcBHOJq2urbqp5PDn6poTQnswQR61d8R/xd8
79yecl8EJuHvq4aAU3dYzjvvn3tQL/xbfEu2AnuL5CrkZKHtvylNItY/e5hL5KBZNuzFv0+gDPsF
QrQW/TzfpcUtHJuj2ORCwvqqEi70TlM287efP2f+zXnpP25zmnyk50CI0Xwm0NGnloBMf/7K4Kys
HbAJWo7/usimH4Caxg8YDItzb6CTwMnbN7KDbzTZ5EnTsihLufZ0pf3Hv2tm8R5kd750UrIJ5789
/8n5247hDRZY8BZ6ZmIlm6+0+T+ey5w/Z9e0LbOM9XRHktporV0LqL9vxRfLUzgR5zNvfvm5Wv84
Rb8X5/dHyqCQXSd9LVfr96/UvtwqT8TPbr6Palp41Vbzyv3PFT7/e/OvzNvmVW86C0ULuLuO2E1W
sJnfM+aTff6Jn9//5yk4r89HbV76/p15/XvxH+/Pq//Y9n3a5oVp/nXryRJGUTI2oAoDqoo1ojTi
YSmI/vneP5ojm4WnwcYdMJBVMIllxWxoOuIdDCF6gmditq5WCNItozFKRvyI+a7uomtq67uubI6y
NfIDtcYrVp6sgkABHYwEiwxr5E5XILcR/bZTBuAL80uGov5QqiVQ0nndIooHU7bw0NZkVs1oDHOz
nbZkJMGuIhBi+vl/v5jaJNR3tnYP3XtECvIwGKF/7KYXN+h4CszrrmYi65wXGw0KY1BOUqYezgR+
Te84v+F5PChMG9Ruwh06mR5L84szPTZ+Vn+29XrPLp7f/l6c37Ln0/7n5//L+z+fHPRWtjNKLexP
si/Hzc+v//Fx34vW9HX+2Pr9p//Y8PMFfz7l3237+evzu70p3whwgr+hVxjW//s/rU0nxz8+fixT
D4RS/fj9cT875x8/98dX/fkYyMI9MnPmUvNPz38+5ORSY/Hqp3iPgYZSt/pjsZ/oHloyOLsGLLb4
u/2i9iXW7ell3jYvzX2ZebXqiV+EvLIVTQAHAGs7LrHJRTq/DPNGD1YwMzTPA1U4PUZm7xZfhpv/
z3qU5OaSQhWD0Pm+n87DmOmFTjL3vTnY3SmRLGW6ep07MzLpeN7X091L8IBDosOkppzvbXDrGItZ
kICnG5zdFeGh/+7pFPMQAkC7tzMie818mY5QSoCWWM8NHW96HokGgE6QmsRA4W6LcRyyvyYD3I/R
bV5FzPyW0DtYqxMGSZsu2nmJkcS288eSSmXgLeiuB+BhGmbmZSowvSOjXKUTB8ieaAb530v/2FaW
AqZc2BHoXNDBqlW4x/NLhwDq8L0tFETCJeAYRmMxv9cajrH1SdqbjyeG9OIwL6nsmO+leRtCac4B
CXphGELIv2XF6FdKXPo9CEHEaNPxn9fNUntys8xdz+21udtG65sdMh/hn+7bkJfRktk1FeNpXFdM
L/PSfKT/sQ03ZUVhsPgI58f7dwfue3k+0G1KTa22yYydDud8iH86cub8KPpenx5Y5sjQK0UrOTfj
gtmuOC8Os+mwrersEAXFF173HJ82R9RQwJv/cUTnjWGaUZtlrNoogj0w+mVF8qexV0KQfcZ0bN0W
3gWTQdYBpMKqTeJHOSGe4rbOumOehfV+MF9d4ZQHYFV/vvy7bVRgdkpQqVtf1avDgLDg+6VOKQNU
lk5mwN/bhsKr6bJTXYaqYKxKL68PY/Cue06+pwYp113VvhDkzDU4HydvPkTzIk60RxejLiTFinP9
50jMB+bn6PilyiTVgo8wH4KfF2u6Of2szlemU5vZOhqir/kwzAfo3x2qZjo+HcFkO/KeVvNByU1n
Y+SJuZ2vtO9DNF95dtjKJUBHWiKT4waZ0RKo1bCL3DQWy3AiTk2j871UUP7N8Jcgyj9cOgnrbtpP
nspuj20Tb/+8/r3oeFZLSBbz53kXimk/fu/vaWleVQ2gIaBNF99XRqjZsCns5/kGOV87ztCj+5sX
v6+lzAz2Zkb9LLdpTZuJ3S91jj7MExyxvqJqJOxhyPaFFu1Ie17Tv6TQPL87TncKlyDntTnmT/O5
VBhAXrLp5Wd1Xpq3SUWh8cAAYj7T/Gk3KNNn/H9pxf9LgpKOmhm14X+WVjx89b+qP4OT/vqNf2kq
9P+RwrZtqhtSQ6Vp8WF/BSepwvwftAwaAkOkV7Y9ORD+0lQQnGQ4JnIGVQC+Eqr8CU7S5P+gIpcE
LQnxlxLjHxqK/6apkIb8hzBdVTWJ+YHGsMEXoo8+icD+EKYLkKdtkWVib4RlyySrvUd0BVXdw/Ce
WeYNqm+wjm5+l3ikZjvjcEob+LejhALFj9BlPukujG8UXRtpoxSUyS/iwRBhgwbOuWX6oiXll26c
7vjXXOIBqdVTmSGS80dy4loEClDMHiOFVL9IaBVxn+WvlFaCYtAwGxD0BdrZpDYNofyghpPbMHd3
pR0T0lI9k6sE6tRPTxEt3IVbyGuhV7eyhF2SpbRkGqdHwVfol7jBGZZWPHjtaIP55ag1tQduYOQZ
8hE6DmVS2taLrrSwymt4i8kP7jLsg7GarEdrXzIxpRGnwgSPRtBBzVNC0PsIXYN/LN0Cjn2oEHQv
O2uqNoY+0iqK9R1RN1vh4W4DNm271Vthq9jOjVNDax1gnb83LfYHAmrAcyqEidYaDkFcMKynnrfq
NM/DGOtpN1hoxdEKJ8wma0ZfaJCRWWJQrxO5IG7oQaJsR0QIajBwMD95Ov+FUZ3Qy/b0ZnQcEz3A
YiQDyjmVmXdx9dG7ZKTXpFkHGXjA/Q9RFcGBLPCbTW01O2mYxU+rZClSiDQoppJZr2uDz2goMB6s
tqI5aCGwkEnrEx3nPntuStOZ7i41r6BdWlA4z/NLaQ/KOdcybKnvidNbOxfTJDNdZtS3QBUboKgw
X42EbaIswKhxlMOA0upSZ+yHmaTKVrqkEL6BbOmD3LaojHN60xWJYJullnUqUWqDu8uZH/UWEvWM
vjmfswri1se4ZQW3EGiQazck99U+KZSlIFUp7tKLg9zkxoxwOVeEUW8HL6hWjSXr+7SUxlUVt8h7
fEMtH6mV8yLePH107+cVjdq30WXtxYLnqtLSe2yp64epErxwl4+POtE6zKuq8GWkvr5CdzjRdvSX
PquGB4hdTy2cgneGcQV9TcO4QiNHT1qk/dp3BUR37JTHgXPaUjzlq4CA1Nl9fksvFKA4IOk1DVYK
WmkjHzRTv3XMsL41BWngZP7e90o2fNpFsve6vIFsCgtIVUz/Neu4xGOAqZFBidbuzTu/i8I31YUM
SSiJfY++GOKXsLABdGhMmBsy2UM3sis4ztfRTVvQ6rZ8Qwi0h9Dtvrfk57pKf6YX2T1WpCrvfKqj
sAX06iUaieYEv3+WLlNV0SHN7vFAr5yZ2APCdZMnmbG2e8d7SmDgrluJ4HB+1+m0rdoY0TKkmQdp
vBmerUp9HiIlu1QGhYy+rKI9jjdvKauq/aT1rubuXTRWOh3L4hgnrXML45Z8RdUkRrMP7JOP7GJp
oFd68M1mi0wJzhdKzXURju2D7WImMlvt0dGMGwMM2a9ECYpF6RnjJVPFcIP4tF5qSW/gVVSjY5Hr
1qG3URGBV+9JhOv6+1TTdo2kXEeQGD6eaXvnU1ar0fiu55+wqtLZlS3gh5ac19ZKhmtUWv1VGnV3
kwbB4WcTxzLaeiI4BqYpmCbBGqRLAwwFzvF6Xp0z3XJM3xrjWXqibfws1ejsZlF1BegTPQ4Z+ZBR
92aCub7pCj99qNL4Nkgr7zyvIazyVpoPmynimuiHHrwAcBH4loN3GoJIPCfCA9sn5cPQd80FBfwT
oX4rS5jxHVa1+FpnRHp2VHMMk7GmgJd9g9U3vlEIDUBZEW5sRK3RIu9h5bvaA548UmgC29pkliuB
+ZrAfGK3+PJBr9MuP7WFRcC3Qn9ojCOCvQsYYxw/MpLa1t9ag5vuhJPRAlCqeyVVk2PD43KVuKSI
WXke7HKT/BfRBp+2rZ7tWCgf/aYh3za2vOFZMVIkVg6Dxnl1lbU+I+YGaHeJF+Il5qyK6fs8G+AK
jhYSpCWjUPulc/CGC06vBS5HfW2ZRHA1ax755YsYcdfEASgjNa9/twrXk2aqZxA27ZOJKWUjSLHZ
l60rN9CiUJ95intNVcloHWEJfAYLbHVbGJdyIM6rFVzCRQojvnEwwrUNwBfT8HPayByUxKqDYx+k
ty52dpKKG5D1nuUd+MrhoyVjvGPx8KIRlwR83wvISciaq90mi9lQV3Q0w6Rr5jtJuQ8DT03mvN1e
jChH7mOHzXMplU0YZEyblCZ47CtCJQwrrfZ5EQSPGpk7OKv5j+Z302BhRQojginsiAAc+GlWOV6k
2VzV2Tk7b5tW0zbM1nkCYTUf6xt7epmXunRqzrXSX9d91B7RdrbHeQmhMwnWY06oie/2JKDw9O1T
bk+CVJ6VHWDaCTSN9LIowYlOjsElVrudFVW/VSHUrUMLY4lOCLUN0R8aqK0DVH1vo9rT1I2dwPlj
73QvITbWJ3jaKV6Jk+n2UeDt/Fg0+ymZHWAhD/YOupNWWu4pR6yn0iy81UiMKi+JUidXhbvsAq2O
ulHML5WAj4XBQ2GbgB9bRFpVTNzQCYEo7js3CJdq6Kq7UYeAYtl4TLMIuppevHpOslW9Vlv3iBF2
sivfuQnTJy4U5+wNBhaFrHkurCi8aY3+l1HAL2xoklmS5wO6L2yNw32AH2KjTQxKvcZEGOG0twyj
PugWcvQQAm7BHTWiS+iri6rsr6qk1VaVxW83UNGGlGJVkEOyoClxUWqMILrWfur9sI/LHhyFpVJV
VTCe4aQsdnZoGUtpVC/UAhYibCQPUmBYltkXm44gWdSGISaR/INQ6xikXPqk1BKkE7BVScl/8BIK
XuSZFdqHmig3tQW8Vrj9siGpO/e3uPCvDR4PiFXdl9VYNC4LgvyCwHz0moo+JV4iE0N60USwaYev
CFUwBVeEfnX/TGLiR5uRr+2M3pGhhqV3ZDYMYlX30K3gDnojBBgQUJ1oMR+6bxlw/UX62dAstKK6
AQmYY8VtaEiKUt1istlAoEEwE0vQEIH3oeFEXIhEXnPgCUX8EYTly2jIFf2gLdhiOqRBgmM9PhSz
uFKqz6SU3LtWdJc1DpgP7O6W+I2iDQ7Mkzvo6xzVWe5JwIlTLCN5FKNyAJO74mxaw2Jdju2lnyzK
JWp/yFp3ra78irrqKjyxr4AZgvuFfpXtIu7EC1vrH2xN95aZkqOHbbKUUAJmh4DlMo/EiDa+o1vw
QC5yshqh0630sFhx9UN7ss2PiZyzwTPNMDjcF1hyFjoWv75LuLJ1E0c4oiSjeJxqxrXDs14/BHlx
LjwYnqVfnRg/RVvuahb02gVt1lst7RyClbsKZMzSdyVCEUFEgO9YZzLHFjrMM+jyJCQXLE3D7kBw
g0m8F+IJ01uiZl6tpDjCLfhIkUVsK+LeBdfjqi6hxuOH2yXaeOryAmx1wYXoCHXJRAx8pTNciEIV
fP0I8KmNcjPn8JR+cz9EyTEBrUbmHqCegRDJhVuqG051f9HYxJOOHlbQTL+NBGTD3tGDNRDu17FA
c1gROFBXNhnWUMdGR+sZyLVPVaK/VtPnqKp89cr4Fq8v2Wk2oQJ0f2nXoaZSig8w7N2iaqpwaT5a
ifNm2ep7aH/yBLi4lPKIswQZA4UgrezfdjK8G6Z20uqqnlCqJV7F5kKLGboX/rxAGX6hfXwaVOOr
NbuvIShORv5VVYaA+ZacjNTfS9BinLT+hy+DK70DErpl/kvNzOxk+QOPL0ytgmcRVa83M+Rc5jmw
tWW/y3yCMeL2BbLxs9fIu8oEP5I711gbLlmG2ndI+ldhk/dIcdIolCNDI22Rlf4ndZNiPgETA7ku
SduEiodgzXLzXEbmsRmR4aIkgOdH6X+V2dXFTcGtdiUwPeg6JHrqrCndBXjUJcyNNymCi8fz1ySn
ZZH1hDK0VXPyKmNXwLZZV0GwBLMYlsmlJbQP1xmEFcRiABOTs2c23LL8DUED0BBBCa8K+CG5/WZE
yKuKcfxq7A6HYlQcK/NWSQjKCdH9M2jAuD6a0U7vAsSiBF2Yanux0RVncfnmggPMFCvcGK1aEBAE
brRHBlG0/bpGT781A2+lGoXYQW5fg6j/RcBnszcs9KapUOQt833y/cB7lg1NWMNkfqySHsC8uvdv
jJCWLB3yi1UiBsrK39FQUaJuSXfXY9JxSEDw7sJ7u9HvTScNHqJMf3ZdHu1elRMs4ZL4IKtkwyir
2kuHUyp1mn43aoRAFPWz6hvxqSNUZeEGQ7TB3IMbuGAqR7oIZIEiFHdK/BDoNroZmRurWPeNZdOe
mfkZ2AS4m3htP6wKJziQ0eFsVBOKL8xHenYE1nLvNp/8OsjW0k7PVjSEm9Zp4EW51jHiqB0V/tOq
9veD3sK2EfFZwbuwKiS9/86udp5IMMI7IYOW0lnloh5RiDbWUlf6N7O0MOxjqpa+7wLrtZNdKSMC
QjPtUCbM4tNKfKp1WXKRK6THOlnCswbFG+2KTQxJ7KVKiEnAoDsw8b+PJrfD6Jq/NF1HSZFx73uT
CkQw2zdGqsrMm00OPlxzgcYZ6rE/uICRU3tZlDYqPd7ySv0Jpz+Py5IEHaU00aMjLZYpscjc4K1Y
3FSNQvR06NpHRzl2PF7txKkPdmkwQc8H5bGiVw1JOFiVTvCCoD7elLKb6IG/8YLAvq4DaNkR2H+1
MJhYewjeGmrMpUltL4yneuHP+rxRd0yE9/Rk5+1dQqnRrIb/+3Pz2yG2TGZjxXb+1ZIWY4Z0aP+P
j5zfFC4jQgivp/kj500d+FYSXUBLUE4lBBjhssDztggTipxGt610ue/K7DYkOqNOuy8/YTBbD+KF
gsdNsEcoSvNTIfSsqs9GXe4x7aHoqvH8N+aLDNr3KB+/rHD4KnSIqc3gwqbU93rXfY0RtW/gnw88
xI4JglmnRhiWTL0KkKuL0dC+KFBHke2vyly9yYYgW7af4zgFbMU8BVqpngpibWG0EGrS6GJpEce3
rOxc5c5Z0/WcXsg5+mtpjF0bLVRhgQmzml3TidX85vzi1zXk704+FuB8160W/AKyaB5EHe/aziB3
J7cWcd/0yx6oCLgeNN8Czf5KTZOKBljT87i2qUzP63DQ6fXAOajjayZVbK0hVLW0yjCtUk0aCAOh
JRsTBigZnY1a8hyj192MFn2yYiTTL/XDt9FGotzqnnYUrT5lg/Ki/b1kUv9jKOVxEfcTCw1+wX5A
JZJq4X08gdwq/Vax5KdmUoMT95MmOu68YxUlK1LLbxxZfviV+2gF/Y5oAKn1twkBwVFy6nSxntLM
DLXZtuF4o6tdhshHOwETXBsSaHwjVgGZH0FfMJ9ZxUCNXM4NJilLhy/rZqm3nIjBicFU3wqu7YSy
Gpp1bVprss7fCtXjyWClt0HvfOaDvQ8qdzENEaRkOFu6K8uJr6AMjlZKD6y49l5zk6fFrRLQcQ4o
egjlrSbMjdofQ/xiLbN2UTT+mzqKG72Y8i1Hr6VG51JNKcn6NMTFTp1ihbs1miRETXdL5hE1TYOB
VIyH0zi2G9vMMA8o+QnWL/yOMlk0CNQHGwe+G54jry+WPTExNPW6bcuEGtFFxL9pcQanRfyQNRQu
s5g8GsJI4oeBpjgRS+6zqrRbVwmZX/QHRzsbVomIPq7fXZvuTBkC9wny+KKFe12QE2Ho+e8oJyIp
Vg72YFdH0L0HaWoIBCerQe9ktzk3/klvu8Q/uwfVBcoub/N9hY21xwag1IgQE/eRtGexEkZ0DgsL
S1h+HowUAaHxOoD6VmI/XfJoOmThpZF+yjAoh5lKNhTjRvUwNvU2Acm3iKoQ8EfyTPL5uld1+KiB
T4XVDx5yY9skFt67glkAAw5OfdQReXk/MtxfIDvXEMiTJlEZw6MvuXkjwPBWSvHqU3aw0WMxY1ok
ZfVhZNahNqJiHQYh/cEEGWTEiDUaupWGwSyK33q3KQ86aHTAwJgSOtDmpu8vk5x4k8z1P4dBb24D
g9GjDtgj4jEW285zGGFed5vmIQxapjLNSI2oeyniYBnW8VdnVs+qMWzDaPyo0cEvGmVK/tIs7gxu
t0/G+1grETLRGl4aPbQ9oUBBBWJt+NnBHxptUTbySARoHAd3iSXOGFUWaf2/jJ3HbutMF2WfiABz
mIoUJdmSnOOEcLhmzsViePpe1AXaf198g54YtmwrkqxT5+y99ny30qcPmng1zX6viJfBSa+MpNmO
Q3tQCaTIqpnpraOdRwABftECYXel9dMpxgnex7Zus5saoxYV+qmIkEcvBr6ioT33hSSpNn2Ls1tD
a18KZkVB1UAlUiubiBWbKxqRdqEck6Mno/gNo/+XZufAvpXjBP8/ip9dTkRDUoW4BlBlN7rTPJLv
YkoRW+sfWnKwoN9fW1P1EOtrlPvIGp1fL3DL+855KLPuYIr6I28JMSOkXcMJ5xFLkw9viUl6fbOY
n1EG4NBBEu2XhCwnSf5QLs1PwoVCX9ofmFy+Gom7ApIn5I/j1EcgRKrPJZ0+Iy4K2Bd/iEk7CdSK
s+O8z1nzPiwee8wu6M0KLXJN719qIGNGZLxOjhIdO7/+1pkTLr5leYTa9AAwmrDZLWfXU62OdxD/
35uIyMF+hSyPGNZ5gnC8p2nvzU9DiQ8knkmyWEvVqKl+BDF6qj4ANI6Mp44lYIi1G9MjJV4F+67N
a1ycE84pPrsMZBNLX0i37a5AfqFYXzpLWBMNa5jvm6GdB6o3e67O9YKUc4rvMrnc2yZF2UKneKDt
YQFcG/Nbsx5HXopyM4mSvGOMMCRLpxoQ9tRwHohWzfxuPliEhNPxdelOa2+j6hFfhj/KTfWtQ22o
xlBpxlYHHI2kzq+LhXc7z+iHzFTQxdaOKXiWerpb3+KhbB69wmvQ69AztgnLEcmXwr4smJuaMoeX
kLwRh0hPGbSOIDOLaCjvSZ+002jzw6q46xZiquxysQ5WUd666ZfsrfkEfYVUSkshXbx4M1IIeKTy
BO6ChS9GRDA+jRX+BrtMby4nkig49Jsfio+nMnXqbTzh9RAqezSiMWySaMaZUWyu6LrvAIejd6Zg
kJxeHJsXhcqp9RUwp3SkWCbz5QRuCjVqfmQ8xn0hBjY4YljRW8wVEanEg/oZJU2gARxIR+2zwOtO
U669jTXBed+P27luOCt13kCSbbfuut2uZ4mnItaOdqPSEMy9M58+AbNVShAY7RBlUrFnmLSNVpVE
7Fr7mbXDtx27CyLrCRbl+2S1dHe0pyihwSHHH2rc56F4sAZZhynBwNFo1wHHVrGJDOi4jJ1YV1JX
CYYpiakjZ1jGJheFPP+xAHpv29EN82m+x3LHRzvIIWwGkwUVNkHp2tBAISDPVnSyhuFpLCA09Gp7
RqFX7FHOIQlQr/UC2hvGywjm5WpZnS1artSlPc0nlYgGqTF0W/wlbWuCgjEbsqJndOi0t0X7KMfs
eWYEQ7pMRJ9hvUK2/ZsyyQ8b9PzGHdGdl1I7kuqMXs7Fa8mhgi23tghXV0UwRaytcqrou+swC5cF
s5cA2d0C+mDsFdoDOhXgfBUDkUHb0uCO6bSBJWhEou3SJL51lMSGsCHW1mvuXgliwcbC0QCrJk/d
QDRp33VhJ7yXBYSrMYqvoV09uybKEdeKb5zCu+t1uqTCeBDt9NIY3lnGzDKKVnmlY2up2C0mDDH7
UqFFaScp6ywLWprOn4Dv9ulC0C3bvJ/FXqpNJ9mzMufzCchKN8JhIRiRY9Nf9w5R+knb3uEUwkBg
Cr8y9Dck0yzZRfo9uerWLB0+uCTPtwR2gltz7jd2L2SY6PVzgj+vFjwBmajOBvkjPSQSJ7Wyjo+K
5QaDxyEOw5y5oIzboC2JLTGlFQrN+6K8eYqh/FIJKUE8LJKaZP6ZEvFVdmYoUofa1Vu9TZrNBjIK
VVKcz5oYnrEdrTDoG9Kg+HivnZh+0lyPN0qdENIqGQT3g4enPn8CMUgzKqBYGswzkbwTqDOdLm1c
a8dkdW9nBG7idNDJeRxjb8uEDWtx/0GgROvHErtuJE8VyvkACD5vHFziDXpeLs9zYAHsZGrDBqv3
NqkyPap5c3JirnlezQYtT+aD4zUfps44KYkPopxoYsk/bkPWj82+Scv0DWKyp2nM5zBtVbrwSRZa
dnOocih8tTaf57r/UymthS/VQKEifrTmWRPMpe0Up8+Ypp/NNfE/8sqV6k5pdomV3UAA1KlMXGQw
Lv1/5nqwkDeIyrgClCYj6HHLUyvDsi0B5+B9xoyKZaqJU4py7wVIIHVDLD9IWUzxN249DZOgMAbQ
mbW67Xvnjg3tYxKNH3ruYnARMKggr+6EakAedeZdJIbYl1P33hf0t7QUG34ymflWg3CnzdqNxaDQ
isDKJy5XPkPJT0qThnKCY1lyTOZMU0gaYkmnZG/2vYOgrulsStAC3A0KtXmw8PtLpQ9t+3s0VXYw
jrrRBqMPIlWzA1LJSSPqs++WkZk/VmSXFGybdToBcB8Vruw0AXlkYgDhxTLmCialf7fwP20mg8JY
jeAbOMQvQTJ7jhUl4tqDn3l0x5R4L3cOBnX6IlhA9a1Sv3WHJPPdify8ESaJPXLrdC8sIvGcBJlB
Ul9Lr983nbeQBu4KX9O6YC6hxjS6IknuXu7nnhzSWVvIpUL3vtVhOAZjqq6iAopJ6yVyjDtzwkeP
M/ZZdTU3IP/krY7xvQzPQzZUQVJjNCZwGJIjiS2V04amTgZk9+g0uhNILjBX5VKcuTzAJzqV9jkq
OJOZPBn4bfCoK7GphiRaG+Ewscg0djez/mh/UjZ/REqw0BJO2NVAhbONMpYF1In5mIz9uC+LpdgW
pn0YCbLhatgdqKXv6oFhTzYmJ8Vg2pAWmJNyjxldoR7iQlv2C55g3TZN8ijQMHl9tFOGPLAyIw0r
GKUbs5tCVw41CwzA0MxmQ770yisgy6sUtWbYYGRo62s1bmDaxzRUjM7Vtuac6VcS3dsmyheuRbXX
h7OYP9HYL6dClQHTM7K6y/s0nha/VZxTNAC6joHTMEja1nUG9TlKH6JhpPBweWb43jataaH+0oge
TfIwYzq5Ed1wzz42HFRcmFrGpBb2EAmsVb0D39Tr1a0FU5jq1R2w7hb3o4y9l4j4gnRDoovyTXdu
uwh7ByKOSECWGdPrbyIdx7qSyXTH430kkhw3DYq9cMDjTGZThwZRwSpBJzXcxQCLF9dYxRDbmY4I
eTdnq9KvWELvG6gN0qlWeDKmwcmsyQGyqTcjEJE+/0WzzflC/1PtraEEFZqQDaCxRpH/qxPIEjF0
oOMzMo+MHe2zUkgwGhrlps2768RxnlzAHH4UwS0DymN1RdjwkvZxHScHtiXXJESbzA9ohyCNOOSt
7iM5IkVELW/nYTkaTgp0gymRKno8DjmjDmgVsJQkq0ObYjoUMcMldkyds+DBSx4Mos79Nq4w4KeN
eudGMaNExXiCZnUvEzGw7YCdIKXxlEZtuJhLD7vBJORXa2q/88Ac0fMP1b6EQVItt4VCnJyodhx3
JyNXzogKUH5M3VlfJH0J9nCId9L2ylqUjzbJntxXGvrXhfIMDvNg1Gz3xtiyfd1j6VH/GCOmNdEX
zzkUz7UXxMRh+FDZfNlksGyQN9xJMPMbL+eTXAxYlLOLRd60iUVlGv0idZfxW0XK+dK0iFuWPeSq
OznjNEpisqPzlWVt1LZLH8k9Jx58gl6l2tOrBEpv4ZyV3LmOSWjDJp7TWhveUtRDu7nBkAbLiUbF
SVWSN7qD7EREB6AP86E+uBt2FJVvgj1j8mGeCwkccvBZLhAXl6XulwyXFb+1ZR8InU42y+01ilUN
o6X8BGcFM82E/mDIV67tDfNJ7RtPN+FgDhFOpQHcrvTgVe8w2AVjR+qIApVryql/80HuvKJuqQ63
CLHZUtGUbw2CnZhZwsfUmY16uQkVLeeKbeEjBPu/roke63MUzWfErkCoYzyCjSbDfGjhTLQlzMz+
J9Yy2lz5jwleOmj4RFxJ0qLdplcDkhjWgdBJzM+ZFC7PUq4w8m4Jw+KvUvkk6uwhM2lbwme7ipbx
aebV6FK8z+mHsARAY3QoW6STmOwd4jCqqtjWs8qhLsf1Y8I2bKAeLdH/aNpwG3ke7jQ3ZLtfPsAg
XROjk2InayfGZJh/6wlTHtWuH6No2iObeBsYv4Ma4ULktf3HkiV7KmnVWRz4upJ5d13/MKh6XmTI
pZzHp2tL/ufw7GjTabU2htFMu26UJWjMuvTJ4fmwZ0PnyqlfQ678jjBtBhO1P/Wt+yjtXSINO4Tu
cTvP7Rn3pL1BgbRHWDNsI5q4WOH1fufm/XeujUS6z1TAhQp2ZmjN69RZ6a8iD1tHidZQugch9pKp
CoNCFcd3AgWlqbqQZgWfDc5+k8TWIO+bzi9ZPE06GtDyy3fbdQQh6ixLbjJx3feuMtZxfyhIMCol
Vj5WTKIUxqCx7WxTl/0fRnE1uw+EVzFOSUmfrpq9ApGtcWXDeqlHhl10NEmjkhxw3DVXhqw3d2je
nZZOh+k9KElhIb7ov5F2sYmC47TR7VnsZsPoUfPYSFp1ZVenFJua9ryoyncXT+ZV39SHTvXye/fo
PmpTUl33YFLGGrCNKuMH2/hjF1l/W2fLXTy0gmyjIJqS6QwKiFOEHVefd+jt1hQzlOG+2p5glctT
TQLTzjUa1U/dWN20tgANg4PaAjLzavfWfWdYn7WVv8YlDHIzm9WQq5p07i0arDsDPfU10iiwNwsF
J1Hu1skuuUDm5HjQZuoC1ZG1H1vuYWpe8n6ZDtHqhVCt9rPuZXuFZwiG9nArGoNEZZ0Ssx5o+DSd
0pGKCCAgxo2HqNonYDXetq25AUZ/jiAHHjQ5zzc4nY9FLDpgAZ16wKR2Q+OAbja4pK4OSD3osecN
7V6YpNSl6ahuBR16v8/zEkN1T4E99kcM0NF3UjJim4CMZLYHsTEqdqRUNoGqK9uhnUaIwumOVNEz
iaysWQaHgSuz8zzbD1odGfekJB9I+zJ3U6w9pMyi9pOKtXwW0VVt2RpZt2smD0RwzSUuwoGGrE7a
k0aH0DLlEuaYRfDajqRoGu5H1tB2nDuzCOfSYniY25tak+xayGUha1FwvjdQCNZutqemz9rSJ0Hk
io++MD2cYCToEWgezB0dsigRu9wgp1cryMljIwwHsvL6AzoQlUvJe4GkwicfTAmZvRNLidiboA9n
Zg2DZNCWObtuDbcdaZdWqxFPgay8/IxUK38uouIuLYxPq4Au25SQCgugLV20zdfs1GS8LzgUUNSK
jpjkdferBJFjf4tOvCgtEEjMxmHkJHDhCYnetazL8Ey/CWalMPWcnn1gczMKnZVSIpZvwJ208YHr
FLupKnkZM4Wrr4G0D8vmblp3nN+pK0DUpOlbU7Mul7SrU6WCP9XnxJH29d5wzSsVZdLBaKmtx5pQ
527rEFOENmN5N9gMT8ji7SbLiRFlipGK10jvUpBXAnA9QJCIFp5Phfxn7BqSXnpyLD0h+sBLadq1
FQUyNup86zhhqXC8LuPQI7pdkU8dT1bHXh+nacfzzxhDONcNFxuHsGa6w+qLSnUfOFI+qnEnNu3a
JjbrtAmGWjyWqSew99nQGyIgQxbcq43DxUlmeXQ1W5VKJnbyVOlW6es1uYKNbpCHuChVqCKNR9KZ
tNvYmD86Uf6IfGoQSjm3daeaO9tbrLBg7uAjXHnOU0rAcameh5H3zTRgFRZOfZZqS49Xh4bpNuOj
Sk7ZviWyMpgLg1ta2F25z4jqkHjxxAs1k+tfw+KvE/H/47a/Tt3fP/y1KF5uayiFfLuFYHatZTCF
Lzde/qa5+BAvP9PHd2EIXfzhq782yhs0eJefUwza9B9W6+X/fHsxNv7eVQqMv9fdw+WWy+/+eRZ/
n+TfR2S965ft/94SY4sKnNYcimu7g9F1uZvLo/99Ipd71BO7Lv86qC+/b5ScEuLybZvbOKQu3/69
88u3ly+/r0l1sO9tJQfpwZPv8SVwu+zrQ1VO+kFoGM00Fx7g5bsI7cPf735vc5fVEvP7c4bIiq7a
//3Ly3fxeqX+va0nN3SKMnN/uf3vPVx++/effx/r9//+uRsLgqu/aLHmazZ99G06aBp1Q3zz+0Ra
XWECcbmv//m2JvSb/KL16V3uvFo9gPpkPRGlxNZc5uoMM0+94Sysri5fSJfHR7d++ee23x8v35FB
cXTyygv/uf3y/5fbLnfy++NCFcreBwLF5be/v/h9sN/bLn9SXLz//3Vfl9v+uZvLj56Alqv1VuLT
Adn93t/fl3v5+fJw1dBkmPP/31f994/+624v/5Mv3pXXD80Oq6q46ivKMg3jF7svfnQi8vCs9cs/
P6qTMIrNP78e1TBb3DDz1o6LuobnrPfx++Wf20hmBjU4gaL9fYR/Hub3f/95qP/6O82LeE6/94W+
sL3qrpbLzZd/MAlaInfv/z6ry53+z+//eZD//LXilc1+zobtf74F//W8/vNuLn/4+1wvf3O5LUFB
th0d48+QDqaPzhcZ4cWMWY2C0YcG/ErcxgQVhn+vU6PxrFgwq5dTojdPl+tCTQsPcEVdH0wDmgkr
ON2HcqvnuUJLkS2bbSjrIkauoqZ9CFwHO6a/3fWMDAkUEN/RretMtth2s5VabkHZas56TuuM2JZH
NepILkqyXT7Jxxbf3M4mGnXj4OraTD3qv8HGkQuwk8BcoHwsHNFAzdyX8+3cyG8zIu+YkB9EaWuy
JnNYeoDtKtedAwDXKNJ0NdqVmvrtFdOj1nhksbeIIsqJrDTRWVB0onSrl1RJcX4q1wCpDjcj7pkm
OZITXZ7idQ5TGz1TkJIwerQADLEBO9ogrVRKYaboDdkuIrpr2uEwEQ+yccZFvTPJdSDwhmdms12d
nBdKE7Y2IteQsFPo6C4pLgTWUYkxA5clW33e06Bmr8JO74Ywbcze2qyQXA/8Ze3HYGpB6L/AdgHt
2DQnVLqNn/bmWzviZavnIqSASrcWazsVyjGJmUhlJM8H7NjroK8OczIc6Uqwx8hoAypq3YND0zaq
wRSAMNE0HFveO6DOcA+S5DFmhrg0+ugrESF1DRvz3p1vcjn99A5vjCu9N2bqjEeld4znPPNTIpKj
Nchca5qJvHf1qEs1QfSUsW/pkpdW/mQRBaSqUhFMi+XuomXjKI3YCzJJkPy4u9S0eadN2ulNP5pb
auNnaskp7FuVzCbRfzvpbRkztEcXyP/atJJ3hjID0FBiVC0jWdZM3XyCCd576SVbxvflvlFoEDRD
QmLFoo07U6zIKHjguskLj9E17nP3bkq9bu/2POlpQfMZYwW4UsGO014xEofMMbZhGzd2SagpOJeE
zs4+UX5EVMIUm07rEaRntjgVyfKHETZlcs94oDXfheJE51ofvtpSh+XI6ecjA5SbaUYqlxCy5Jsq
eVUR7hrGFGPQ4Q0x+34KCuRb8B+V3ZKr6J3FzFCkZLaI8uUlIuUosIFro1kjx7jUeMI8lo2SLKjE
Ag1ukvNVN1jo6EB0xX10N8PQWlr3sykqcxMTDD1L4vhAUvqjRl2mGSf6Ccl1UmHl8pJvHJVAC+CC
b7VpefVagi1tc68pfxyvQnySGunB0NTS9zKVCHtitgwIgVEiH2fNxZ/mHQeX6rsG4x/mstu0Sv6V
t+QrLi2FMY3HJlTc52StoK2sjHBJkSqGKZReiFIfL7ldI0i5INW0m3iiO1EyfR3UD6s1KXvIp9sO
3UOft0+I6WFH0am0yRvQhDwzQyMnyBBhIeRzrULuMonegJGnljRpJPsNbSI2Ma6J7JgZd2TkPFjm
mvDWavd2ZmIQpSmKba0o2CP1ZavCCW6uDFeLgeEPe81AcFkU80vsyY8objumxvV3trzC3xqRqSVf
agq1rdef3DZ5ArlaXVep0MLx2tNC1Zbeh5gGFzsx/VfEeOSGi40d6T84bgOh2m/ZaJ3RZb7Iwjua
On9WauPJUNHficWEE4ykhWSxY4Q+hNbUvMsTCHwphM39/GlDFouKR5CM79pQMRcS862ZKcE44Bm0
6SRikuDabTIIawGeaBUBgGhhAtiUhHfWA+q47EPyJm26BiEMNotDAxGYGHSmvII9YqJSszv4ffr6
2mjCrrSiO9QoAqi5l/nrCBkgY2CAhMSyRsehKF7HeCgCzSOQpu9oR/R9+dJYGjw1QZz0RFh5nI9L
YEOzcPOJiRgq+22vFM9E+NzJaW1Ov0ibqW+b5lgpEUSk+net5N9lqn/1LZwtGq7+oAJAI1EUx8xA
uVZGuQ+U3WLgxlQrmeNXDZXCVKLrhET1oGbtue1nv6zmYzPQ6OxpWOkjTzjRQ6/HeqcKvdtOir1i
Qpob5labtCYi23Bi9q3xdKihlPGJVLndhOhFaI8Kmwx47dAxVXd6hzCeoj6XOY0twzmAr/3oyQ2r
J5imblEGplqAQQPoG0dCBMMYof8AKSmYrMd2ZQYAzIi4NzJ07aPMA1thdoO4j5RzC2x1ZChfxPwc
E6BiOyMFOz+PaJQce8fU+9HUlp0jSnNXm/rOWsZTnlRPZPGEplYgRE+Qh5AO/JZaHGZK/eqpdXYl
/TghoqJp79EAP0Jje54XUQRm1z8m3fJVT/aLXqOroTVc2m1ox9NpccG60XDVeqSsmm2fSKwggAxm
M801J7DN/pBHKFRSezemCu4SlGpvTO3fvbgA/zgcJ9vaZOqIwLXY92bxlk8cE5noQ33lLhvymMAI
LGZ8bmpHUytvCJwB2mt0nJ8rhpaUsFXIJwtmfeloI7GvYYXH1vsspve4ZyboFEhC3Zo2QcrEt8y/
Rid9MtrpTbbLn4whrYyN3QLmcjDLR+arTOTU+r7BVTqkCtPxHGYn78eDuSBIIbNZbnONyIkSw6vp
xR+92x/iAVsO3U0ylmDjjcL505s9SCdW2M0gkDBUcN5YaTmXzJHgE3JuotUjJKq7PAZOoSGM2GKK
2k22d3gjc2ptkLmHemJMj0kt9pXZrDdJytqs6NdtMbBfjhC0m46+X3XUbRNVG9I8roX1pUKDzdXx
deBJHdTmJW2g46pz8ex1sDNz+ZB2wJOHweGtj88aSYxgFnciG/dTHYX9vqeFTEiUxUUCqUSK5Woz
MiaEo85gcHCac+qu6gVBJkg/28HkHdf0wWIAyMlQCJMKZ+/oRn+KYiIXeAQsMHUvqEKOuiduB7fw
nWG8a0T8bpWICQaPNlQ2Fm+O56E/wOzp9wtNLcOkN7xwbOSmam+4iL20nTZS0Uxb11CPnJI7E8TB
wcOZXJdnvAGobTAD4ZnhdBlebEFbbiGFHWZ5fUOYOyH3eFB81UTPaZTxI8nxf5rVuFKKYkR6PTyl
NOL3XcJUBUGPg2sBjwG68yqW0DEVAnuG6B0bTMAlV4es04ZOL09G550gjuVBG6GlL1I8X4zWDQVd
ARbqMked6sYQKo3Foslv8CY7vI0O4XFc0IHED7rjbXo87PRZmKyWD+ipG445xExoqDdW36VkU21F
ZItHFjgqyTvvW52G4ajNwoevYe3dSDwq5GQwwBje0fzCFQH6qI3De9d7YSxdphrpzG+RzBU0aTqm
IkUNVhvZPCcPRViLJrCNGZ8x60OQWub7cpHuwV2KF4eivmEFH2SDDpzaeB45PWu4dFl6NPFjyXi8
mbyMw6VN7zUuP0E/cK5FUc6YsD3Gaf3j9CntcY1xeW48Rb17RnDyCSf6iLezp/TGJBSlbsi49zTE
7bVNsRjTZJNefKYEIYfTOhF/+kyt/ezaRuNbpHwj052+6EoxbHHldHY9lhp7DnJ3+IiblNXcvlMI
6gGx2iLdJrEdsp/d0bu1ZMm0yS6IrHKpwcCMEB6f/oBdNsW1dWHYW5Oy0abxyarHraZbE4WVwtoK
Nta3h1tsqAx7QRMb9MaZuX7SEqt2jNlu2nZhirkkcocu1+iZb2tuRcpn/MlOGXR33iJ71Zj4E4J4
Un70SP9I65zQbqaDaSKuG/NcNqrpewli4qKkEF2sGMFd7vrE4a6Zpqdu8B7JQfnDaMfwzGM6RVsk
78GMU3qD1WgrZHybSdNERNK+TV1GKttyT0bBlZDNe2sqqFU9RGOAWp4aE8no1ERPMHpKyO4xdSem
fLSyGMBdtBwqCAHEKYxXlr0kXyStrI9sKEkxHmcCtG09NI35UVcxL2WcgQnvMKnF8So5+2MhKAkg
qZNdu000GyXI9L5MV8x9ngqHs7Qsx3ZbarxP5mie46k8zViZ103SGpbVn/rceiFXDf2g5IuUr3p/
rWihrU6MASwFJKkZAuPFOKEgrjZVFx/o/Oyu3l0y25s858KmGNdG0r+RIfqp28ocRrp8UAlJnYWW
wVctCj/tqAgtj6O/VmZvS2ESc4bkKwycxQJJX50bPwbjio09DX8Yal+um9D6LZ0wTfUuRV2/SVon
ID4R9ZnHUeJY+oflun9S5ktYBeuDoY9EWOsekwftvrU8pFOah6jYwDqX19b6D9s0tUSAAGs/uTmD
cX32NUSRjiZd6oCs8TUPCQ/ijtdMaw9Qnq9J+Ltpa0R/JO89ZUV1SlT7SnZtsNTUz6PwmMFrOuGt
xWr5y4JN3S9nWgGvjfk9I0lqyiUjuhExmdEPd041vjn9+JWWYr8w1LZ17R19pxU0BvD8amk30dRh
6yO31e85eBrzQebO3cAwdDNn5UniWFKYUW5qgNFEJ9K+Lo3HSNwPpsoglK37purcglEf+YxJdSos
82hqTD7zWMBimTBqqM5Nw65DApYIEqYCnjk+6VJ5Ur2hCuNkho1vyQC0wV0JuV7KLDqw1Xp1vXtI
tTCy9dLZVMyRfSEyCmwKTNvBl5TpdTCP1hWysY3shp1wEvRDuJ6LpxYH6JWaReQlExDYJMaW4HZ2
YhLBG36DaqvoNp3nqx7yKH0yfH5xumy9Ae9p5WzHVn1ViuLK7QZ9F03zrp6isJYFppeWbPhYiq+k
BUtrGQfqCzzhFBijs7GoKtl9jTdqfqCStg7KqjwhqhSFjLR5GHtLva/g+/Beq9ZAg+dm37OTvCYi
2c4zhmRFDoafeTqiq/mlNtNiG+lQ+3VQ67ICV4Wrxc4Y7ZnDa14xYY+YdgZRxqfm2R1aGG/E7ahh
4XT2/Fm2iq/s/GmaWL2tGkFrM1JySFv4JNI3G4YAFSIh78qsv5vIAcybNGcB0MjIrRTT63Td5Pon
IIh9lGQDmzb0yK34Ssf5KUfFRi45odxkW7CIKBDDDY9TiXSOczWHHjzYeY3T03vRMvmKGYXWUey3
0dYsZLPJMNkFRUQvJE2/66g4qg6aJrZgFtt6q9ksab9PJkhALnX2pqv179HA1FE8acyudwjf3h3U
LM4y0T/xykNuNN81M6DQqYvvrMDqO8oxbPXkvMQIVVu++P06v1eXmy7x9s7txGrKqXjGqfyR6lFI
IMAPSBbSDvB5pVyjNKfbltJ59rTpeu4UlBwtu/ja6G5kZ6IrY/rnML3KPX2nrK3wpJmPhaWKbZFW
Q5giYLQZNm+aZnzmHEUNooGv5HJIukA87/g/yNtDHORZcoAd94QHVQlSpn/Ppo52ZGyjO5F8e9NL
6xov6GcenXKg2oS6YqGz8PsoSjeIOlAkoaV02C1Q8HJuotmt213b2aHxpto6/g/jeSoHhTe0u695
8zbVaNwpRT4HwjReJdwPkiRksKDV4pPx4iMWgsd4sQHaUaCbxMtSChM+hWDEZQ+LSxZ/12CU9OFw
PUr9FpL3XfOHC28EVXtsjeOUyLvCZKcG4AzdztgiIVBfgX4RfabXMO7HxwmdQjgn6W3myKPhoSNz
mcmajGEDNoHHEZv3NBsP2gdS6g8H53KvcmDm1jN46wfdJpc2Tk+Jt+xygQWFNPq+42yJsU670743
1NdBWJ/AnAaf13XAVBXixqUZk2mUkUsKul2Xh3Y456196rkAeGZa+p3QyCjk2uIq8XGB8Ntq9THX
yQFWZP/VtNOqFXguhhYtQ4Jci+iSjapaiEUijhaqmKGqPQJ4cFNZTJDrSHwS8XnXJMMCH4Bk6W54
cArzGpFF7zOkoKZCau8yseSJKUpgltkfCgCNoYwuyNmpv5Iy2WdWftXhLVZz6ztxO/pUXdcEZqHF
4ZTu9Lk55zbpIV1bHBo54SdRm21bWx+51l91OpNYjwT1LMd/mwnjM4mquy4l89pGEZXcONAQ+mU8
Vgr0m9xGupGCvxiN+0gouDOin6VSHvXVs4Zj51HJ32ENV9ai+0qsNtRcOtrOsgkMoX05gyCUOn2A
iBMf6ir/BpTIm50U77MmX/IKq0pl4DTua15zOp7nfDzVWfqAheKDEuJDXWXOTi1Dq5nfh4Z0E1dl
IVdK0uCShZSLhXArEpkvncoJTLXAgT3TmlVT/QrVOt2E5N3DErTOVI9lEV+jgr4v3dHcOKrytsTj
USVWEdDuSecSDhRlJ+oaicEIHBbBYjqmr2nRmf5Pa4HrN4rPqGkiCvj6rlRIwXCI4kRofmVEmD/s
9nqBPhZhe7Xp6BW51lwbRfmAGHJTkVanV6hf5hELU0KcTpahirXI+eVodK7TxTQYUyOmV+p4Z7ck
wai+WKZs4zhpHi6xc13U1Ydttu9Ix29kGblbsjtOnCEvuB2crTIEXlWf0gECpt5lvjMO8dZRKt/I
lrMSVVdVIZddSzyiNUD6YclTtpDXXZ2zCxWl3FsEkOLGwqPtYrFbX1RjePeTQ/MGTBO7cio6juLq
ZBTPEGSCpKhvu0S8JhLt63oILjM8/P/D2HksSY5kWfZXSnI9qAFRsJapXhjn5iycxAbiLAAoOFfg
6+fAMrujqhYtLZICcctwYgRQ6Hvv3nNztkeb0OFEoZd/we63pSP+Grjthc7tNWgCnSoBwH9KVLEt
y2Mqssc2Mt8y5QgKvYht7VBuPX8iGaXlxpjHj6gXuA+Dyl7TPCbPs1WP7Zi9lq38pPp9Gry23bv4
QUgeC1YQBF7t8lST8M32oNtHEVuUgEb9SfMIIUBHtURsn4BiMne1JmjrydFiy1CFp2zUToVbahdq
zReV0dudOndTE1mxQmlBuEqLEAdDDZ1xkSa7vD7nhcaAgF8Aw0r7pO5djF3/JOLA26lJu5RU5fsw
S2hieuGhjweKRq3eWGRvL0uJ6L4c7e3YZMZBS9EyV1MVMolwKdS8SN9mgbEdR78CwOchxx99jxRO
K3vQxgZNDWSO7e3hn/8vgC7Pdcn4hmCbOEELXJrcq1oymtys2BK+vApz9eqJ+MzgB0asi6eK+LJ9
4WYJjgP3p0MfmdRKYANWp+14PZvJYKPaiYBOn5EtKW2ep7Rutj079HrgHtaTRZzE7WOpiveuBQEV
O9x9Jm3YC6MnLCz45bqE+owpo6GKvvHUVD1ySVQEDd4UrQNEXlhs7Z3B+MYNzEXDDjsLgg9LCrA5
Di10qErCxyIPw5rX5LAsedUB58jcPNcQbXo7N3A/I9/E/ALoc2QRDrpgbwHo1wUdq9Y3X/zk0iFF
wCN8ruY/F88TGMsxKgSiPwffI54cIoaX7wT+myUp16dJdx6y8lpKMAwoax7zEIc7RqZ9XQpamu4V
D+Oidr2vWpEbIUJIXnZ6L+fRga9ltA1VfRTAgHFBWFwRfj6uO709dD26xyqsyDAjNo7N9cBlbe3z
Xnz7uk31Bj8FnXiVRHRCnQAIsVs2nFmWuzBHjHcgpK6Edr+qrGE7pCS2Riv7NcRTc26TdhvS3tZt
KmUgldxgiduDTI03MNJf49E9++EvVFDyqNezF4GCs4y9nOVRPmbDc2BhS+k9arQoRB5bYP1WbYFK
mJgIz5fUzi6yPBgyWxnrxkvis1rDXKe6pcUCDcreGvFRdHRfnF5cqLGfHD17aTIvXWs1BoPeAEER
arDCPHMbz1I4iSKTDzGkaNd3gs4hTSp0mrQ9Mf5OhLHwGZslDNVJcy7KTpItyiB+yjxazMI2uue8
TxgSs4FWZdAzXOlDfqqZGW+toobTLAhLeQrT0nEIRZ/6JwOcM/OuCmcxpJ+FRcPKLr8SWd3V5G7t
0nF2F6V4Rkyxb7O2Q7rDYKqZaD65bvLe0eTjblNomE3pmKVFtA9lP2+gzTfbwf9KtzIkw1rVd3qG
ZmkwkbfNo6fgZ0WHBeOSxt61PWEcwDSIoTJMoemxGbkPwLwAmaPZ2ekEYPWXXpsRNFlXrv3crtnz
M/Zw+sHbdxUdv3jqBuZlnDC+Rc5dHdUrxHPA7+qku68yhkCN3fDRDMWRvvw5tOEqkKp+Uily5IG2
Jnupci97LDRUU9uoIgyH4at+bhm74yhlESPFFo9NfM6FfvVLYW2F3lWbfiz2UyUxaCQkUJjAf6eQ
m0MYiuY40G9PPCwNMlHPTo4PVG9/MDXj888nYHN0ZIO4kYe0oK1O3QqjH31hbfWbXLdq8tvz+NS6
zE+rmqZ9aSntWHMWwwADFtgi96SAePX9fJ3b8/6zaO3j1O/thJU0jYvn3JmsHZ4zEqxEMR5EM8+E
al1bdEaGb8tNava1qb0oOtpqIuK00AZhHpk3Zi0XGmWWYz9nKbYx18iDpSeWuQklwh5KfLNcok3p
zZfkNVX8CeJguSDS2l4KISxUdNUJf+1L6/DeBgaR1TJO0NBw2a8y9Vw7vOLK5k+aCQYzFTosa4xk
HK9/sX3bQAqenTyaksewuNdpoXBGMejmU1lHSQPlESTCOuBvG+W4sSqWUGPeZbnMekgXQQkuw34n
KNwXupZpa7MT+ZZhMZksOWlfZ+gjPX+vetcd0T5kZrDu5fgCjuFU9m4PNYFUyQzzJagdRkQTAAEV
k6rYa7/I8uUdsMOP0nLIofK6Q8gMlcahb5IJFo60zZ3yi9wD3qJR3vWzU9cLvOc06j0SovN+HVZl
uWjRoK7Mqtp1+bHOOZPtANcUFxJklvIsxpblRuXm3jVxdrKtsDnnRGl8qdB+181fvZq+ury690sC
Nuzqbmoc/dDEGMub4B3tHj8tTDIR06cAstRKkQuzTtnxONrQXwZmzGS1rWTUr5tIe/Nr4SFVqPUl
6x2SAqG563QiMCcRzHQYey1RxrLXmNiLjOxYqWu3ZsFamakxWXHb3ksrGA8OVpxFTOkj8o7NbFio
DSG/27SMH1st1Te1d2cKjY2hPj73CkBVo9MVJsKu7ZmIOAO+uzBvwACRd+OodOLZh+eoad9S4rQa
65fZx3ce1T5FMHfFvlcvwqQc6PCrLSJfY8++qws7uoZkCWvkYdJ5mVZDg5636N+AR6DpDs5Jl5D1
2H0NHg39UtKCJ7X7qaUpUJipDy8/d2h+WD/6gPJQpm22RgvyrlG615E7Qg6LxT6T8l4TJRAaG7qN
O5UFKHv610ZPzQc1juZ/mX/r1vDR9jo7FmfYGaw92zmsYijSDxzlAT+LuUTzqIxNt37gFUnOKnxF
NbGX24gUdiJOVokmd5kOW6gOrLuq8eWhQJe8JG4w5E1ejKV/5DzKl0aF1yZqh+FSYs0SNUIWBTor
6t5HEuK5w0p2wdYCU0kMEzVHB1JuRlk0J5xldP19Wd7pU/klyRqjVJCPpu4Hy6ii9RoVNoS+isYJ
BrrumpMolGmf9NqHn1q4Y/qKjF0Tl75hzDap/NN14YO6gtKobi7V7MyRhj5tQ6h213g+2HTfMo08
+tv/wqfy2dt0HsrE4dU23hPgArXLEIgvEiQQNIiIP9N8yIJ1P67KinU4KI0n2RErH8f6S1NGw8ow
TXcZWjvPwTMmJv8ljCOgMjU97aIh+LoOKGSyATg5oWqqqPaVap56t5y2JgakdQ9MSSWCEKGc6Rws
EIIS8SotHA+LUuvh/TWYxLGFY411UNlTeSXF2qqb7tKX3kOa84bmE37V0qgvrU+0WRKDpOTnEcBr
LeONapDXOhhp8tNmxFH4MXQGTFKXsbzsjGfLqVzUHT/LKidZQmGwLkCX1e41YyK2wsKOnBjlfFBq
m54Rq5FqzaoAWiYxbQVOjzUctHjdqQ2BGcDDggtQsnPoUKtQlqGDLeHFagn9GAM9tF+WbHLUN0su
MDbXuzOI+6u6hDaMA4ljZP4puC+FaUslgDcz6O9kgGs8tq1+1eZZuNFS8G+V4f1y7R7vYfusWpRm
5BxQH40obJuR9dmavoTyCCGFzip/uQ4n6JSln5WCpKG7LXs/DdV/PobHwSp/1AliipaTy2yeVNIc
/RqFDz7NNTrzH0YC18D1xafoa3zyFkHqjW9ay8B0T2ZI4ijzl3UfOnsfyc+hlOqHMWHhC0uNaXvB
G+CKL7gB2y7SljhF0o0KPJLQZfoEIYK5qYuTHxk5Srrx2ltMD2wRvBFjKVasKstgmNYdsRdaX58B
j6VbZBn7sQ+uZcOA2KUXkRgKqY7L78QG9ZLl9nc9qbMAb8AudRUF0RFDMpluDiGxJI9uEoFPK5l3
Z8xRro6MsHQnDYbN3tpVdrs3ICZ1mXrUxsk4d2iBzNLmNhDv4FLYbN6tbzOxwBnDitAKQly7KeFm
wPtmVsusQvRUe9GxZZZGz+3dFG17Qv/Jau+NG61t/VUDR9kXEWdLfJ8WcPlC1vqi3jZkUzt9yq0c
QPI6NcqfqRNjrVPYlUztO7S790QkHy1EZc5+cztUfC4iHkhj1ZONMzXgamlCSpmtNU0yQbPw85kF
SBByO1Z0GJjY2rzNPZplhE+ssAfZyh98/g/uR41fchXSL6BNS9O/8ck7Gyir7PBbNeqhMd3vMm1f
vLF5ZAoBhVRq5Mu4LXNn3GVVQDkgjFm9wxxVw3PtCPBGRAV5i47QPkp+namzG1jHsjI+jIAwxipH
JzZPs/I2RPiSesDC8nLfK+fY14fRGrcuV1COei9j4Q4c7dXq4l+1iRMblrXaFoCahwD3fP2du82L
X4Z0o/PiWomNEXDnZE0nFdnfZaI/K4ASeGcHhifrzouR1OmiJM8oYVztpmt7trmw+Hy55jcDTY8Q
VP+skKStckN8pll4j1k4OsAQOih7uhnKzyWAMDbu2ckBFJjkVbZtR1tfI5uz2V1AbMydrTGo8NS0
ZbUJm+oBH9iaEEwu/0QcaorSsK00jPKgBzK/ItglxEgmvyOIa5gW2r2Va7xucIrCoYvD9pYizAnX
2jhggYj8I52NpWry+T4YG2vl5k9RWd9ZHQFKQB14GvGKKGSi5uiWL2t6fg7A3EXFuHwZjzD0XCs5
Sae6D2HdLkxVMrFSDDFUJmlWpduq1QCUlNd20g2ozf0G1wR4tYRNWdnsihzUR0dPOM4h77QqX3vR
dI7hVy+DqMrXetkeQk/ug1AnzQXFkQGAcQ2/5iWmWEwVfpe+YQvQhnDg2PQDgPgKGehVErCCH2rx
ShvNd6etrkJvd5lPgG1rsN9Nyb2jH2RpyzwlOTwY7trQ+igJs7VYNVU8uIzDfvloHAphQ6zs/W+y
xd5pfonKe2aCslV5yKwkOVoUpVHINoKcsasr1TUakFQPHWoPY1+GabYxaA84mXOnTMxwtKfqbVnp
B7gyoM1q86VR8G4qGqZ2Bmal7eXSz51LPlmPAbGWgjVl45FjnNTT1i+NQ8CdXHhELRcMyByQSVLS
jcQCJ7FImJWyVsgoeeSFbHZKdDENPGO9zfZxAaq6NzZu27Irodno5woJgJaehKq/Atl/JQ2zCjkt
jOohrbqOi2bEClO8orv/ipX93fUFSWfmytLTcqtrinnZCMiwomp3og9asgzsMZDRPNOuVjE9Rbb7
LF21001rjymzWmmteYoHbcbLotHpuCHapDEuTr/QUq8rveSG0dTL3hcbwuMXrT58IFm/S5MPYc2A
g2RPU/ceSxjJlG3xMgU+oacTCSWt8YP8RdRI/lvUIW1n0nnSwCQQgzSnJ2UE92TeI14rGtyZ90Ov
+1MXFNcbyv//fqr/CL+LO2KXwiL/k5f/WZRjHYdR+28P//OpyPjv/80/89/fcyPu/350jj9rlPe/
2v/xu7bfxeU9+27+/Zv+5Tfz1/96dqv39v1fHqxveQX33Xc9Pnw3Xdr+F/d//s7/7T/+7ft/k3pg
CpxYt7fqz3dq/gt//eT8Ev7xx7X+5p3759iDv37kr9gDwyDBwHF8nVk4XTB0ML9jD0zxd9uxbQf+
iuPot2yDv2IPhPN30+HffMtiX2hbPs+hocSN/vGHMP4ObVm4ruU5whWO7v/xXy//Xz7G3x/r35hd
3RHC0zb/+MPA2fzH38o/P+/91z/+sOlPWTwF27Q5U7HwmTr//vn+EOfh/P3/J6GkTaD7xHd58NPT
IVnewnWcFGtPM4y7MQ03QdE9R1YVIKSHFSAgWMBI+Ar1CO1YLMBhzbknvw/eHMsWSCZHjm2gFrTu
brElt0NtoXqqinQrgcQj1Z9DZlRbuhtDaec07MzD7VC4c6pkJs1VW9Rrn1n5Hn4C6m8GNdQ8DsWY
mrAMh5G7aZJ+WJcoxXad1R8DS3xKRpx3FSfOprX859zDyELAQuXgcHK4rMJhvOuqKr5PvGyPhPpi
KI90sSYD+5LUtPWsj9iJDiX4WZCe8GkrDZEVu0mMudPsFKpne8Xtq272FDmmei7x0yMAdK444sst
iNxL0uvJUYvQhvVN8xWo4FOPLOegUm9cFyUdrZiq6yA8gJgD1SX1U7fJjcE+lvPB70HKWun7kIX1
seIOsQIEky9DXo0mD3ZcFgdrPjRzetDt4e0rI583Wdhgg/kzyENH27XIGrHJhUfubPhUOurBvCeB
lIbSn6/BdxywuVQebeKFcwjEHBM1Y2c0HG0EirfxGkTB02DJk4z09AhlHS1wgfTDrBP3AGrCBj5h
XmNRrwxNbBKjVgeCMvGwh2bKtDFKUeTpPZyN3mlWA3PhLiSXKW6dfYhIfZvbOXoMY06CtDvHXKjB
rY/BRPAhEbSkZofexsxCd4tx1Nhb/j+/9f/2Sfz+dIo4EXQwu18WXRW9HIOd4bMJMUgMwEWad4fb
QSlRr73C/tZdlPiLbiAcB/8A/n27PjjzxXD76vdBaVFzMFNSCsXIEJI/f7gdbi/o3x7im8R8MgVo
dE3DX0RkDAFkuoWJ3b4kHPNuSMmDjw3zTfiYs2g/l4fbV78fstPmH9xa7AB2L2+fdGHi5rp99ftw
OxluD6cRtCDFPFuE+bK8XYzulHPnuMWJ3f7n7ewYpP1qZQhRm/kkvr11vw+//x86en2fyMMwW6cw
nhLzNc0NhFtGkTGHX97+JYX8vvLKAc1tSP7XLfXrdlBU4qALuM6zuGau3iSoO2w3wsDRzxhPSwIi
N1xgnv/0OGWzPrb3KOopbbw5Ei4SnQKdlb6Hid6hjyrEKtbQC6LZm2aZ93Sw58Pt4e1g+ujJIMxq
i8x+k0a2M3Arl32e4FZrLboPQCh8E9Ecmn4gl15d82WVj/D7VUt4QPDiFeyEC1NfuXEHU9CynkZv
AqHWzhGytyclSDKI0wM2Jt7o+VmiEUSgPR+s//7q9tBvCljsyKWNGVM5zj9gBo25zWR85gaxSqvc
2CcEkh4Z55CIrWvsYtln8Lo56Jo2osbC8TMJ9RpntY+JDQymmH7wzmJOCRFhHPA+9Yc+8rvDyAW/
CSL7tWxaghBc8eTJuV8zP8Vq/rSjjApeOdDq1Lyg3f6hj+Fsvro6g6txqBzjQoQHMMYWK7KhN6tk
um98pGfFIMp11zcXOSkKLY1UEm1g7tGf4pDpw3yng04VfMW+kdJ1Lg3Sv5BLBfVj6unxLky6Zx0k
qO8NFnNV/52WBMjwIbvHIYwu6xBnM2A1Tjd5xXdUcUuQKnmr3SBRXo7pufQQjEChe1MI0A2VvIWi
8PcWHTH8RSB7VYkQxZxPBaWuVk1nyuj0twDL0Low4EggxrzEJmHghZxjTrEqLeI+BnTOq8OaXDJr
HB1IumZ/RYN9ItwxY4nokU8i2JnIxLHD7NyRpayD6jnGtraiMRPvx5axXaUevajBK2RTV+kZ9e0g
OxOoBPc3GylDZQ/HSQ7dofRoR9cqoo2QjM+qns3dEp20F+VfiQXYgFHup6aH4gD4311bHkM6gnVp
0/REO2vR2vT7HzNMa1vKEeqJx7hyJJ01JhkAETuqT9TnV8uS1tEFb4nhxqPqtWiZTDgIM3gfNorP
xi7lQlJ+s2EvjlqNpLfI6VPjT662TYch3mpgLdkxFRK60SKU5toWzOgxuCxVHdNvV5Nc9jaDVipp
OvrSM1jDC2tZC8vaWBRaSy9LvuEI6TTYxqcuHa9p7QxPJBKYa0qUTVtY7hphkLXR50B4ByKOb5jd
zpTEa1Ylv3Rs0rt2sulOuLk6mjmEFEXszmSFX9GYOhcv1cB1BGW3zQO4VTTkoTVJY2MU4mcBQWoz
gJHPLXRxkUMpNabM9ltm3UhClppWa5fOSfRFOHjNsssQUvfMxh4HWePTRrO8CqF/0EM3yGqwqUIN
JpsG+6SP1ClJbzd4XrHVpRszQnjgoe2hbI+6Y+HT6p/ojhd08XU9/krCCCB+Rl87crVzd6PsVARM
cz/ftYoLqM8j5O49fAFUBaueHsBey2HaEXeMb8/RzjyZL5eGPXo3FAB4MRoxfRm5dedmZGiU7jlJ
eU8dvfjZ+s2bV9GGVP4ZBulBuFy3tF5qLIHhZSBTcGem7o7NJc1zeC6rCEcTtsnuxEjb/jG5gbYZ
cdqYTP72Tl7+AGK97xCxdrVC1SlQLKS6xDlF2TOQY0i1Ez0Xjv+Z0qxcN3pokN1uA7Jp111WyK0L
X2KVGozhqB9pJUQAkrqxu/MnUAq9byOl64fPMMeZmaSB3E0pE8N2HznGy9DANyk18aYcbjSuD5Fa
/WhjwpyVJn4RFWPf5/VTPUanEqf52g0ppOAy0oEXsIdy9CcOMHE0RCRrBnaSrUsafpqp7szEf+SJ
3sVx2C0bbajOEmt2PIZ7cKnfDGEJKQpNrOX6ydKRbAi9r2ngEqEUiUtnsLfsHdNftLMWq8507ZwF
OMO8ND4yqfxVFtwianx0myJ1NBrMGjJ2i15xZqLort0PuBFXqfnVRunVOQ4muSZ8xVmqxDi1nbqg
NEC9nyf3JmkJREqgduvbJ9GtrCa6wgeBe4QjpHbRUYZ2ofbD7P5BIoTxPMGtXntMVFj6EXZjOVlX
5Q0b2LyQ7N2tyisyZmSjDij5UYwG/pwUQXSnnT3berftn9YYB8c6QIVtM9DWdK56ZADoopLkbnDZ
yqAEwELJzjtvPnr6jRsXMtGUNxv0h69RiOWnm5gdp5HFd/kvkYfotwNUfJhEsKIbDj661I+aStyV
L3x3nWjVVz757Z43Il1q8lrSY/NLrb6bPFgQ2jJypX2m07ckCpDbkRa7kOyY5Q14R+kPhP6hR8Zm
WjQ/TO7Yx9Ggox4HHdbPAvQBQT3zLAXTqLYyc5M3FpPk4MxzBT0udm4sKXMIwUhUsQExTdrrANJn
Yc/7k9vj21f0gKo/Hw5EFzSjxpZs3tbcDuxNyz+/uj3kloi3osmfoWSx/c5yLGB0XRf6IPMVErDi
cDsM897o3x4WnbL3oTrkJvs9FNHGqprGRwZ9eN0k2Qr10MRHgPDghCowFbcMbALQUqok2l+N00Hr
FOEPhbbSKnDBa34zrquEnVdlEArbYXVjvNsc4vkwzXmQt4NU5NqDIiajOOdTgsPXHFxhy5XZgN4D
9NOyhsILS+eDYfcJOEkmNYIwxnzs35NQG9eWSScGl+T29r9rI0ZSafaMh2DbweY9OHAVD9QY4yHW
kVDbFqMSbc4AJRPwa0wnNBM5lATofKWNrePQGUP9T4d23pWbYebOZd3Zmcuf26Gc98PgT9DdO8gn
wwoogDXvp1thj0QszI/9NBg3SeZePZvoVoYWRHzfvrTm/FY578pvD1F2wofYiHlnPyRtrC/N+UvW
rkhf4vc+dsOWWfJ0QctDzrMwHm2reAY91u+4ixjAOXXmGn11nkQmnkQYLKXl3WkQ1elRGdpVuvFX
F1k0VQdmgCPmi41Xwi8JWoktYj6AZ/meUifdpDYJeNpAMrtRUx9NdH+GFXIjbUsc2s8YBBlu48+Y
QAKsZD3IFhhImD04RaIYzeg4ZM4VIs4OT1+0ziPnvaPdd6p68EhRHF5yH2BMn6FzSTTEvY4zNJum
Nt8VJZc7NMXDiVtD+Yhgf5lp9Qs4tvDJ8WjotsRzrKjGMQPYuc0Y0kkogbGwiP4X2VXFuTVadIEp
tJNkrhd1yxRrYTNn812jvkZdWF8HB5+GIpBpW0v7yJnnsa6yZDqxkXNVFhPRHo4droQWqbPpj/cq
bc7AJy58EP6uSG15JwwcgHVyEdVe0lBEEwTN3solVjZu8eRaONAkyV/bND5mm6qMx6ucooG0Biaz
idGtmkKp+6yzdBq71bkfMup/Thi0A4xUyopJRecqlGtTdtTCrN4rCF5BLuqLP8bNpStUQ+h0z/1c
xfIMpAlTw1B/2yNNAz9EPbdsK8Kd2saadmoUd2BpcV+mA95VjUoma3jqNvE0wmcJRvhzcNjfAzPT
pyOrwr7pPf0Jjh4z19Q0CVFtvirkNUT+JcUOr8VG6xnKYH2PVyOYbg2fyN3gu6+uh1uxU8Z+nAAr
D7Z9L1VEpzRR77Uf/tTy0bprx6q/5KKEh5drZ1u3AmT/4itupxQpus4InRrr3tKZ/pATscrYtWzZ
Plx6I0+Pud2zn/OWud4W+FAdJOLWYC2MhJVKcnExUzGqK2pqx42vbdye7BHKqTS1o94lI4KH7LO1
LGcNJEtSkkpSpLw0BGuRqvsEqN6u5yYNNWxN1TyeXGWSWa2H6AnpyU+1gVkzfR09SXlS8LmmtgLk
2eGAx48JCa2R4OF4RSh0G5eTq+y3UeShza54NjE7+JxlZttMowXjmRnhiFhlnVCwmjQddl0lXwqH
QnZK2pND/zgJ7skpeKjo0uz4tfm6gqTFXR7Fsla727zArMfnBhlOJVczbtZRHAQnj3nUeszEwTWa
+0RXw6kmpQGbH19RosC706DCMfzMtykVNRIirMpxFi5ToM07qr6zFoUpLJ2HXsJVNAJdwuukB6QV
MlxyMwKfOgLVKeLu7EvoB+jAh40c14EcevB5PrMKxz+IrHIek6SLHoxQLV6qmeLQFp9MkfRtMtc4
WK6uHdRA9ENn3eh/RCrQH/T8DbW1JOEmYgSWEfjokGnN6oq3pP5gUg6GyanbTe7rboSzdCJzN/MX
Zg8ZSA1GSlRMmF1Jr0ouafMx6CGMmNaq91Hrhk/IPpBMVt6+qvkVqSy+BuOU9p6zDPPIXWY1AN80
JDBDF/ZW9qOxiOqqPRJF8e6mhnXyO1xdPrGhK2nYfKppUK7pdXSEuGlfXemOm07g4gft/pygqcAi
Lh+71q8v2IoLHKMGPhfW2GZqHkKbvoYW2sPFkNkcGZBslRtMhzavl/i20SLpaDKnLsIY6hl3DBHD
c8eQ02JefxdZ+oW70VuDKPqQe+reneHgccEZOMuSuhL7td0y18efRbQO2XDEFSky+Vz/BwtNujdG
c08J/FmCqzyPoa9WJDyoTYAJa7uf/JzRh1t6q2IwD6YXdZt09ndkyD35ZGOMFcUrPLWJLWZ7jhvT
uOI/MEDy9xYeXiC8BfjlDQCFbOVHQ70qzfqqQE89zN1UtUNV5n62zrCFH7Xmmmp2sUNwCJjG+Rwu
tmH+IQZd53LooWhGxkEZH2wxhl0Cg38HdGSRySjfT47H9K9rqk2eMGbTYrXNq2Lnp+63ZNv+Q9xA
aVSRkaY5Z8M+RGVW7cZ8fJduilvN4VJy+lFh9Uf+2ZZm8APHom/vZeykF9xY9j3b63451IlEz81E
VdMV+kXT/9VMEpeS07ZsdSMMmo6NugLiBRMdNtidkT9VqCHHaUTZFOGKspXpbdrMEWsVExzQoJ1e
TpgTV2hVS/LJapIAavNy24rpLfTS3G5JrS6aZ4auziqqC+Pg2zfC50G0wG3tonNpNTBpqgi9W3Er
O/VhHJ7sQR2TeKQZw2YdVgki4MArVs5knyeTybIZMIwncoxctfRToQ1eZWP/4Lbmc+qY7dHSxNGX
HcnbKX6wbEKk5Kbl3rNl8ET8qVpFA1aYKToOacX6hBSfZSzOrv0Emz2Efe+jmhsF/qI+Q16oG8l0
cP1jrhf12WguJbRHNr4BqnyvHx9Dy0Vdj5WYVpRYmD58hqIJENPEaXRJbfberpiSDUC5rwqFKbHn
JMuV2a9alyjOPX94t+vyIU7KbG1XiJaQEeMoUcHTNCYWbc3Z881c/ey7Lg0HXz91s0INZ1C0xzrs
Qt/zqVrNRyqpXyjZ1cltsGtQMTZQnZlQQgaew6T34MfWOi5ZoAMZeh+vMNZWS6OjMxHFlyJWx67T
Nn6Nx8OaPZy1rqtrZwWQ/95bSZSjAHeIFxzTces1n15CROSCVfKitRGdqNy2j3mDRg/l8X1V68QR
2bnHCiOCrZ3UODnKmiZnYzzgtWF7mfmnsI9extRnj1hhGEEzgIckKCry1KIFJAIMvdxn9DPFEfdD
lRaoLlHMFl2qnUIb54r0m3oHImJXGjhn8vmERa6wAsu5zp0SZYbfaIixyle98upTMcjo6PLslUYg
SedkkElpm+3SKXjPwrKEDBqv4t5jkbV99aBVw3YqtfBRkg46NDbnWM78w5Ao5Cas9VvbQ0ztt1gP
s4F4K0rbdaaH6Da40ZC1C5kBUTbusQG1x+Dn/TGqExgM1gCuD0nnOZ7/ChJpQD3GxI20YDPvWeQ8
ZrKnu24bTxYDxpWjGuxrDGsoH6ruEMuHwsn9dc4fJbqjMcnOYYeaVMXFCy8KWeaxTmoG5VWa7luG
oYYWDxsIitrK9VsbyO2M++hINWDaVi0JUe72MWFVURilZxoT20H42q6v8J5aOEA2oiHgvo+UZBTk
GnuQkZ+mzaYIn2ZLrgzgRsenJYGfIdyxK9pYMC8g3TXxOp6QRgmzL/d24VGvoarGqjn1K3fQUMvk
Wr69vdFGlCyR+mA6Iw7AsQJyqTEzI6h2gdpvpjzeCFl5u9YhBjF2a9KTkcOic9zFAwwj5yfsz2qZ
e8WTjvBxZ4eWdpBMtvGftuciG976dDJYZWGgB0rQUcy6ydywV6ZB2iSvolLT1s4m6xRkmb+txuwD
L3i90Efcgn6vp/QjcyYnVn6KHTYXAe3VFeNwSaJ2sTEQPtL6ZmK5T9xS3zMoPPqFvHJPDo9eG6RQ
OwU+wKS4tHq7sXhl2xLvZ1bZ4QNUFvecEzYRD6+IG4YTmvISHgqWPuG1ziF1fYq0QnuwpXSPt4NX
95Jfh79Ft0R2tcsy2YghYzkP2UIyua63CBNcrONOfuZle9AcrkI6b7bd+ftgftS68k1xPhwp6nsa
+KwFg+W8ZHhlLii1SdmyzIcS3uBRxi32BWrWtZuodWmOw0M+H6B6r9FGPfg9lWquZI0S5rl0/e4o
7Nlh///ZO5Ptxpk0yb5KndrjbwwOOLDoDedJJEVRU2xwpJACjnken74vVJnZWVmLrt7XRicmKSQS
cLjbZ3YtqswThp1kORG5QouKyAWFRrTPvbhfZYlxNSnVftInxbU+kskNh8naGgKjXMIbt1RUAe21
lm7yUKfK2WZg2U1VuAVCWUMQTuG3tH50iNPpMtTcv3k+fIquDHcmb+o5C+jkSMcQw3/rLoXCQ5ZE
7e9+sMVjxGXo8UgmXjXX2tISSmSS+DkPYV1yqAOVBDOUzXmyF7ldXzwDD1lVSJrv6vaCQFge+wCq
QBOI+OhkbBtthNtk9NoHl+47zeJhwNGUPqR4RY98tS9SFuE00ZoHb6btoDhdXTBhS6urYraZp7bK
ygeJdBjalNdBi7z3tnksKqoTNQL6+8CFq2CWDcOT0osv8dhdJhl02MijbR3T/yW8PNynaYZO02H0
FjRIQQ2EaT53qzekKUcWz+WQMuJpTMxzRp4RgMKuz/rhcV93zh/6Rr913DlbL3M/1SgPfd2l57xJ
CIhEGGdKv2zXdjWdKytXy8kj46cQpxcF82GgKwPGrIRHfcSxadOnMGmwKxdg/0gxldJYKROYcWpX
p1Zz4INK5s3TKIst3CZMJ0mvjnbS3HQXWmqXN3yvA9v0wm3vhe+5JwTce2DwLEmAEAMbMvC1t3IP
WyKvcfHTDm3tOXNzcbSc3kYbOKmNtmtMJX5hkxhCU7qPzYA81dtzb6OmCXzMpDAh/GEmM+pvKxjy
Y1bKdYBjahdGFKLpPGRqQBaZk7/rY44zcOw/WqpIB3eIsDPyc7RuaW+tSb72IEfxpwbJjkKlZ+V2
7ZoyMo2x22XyX5xBBJtOKyeWQAeB2GNyKxk8HfJG3Iv4aAh9eAMKj3+qEulGs9v/mPH9TPv+Ze73
f/8MLNsd51O2Qc1F7E1nLamYp7FtTYbCR4TJccVObqegbaGUAYlNWAmihdA6CluMDHQV1TN4EH5+
H9XYtKI02CMeYjryekRWjHcro1ds34UYMO95yToU0LZcPYCCjEkJ83C4+pnbN/Okmz0U3ucK6lIb
Yk3Q04/UcltkWW3nVZcIMNk2YHR86GelTE88CeOaNu7awaiKFTtdlRaO3ChqqCGYP6gkOoMHCrc/
ybB6FMQWBi7ulCnW0Y8rTsq2+cjNQs2FU76A+oHZL2Z6AWeZ/BgRBF0y9E9X4HiRMRyjKI4jd4hU
MRXEFgG/wMIcGZlRdZCaXh08iq4W5gT6FR302YigHgTRHPG1ePz5Zc2gXQWUGsSz33T+SX4+ePOn
UsXGwPsff6ZZZrSJx/z5X+bQvsUuKeY0Yg80a/785D+/yots+Kff/vyFLMZoVREBpoJWsguu4v7w
8yv3H7/6+a2aX6vcNO9TU54VAAJKyWgBZGFP6KZU/qGfP3gZ1r3E0uxVJ4BJ/nwA80GapQK2LBl3
TmTA4DnOvywSJp8/H35+O5lsRiO6BhcCj1TnxuOxDiadfQAvxvy9TbOmiZ4/2zDiH5NCzOqMqs7Q
mGkFG97Iqjj3uWpbF/qbMVoacAxEU03nQ/yjl7IHqQ+etF9aL6JhlcnyAV5cc/j5VTz/SmWJvakb
zNXzXzJIHPZKvjTzjwNk+m8fmqJTq75LrAUs0fzw45QhbnJIc5zzcIM92DrlZ+cimmUOIYykGTHK
/ONDZ+Wn1jSqbadiXCM2dHbnRxFmOGisPap/d1rnICOiZIaDuOK7Mzb/YxD77xjELJ7uOKb+1989
WP/FIPY027b+bfnBQhFmH/9sFPvbp/7NKCbdv2y+lMRsM1vBTPsfPjHX+suyJW4vSwIWMl3D/Pd/
+5tPzLL/MnWb0bGJYiZM/tU/fGKW+ZcumLJJDGbzIQnj2d+/x/+GT8y0TO8/+8SYw7AF1LGcubpj
GZb+Lz6xNiQFVUU8j6q8CbaG38lTWLb3lMPmUg6vVd/Vt64GnFMNXbeCPWefovHYTTRmtzZtaexC
vHwj2BecZfnog+lfeaxa21wzDhaN3PQD+kAHIFzgs951uvc7iqhV0KY44iShhQydqRPg9M7T3Rny
VXDGEBM9ebEOaiyznkcfETkdGCkbUwu5xGFwzTF02+hBvrID1wU55wYbUZGFqY1u4hwKi9zOsmhn
5om3KcgIyyxgF2wzZERQhABjrA2+0UXVqJywA7ut3A8PeA8GECh9ubSqwMPpG67jUXgbf/ZoB71z
rudKjLpInqTBmS3tLGdXxtMu1Lp8VYZEy/WhW1glscAUfXVrquHZU6RJsiQi7GxviQuFx2IwZxRG
Tz2YNYDFqqxtEEUeyYZQ8IBhnfK5Xg5On32RTKD0NIfM1+WmwfYKX7MG8RlZEFqNCOs3LPSnsdMU
aka2i+j6WkA4t7ZeSWaSq+rY5tI4JL31WdVEkN26zPZGsCc8bt+9skZmDst9ZlJ/laUqhYnv71rf
DA4o/hwr1ilTuI+pq0+p9UwwzkPF4IQe+f3N0qOMaS6BQ0dP3AfZLYJOhmBYU4gEzCmJ04hLP4p0
XwOYA1eCWcoPpH60W+3IFDc5KGYw56jzEOK94rlzFEeRdoScEyobb0Y+EkVdU+Tmn/y6Yh/pwxmw
UPkJrFWPU268ZsVUnvRKvgx0tS8tm5r40dfljeEOwxSN+tWyHZHXnR5dkSMK1hcymyRkp9C3X/yW
nnPTt/YgHW9iDK1NSWrOLQu1LtPsqhPvOxKNCSm2DcmZKWc6QkYCgtvYjxXm8RsvKLsYB6Zs3d8L
zSPp6sEUoUWU53UXOaup6F3SDDnA1jiwNkH1ZfDjLkzpyKughZCk9XuRGsUHmDyKDfwue0T5p55H
r+G5m53zqkJ719Nat8sYJK1ymVykgxUcpnvAdU9JmVuODymug2vd3Z0AJ7Ia0pubATJqmycBxP0A
5xVveqDwHjonmo8s7EW9vSulJR99zqsF/ru9kQU7hPYKjNXQLyxwI3vFQS3CTr1uXFfHaN+gV9lt
fWy06bHMu3g3ebSKT18RDYkHQFKUhKfpkzM0ZzMJaWQK/K+0ddOVKXWd9zUDGxlAEFIlvU1R6sxn
aWsRMRdZuMIcVrCA+p1m4LU3/aOh/ZKjdy/DqrzEDCwj9rW8UUyX3dUYuSfmnj2OnxoWSUuNR4xr
VecEptmedxqT7KIDK8bU1V4Gc0guMGjOqFTH3Bmi42C5xGACHYIK5U0t/QycXMEae0CzNnYOAn3A
bRJ3Ec3rA9Jqj1cWQDex3kzdK/Mlqxzy0gCEM90Iz0EgjZkBBARAk1eQ5XeWIHnt+/aPqsnbysxn
G5un+dpJR+c0d0RgAyH/PddeKF0426jE+unGOVYmpzwPQQh0tqHiIHG1fjmGzFHahvG9cFvS7yUb
UeyrK7dn74CkYa0JuljUU3ohr4/5y5BUXCVl7G111X7VDk0qSQDzJoCMEFk1hbai+pbtmKyHPjaA
mzI97CM3va7GLnaPyDHPSeTT2WXB50sLSkUyhwNRPuaMwgLtOoFVWE8DwU1luX+E57/AvE+XBU4V
AOmO2Oav7JrC8+hiT4joz+H7Hi68tMiOY3ors+80adrnqjWIl6LzC8/e6QLa9uy/MlCTB7dfNiS4
95VhEuPxTco3bH1YdR056Z6HgHKJlsvxm1bScFuX+F9RLifKEsrXiGIbIImkD+mmJnCYvSE5MdAh
CgpWb3jOpA6CaoCEVtv+SRk1go2e/Z6AF7S5QcIq63+nRkAiMm72LZn+tRxJROZJsrYMSSg5Mbao
PHTVW2TmQywK5IrnxotxY44hN6XSX4qR7o3cmvVSyqQWATbRDd/6bvDUvnRjeRJCG64uYuuin5g6
OgzCJSeIbGLhsCobBT/oU5Z58pNMmcd1rb0CcnseCVus7YJ+8NGrlxQjfNoDVXM0Sw5bjm8pcIXy
3QymT1cl/mNV7TnjdbeapsMxth9dXYTXAHDvymuw6goHws2Y80PUInysYFnO4NsMogTx/HbS1lks
Hix/wC6VSW9jxAHVbRCw6FbzqN9pBAwexJYpQSLQdbDT9jTrNziYi0zfuVn0OU3Md3sDptyEU5eV
jrQS6SOJTyCgP/6cCgFzC5gHWB3iWqljmgfJlJBHdmSvRzXClSc15WOJ2tHORN2EVb1a9BvvTDq6
OSsCBYv67GNUDQMoL9pPE/VXRB3tlWkPXCVcYEmJhSeXtbfPi6vjRNgmUm2XDuV6UsG0qyf4a1Kq
B8qP6BqybBaf5s+YusY9q3cMid4M2Re3tAte83L6jT+Cgo+GawYVhwkBOgy8qIRykSjcer6mHYy2
eneduNyVSdADqQbU5KOOkUcEA+vJKX0CyQiBFcRiyPq9KW3fvGIIYKfhGo8YtddRpoVvI2EROoB3
rmnGa1MaUGKzwafsOmhe4048ueHwWGeGesMptsxsIiVF1Np319eeWZYYG6jmVRrY50RX07gb12cc
rtjs2cEsgybXd3CU8lXc0LTK2CtfuUnVrIiwtFu9hBQVqdonFTP+MsemORsh6FsvOjmBKT46PXBX
PZmzY4OB1GVqcFR4vrClNPLDVu6bX/gfCofbXp/9EWgZqOJBIk8AawV51+q1g7+xaIyg27huGdxs
B62oUioFdZcY2G3xmxZyiA8thYYi7UB6dlW2Miet2DkBVlFffZcI4AubzNlT7Cf0sLsMjeHP25eo
5/WwRe4wKzDVzioV9Te9+IOxkaUxOfXm+K1QVyV8bwK4Cqw61bl4WIMtRaPjMg6xEFejkR00anzl
CCXVyW5xWjEFUsXBG73q7jVcxAQ7ut9D7iwLpyQ4Dfal9PV6jw19DcrziZdKx9ZIGW7bzEgXapdO
YAnQXcvoIwyks0Q2bnlTaIWqjJJzd6juDiNZ9lldCrI88Z2tVJlNlUj5zLN341RBvJdl2OLEt29t
UV/Nfu+TJP3l+rhJa2PyniZZW0g8U/YQsl1lrW4QvyeyR6H/zXRCEULKtVWBU3KlzRdOXLn0XuaB
RigRn5mdWX+iGl+ZaoRD/Fm/uuhFU/0qerv6slq48mYRvulw/WGxFDzgSKfGE6wUS+E2C/KXgZk8
3ZGFudQZmKzrNMqxH090wV0zK3zwZT98B2ggSqjpfaytJ03anzVspFtmdftRtA+sR6wgrkXCVZQn
p3fDi8FluRjaufW0f7N7sFQpPKQl8VHIzZNRfZPhLBcwTZ2L24njpEAt6Nofy2/VsXTBLxIPn2Wv
oV8PtVOvDRmLzThzfxOTvD9kovAKQzoNQu3FbQUaY89RHc/OJfeZY9FE9lW4YO/q3hh3uQ/fLa8x
3GkwI8fJe4+76sEv+fYjCS7FJgc6hOLFd9GwJJCEfi7TY9/TrCTjPSIdcYaxI/+yMhrkHbNlLtWR
oyhCxFQzfIEMmx04ekwgQTvaFOfP+fnEftYTlMBPlaf8W3boTwVkbKYWKKmcsaIEV4muXhgESpTi
4Ys8ZLuOzBzZqaS8AALwi6PP85XC6g5tEPT/8YH1ea/04pFwm06ee4oONPq6kisObP6ZBioqqMLq
YTBBVvkFZhVc+oRa5g+9Fw6HsOvfjbmfQYToWpbOzB6AJ/nDao2tAN0lcLwllZPpcgomuBKULq2I
XjOMhmWA224WAeOisPDvRK/GyDCyRS/SahluDfrWca8ibYVmwfC6bo8BaDmQAqLmxFliBsJkyvQc
nFzP3nKN22zeNjufFBdr65QZOPVUMEvgKNzLAdmqdkPOdBMoJxIei3SUhMlH9Vja0tnYaPJ7tidT
KW85UqmcM4FdfGq+FM4Mzg/RJbVbRmhh7y19oz7mQxLsmTKJ09AdxizEctE43h5/uXowNF8xM8fo
arvRxZX4vyIVrYM0kjjwpPeAlP+SE3KFrSPCW9wnW6N0lsy+2CCrOLoZqdwWdgl9SOlPWuTnCN5a
zGiDqrgYfOQqnLp3jTAicMEMlH/gvmUmZsG86cUWi1yLQLrEKkO6GRNo01vN0xR5Hhg49z0a8t1Y
dWqnZ8kbJYXvDGG2TWGcZK8+GXtlSwYZr1r1oAQ6dONxEC0ZQxN2rnkpp0vbjO/o95tJp2itBzPj
Ml5YBY6P84+VTenUdOvdnoPJMc6ig0jOCQgUP80BZZsrYdM73XMqrlTX7TLGPbtWM7dzn+DB55nF
TNxmu8sZcIErwMGiQG+ycrRNMEAfAd5GhvTUMWE8WKBTumgCTRTaN60mmIIlW8f3TkVaqF7i3v1w
iKZx716zNn71rcI5eLTI0zNwFo5sV2zsf75QPmH+KYt4V/rVQUBz2FmFBZlIJ4Uvp1cMiebRh3SN
VcXlWNjhU6CbDM/BfPlhou85BSEfKC8B6+OZe7pTuEvTkUGCtUvKxDlUvUd1GEjirgeJamdi740p
gfAU32xg8jPVHXMKIzG7VQjoc6WP7RMLz2PYWuxxUjaRqW/Caqo4jqytHhRdnxLHosoliPLFeCkA
Je6LmvFiOwfBKjvw91rzpbUceisPel7K/JxDYHV2h5GGyFgOtAEPNMPPLyRWElihVDRysrIPwirt
Q8Tm7eCp1trafL2ioNpPBDDpdIP86zivaV7bQ2BPAaM0F5OCGFrQ+nGVa+yj2MvcjZKyq8zDtURd
Lnl6FfxmN1Sxrw/ChVD2Vjft537wrZXXaTfAPpHR3gzXiNdx0wO8ksCF3OSsT9TfBROsHx6vL7oD
/UJz1ANQgS8IVgYFLJnYaJRQ6+yVzZhS9T6hFUDCXj7E7bAVXeEsdN1/hvKtVq0xfvfZe10OkP/M
b2fyXtIhpFYqplWRRM0ibuGuWiMkrERdQGuju2O8womOtSih51kNxjGSzadRGrtMsWWCcbhtTPca
Bcav1qDNpbX3otXfGzTAQ04kwx4nuWjaNtrl/WLy62ClImD1lvHhoUgsaOLBozNS+AfBC5Jcifpv
fgPX8h7O7eh5v0yUMnILZZu22I1pJnAD2EjAezH9dovSbDY5Fti5S0EA6cYkF1v9pcEQyIQyMjd4
U7ZDmEYnk63+sqlqqHoJk/quLg65WNukq8WIq2a0ja9+SBQS2nwGQBnhunSOvhbQiBe52EZmz1/P
v4rs/Jlce7SeHDyYqT2taqgKS/zpwzIx8HprIEgvsqba3gVXvOpawoQUKYYLsPTWUoPUSnabKDOX
9a5KGN5OyRV0wL4Z8u+Ssy7t8sEulB0gqGS4FM8KvkI/QJVQ1YunkVpMVHKtvaRe1+EvxrX5Qreh
h6dTzKxcPuNCexc5UshknrmvMc0VBIVS2PJcDqZVHoVPKsOu+gel0aNLJcVqgOczdZijRZF96IRG
Smx1pR6BAk7oXfRnAynTMJAcsGyyYQefw2P6Up8BUbFecYzDnrTWmulBSpvnQs6eBURVzvkjFF9u
pL7QDSlTehqCtF3HlsUbVL1BAX3vnf67bvai4p0zGE0KovK2bz+qgB+46pIPvFkP3YBTKWNIm/g9
rUraXjb+LtCzLxfzERi4bJ009sEHW0RRc7amFmE2kjndsmv0vWj84sSh6qhH2rUg8oHacwmq6B52
BVEm3Ays8JuI/Q2boxv3CAGpR8prvh0zpRzWcF6DbjgD54etAgIoKm4ITIfQ1D5D33IWAlw75SQH
hqQ6WwCumibY+fS1G2W6YVGDuy6sa9UAUPUGVtxOKHatr5NX/Z568R1N9XMKYHci2RG5/UvtO7h1
ht+hHxNxrMYHLbQ+taF8Ij627KLwq9ONm5x6ZmfdfoozDBSQvSIqWBd2TESJyspBK6iR6Ycv4qYL
36QjlmgPj6jwTDk5j6HW2nshLEWg9c+WY+/HIt4Dxed+YjBUNO95ad97TgG0rG4SFnPQdDsMP6D7
oO8obZumcqVkjupq79QCmB1vKHnHuJjZp7r15SoPFydA/EYSYgC++MJMm+/Rr2+SU4hOyQUeJa0k
wlZTzFx8IgNf1V6kX3lpkcitqDAgZ6IDI19MPd65RIw0tpafjSmOvg0WsmdGHA3Zy2AHOQcpr17E
7Msafc7sJt+j2Ge0HUCdmU831CyN9JMaABH9/l10NmwFg/1jnrlrp8gu5VQcNetKfTaz0peMnz2P
m6vHNRVAWi3pky3ppaQNYxHEvkmCaCMCmtIbCx0XQyh9CMRLHSlh3IkEcEVVY4Zs2VsroPCZ4hRE
e+ALNQNx7OKvQ//I+fQJDboBYYsYOvwpRMwxKvaeSRqOC9yz78pNaSz1rWkPBHgZxagtXq/+1Jl1
bmwJHBNVu3Xbtdm0UDpUpj+U+feIDkaSaR1ayqKejNCV097KKRV7CoYUGgctTfG4FlAJX+z2VnsD
vSJu5+8Bmjz4jAc5lWPJp5p7rYXhJaVamJtN5zUJZ8sAS69hG8Qcsn5L7MfaG4q40OQPn6RGfmEr
oKAMC5cCS8wpPFkaKc6osZq9sO0RwlxCuXJR0gOk+0DBfFDoac0IuUKWEgV3ndaaS1OPIFR6PPHc
mjNmpbAyhEQLF7WfjyeN28rEWcs8E0N8YtjLWhYCoCcG/yFt2XgyE9ay6IOCg57Gsxki6IVLjUt/
YQ8xjdUSE5sZ2s5poJ1rwOxg0jJl2dQ8pZLsrsseqA1plrDBA/Iq92fS/R8ZvCS/s55dxYSgosTM
nM3K9WjQ2AR5co+bKMPRSxWWllRz1VkFThAvJukT8q1irTJ2WlkXWZvaDG9T1ObI5YI0I2BDwp/0
PFQBY1dfwaOxi10FFv5sX6b2t16Azein3OUpR3+zrYyNCaKGKWp3H4GD4Zi4TQU+sVoiSeiSWjEV
zRQabx7szEhMai8oWxm2PBfFzhxafH5NTHGrDRbc8rOXERWuCvAse/AHMQ28xg0xDLsXl45FyzNK
gJiOd9VLcTcUPCl8uuGDUymTBDQtqE1n34o6qihwExxb4u6zUsG9cXwOQ3XAuhOgq+YzG7eun9wE
mBRGZbmSK6LACw6Te6rDgqWLArSICp4QBUL9BsZiivHSI+gD0GiOlHlXQfDKNtitjUHJleLrp8qb
YPg15i5uMvYorvsni7yUFm66mCYjW3els1NlPq7D6LUateJKPcTCqLgMmyxYtwk+dgC4a0VPc+jp
L2xwq6WE2Hsw0UTYgSS/21yj29l8Bnpb7mOPQxhVCdZFpzOXuKnDdW3ReUN3W5qUz6kv641FJHZp
jwmHvL5Yaan/UbRTggAIQa2zvA5VKtmaCV827jhvl90Laj9+vBYv8XgYrPSrb+AhmoATJs15F052
mQLo+XmxLZl/LyL6BbI6ZvLtZU+D5JvSH106yhcDqn5l9+yHf5myf3IzJAzPoPa5sBEUAtp+AF2W
G04VJcYhXAjOSrQ9LzUkALZcxDj1cBOJLNkZQ70zJObfWCP70mBOH31IsU8+kk44sHBL3G6gyPEA
9P6j5sunGg8q2wKk/8lbI2OCMSWmLLnHvRr+kTVhRcFahlhvtTc6BeMVERnatvTkQ/GPAb79Sccv
e6wepE66wSgY+5H0v5n4obyIzbfYpmN0LtLqV9U3XLHJu8121xmGE6YPXM/o7lpBpIUsBqtyd43n
s4EF45IgdZO+OgOTQxU77Ln0ktRRxzEl5ZSC3GVt5wyIOfSvTBdJq1irypQHDDl/6NYiIyu+oc7h
MC74Kn2wS7n2QuvD8msSiOkXTcBD4D3mozMsDbNYSq8/mbrD9JU8cdo5j5W9ovInXnoB3chO8FCG
9a9axusKyzW7PLEJW/fcDvJBc2CWgdEndWgk965t3grbP8xfq7JjOM7iyI5121hvpVcBZpxHTtAn
eLaGot/6YXYkjFDK7A0q47UHD+y1BET8rTNRUgKcjXfS65OVSewfj/WqtmF04V4ryW9kxtZkiVwM
7EygNgKntDZVM59PdHzZ+cRRpxgfrIKlMkyNJ3ec7mGdvQ0IHY0VUR7ZnVKHrHGfPyfizqu24i7d
h3q1bpmHVIN3sfv2Mr9fLd3lURpd+C/POlDn3Hn0m/pXX6BqTRGtg07LWXvosUbTDD3XN/T9jpRm
tDAT6oeqlCejQFsvrAof/lg+OklLz0DFy13zBDBvpuMutIbmLme6wrdYY4jDHZjR/mHRuROVJPsf
M8M5l6PaVzDYHJVQT86eEnvzSzj3J9n6wW+zh7Jqqe+ItfuQAZL0+scoQqnSpMewRlXRNkmil0Eb
vpgqLpO0JkdF4tpqY2xyGX71pNsNdIuKhLlBjaFNzRGcohOX0gw2Uau+8oSBqyrJcQ7hC9qzYiWs
uoU0G6K4MEacsy9+IWwdk7EzV1RVkXqMdroXbLPe3OWckmegJsujaK8BILOGa0QzxgeCetuQZoY2
UnczYuOtWZupgYJdFzuftDM2b/IITF0KyDXFwFTJoD7dD8gXtU8+InCjcab1su0gAAazKJ7MPFyn
YfY0X/iNFn3kCaoHz7QceOmYLzsAmJUl35JYHSvNOyexva4b95lB+1sf00NvD0dO2CxXpf5q9C7R
0PFPZrkBD+v6ceSWXxhOwJvT9XPVY3Zk60F2T+xNvaLGHLy/8O8m6gOoctQE80yu4Uzdxgfj6/ca
qqERNczGzRSK++9MZKuMsafQplXFxkVjRXUb7XMy6q82Fc+j6T7XCt0dMeIra5z7GDvw8UidNeUL
c8xfZOdtcMg6vYFiqv/EpXrOaJyM7fiRmfO+x0Ydjwxa8Vd4WXShRkbLy7uj2hVDqk3oJZ+mzhzY
sSByYxq229/IMLupWUEr/Kg0/VYl9XvKXa9lxalV0ZtZ9O89HZyALawV7TU7alMhyHZbnJzIm2a1
KWMeQLN9OKUEQEb0yNd71wmeTcu45rwnlut+8b3Sdqvw5VbbPH3WmaQ5PD9LI71Gw5350rc/uucy
MM91Ev9KCoZxMtolKjiFE2lM8saWhhnZEvCOi++wg2Qed0dba98sbipnbjYegaqGzExj/TGpw/cs
xZdVmeh5HHBbFhNusFdbs092GBLsB5AswRCExVlJgl4dwxS96S/WRK29WR2ayTprqYH8zPMS8Hzt
xycysHfEpaeKZ8oCzvwtN+g5Had1k3Nps3rahr4YXW7P1Ly2BeenW0aCcUFHaooU6bTN0cnn01dV
rSGVTPJij0RLOhvzC6BjtZwvFt9Mr35wNfxqo6jcoDaxiFlnyG9IIMa0QiJaEYj2UwvKP1wGDPHZ
IriILtnREXM3gPN21khxvU0TU16uG+oXsaetW/lkRf3eHi3MCSj8gflmj5m1TQckIDk+SWdWY3pY
vHZ1mTrxEI0UkGjlpzWoXVAVW5VOJ58paj2BZI3rX2kb3vL07ik6kS0pX0f3lw8Lf7CH37lWMEkx
zHNTxzfIFNPw3BvlB7C6rqoxzNdvSozvsjXWaey9KJdbjkrVRNTN79EMH+gsIDjjbQudlkgAAYCY
q3w/NCaYmWAXS0misWGygS+GbMOx99DiUobR0Iip6936MXskVow1MQAOZpQayIFyFjw35hxH2pRs
s6gVfIKLFKw6aTwz3XrwMhMItzxwxtmFInkRHbc99GK++nTUkR8Kq95lRsXlNxf+iCt73u+Rv/cN
d+1542YwLk4JtS2ptoH1OEzha91XTzDHNh7bCKYDyOVqmReQtiKqWzWFQG1jRDbEn/n/JQT4qFve
UZXqQRnowtXMBp//w5RgMw0ZpEqUdxoCHPMKwk3NlaLCZzM1N02Xv8hlZUwPtoHpmHwC5xDVbUkN
Ab1i/jz/oyEtX1tJRkqF32atIA+nzj03i8dWbcgO0ghNM8aTi6VEEB6MU+/TrP2SXa1906eJJ7m3
mjjAEeoCBCaGmjHi9GJN7Tayyd5q5DhDd+kIRBHKGWKm8gWoUROBuY61h95I89mlv+qHflfJ7uL5
DjKh2MNpuIyaJHVn7cHgbaPJ2ou3rkXEHu/dFK6GcNy5bnsR4XswS5l9/h317idqKzAMZqCKUt1A
fpbeMyOaXeAn375wH3zl01PmlHtXrz8m37n5abTuW7V3MxQcQCj8B+ZCq8l1TiyRRRpvkfCW7Sh/
ZUzTVjYT8iTJD0ZM8xQeLrGeeGotZSbJvzBWXUZNinUB2wATqAy4OQrAkJrv85IZ1MMbFYfZkumP
s9Tqi+M21lzyWx5IC3smyyOuiQd7VLuG/cQBaOOPp/F/+ID3sYDy90EvbbYK8S+Fv5t/9XDiufx/
2T9XH3He/BfzJ5/4N/OnByRQuNjxXM+ybeG4/NUs7f3vf8fNJP7SHeFaYh6MmVAB/+H+FPZfnhA6
AyHXNCREQNB+f6cEmn8J10Z9dmAHIibzWf8f7k/DkrO7858pgR5fw9R1w3AMb7acyv9MCfT0Omt8
v9SOkRbODA9ytxn3yLI10e6GOt7XAUuyxirLiXVcUtx3wKLwNqXaNRl9CpNLohBRT+1h58iN2U2E
lndjvB4TMUeA+ivZK4rHppUvYG5UgDMn3V+MNMOsNJCfm1wFmK8j5GrPpqvTA+6ZpzdoF2/WBLsJ
RwHCUnZWQ7YtSxdgNHeHnk/23qqMOWlKKa3hveuVfPK8/Jn5xbkXw2+2e2zxBMtkOh5Fxq4IsrcX
ZycbQADSLelEb06Km/Etb8JPCnmC5cSjDCJvqde3mPkPIZdQrouW3EJj50igyToxB/tkcKKteei7
KamETsv+qCTZ6mI4hvkmK7r1/2HvPJYjV7Ys+0V4Bi2mgQiEokqSyWRyAmMqaOHQwNfXcue9l1Wv
nrV1z3sCQyAyyGQAcLifs/faWz8+4AzEz1v252nBhRM3f4DpgBMqM/igtv11xJw3j8WL5lFcrC3+
Zif2cOX1CBup7RUjPcEgMX9uhk1K4oxiVZiPoiwukCif8HSTddBSOc7HYO932tvgTM/gu99JDZoG
oq5h+hh514WmBc2taLaDtgCy1nF76DOLMx4gDoLI0IWePCbureZ5JC0uL3o+3U6NGIELAEyo+HML
voWe1Tqam+kBvUsTYuVlNZKlp0I/k4j4OFAWx/fuh8ZY3GzMfUNyH4lgNLN3lhzTTlszyn5+wfz/
oUice7qtT/aYRC4/IypGALRjlnX7mSY0kJccFWlSgFHQ7gicY1B0lh9dVdxoBJMzhS2zKNgey+yx
dX/qi3s7tyUhzXwJa9ssj+uCAnadikPwwy+yq9aSKdCO8bOzbA8p59qMs4bsYyIqdILm/EV4Z8OG
sIZCiRCilepumX4drdk/pd1wS75xe2296bnxbcz/JUHjm1NEk8fM3ukBanAy0fQTALfmxrcKFube
tVSfprhxiaCOjC5sbdQ62AROTp/eWZNByqPHoyqd6tfKb18LlCe7Wn+xveJbW7RliMJn2qH6eSnq
+uc63eqQ480KBn1B30fYm8nKwUPUtUTt0Dw1s/u4VYQTpzZpoe2MNUHf9241UrKOH1yHNkV952lJ
tjfok24euTF4uJ0NXqBDwtlB55FqNThj8PaH1mAVt5+b3s1sgNT8iZUk8vYF8SJUeNZXmpTQHumR
+sNvWk5oGXzsuluJUHYV1de25RQhXT3Q7guNDca1LAANKbqzGlnLnrB7GJXWF7LgbVoZhHBllM7F
1OV7WDP7oGOW6ww0ovRaRzOBgHWWzn2193lMEyxKaYtIRKHakH0FvFC+7OWeHIwPi+2//vUmHXSu
ngod8kj6+t/72tY6+2oEoPTx3n/7cZXMaWj1AXu9PV6WeYDjAQVUvSo6vqaDkdGLt8xGsqNjmiSi
8jxpLQ+wvKcT6Mzsp6ezTG1HXXQn7CmoBCkFV3UaelkcnNJczvZpBWJUCRpo0RuOErU3W+3DumLj
+DykjuNgvMuWzIs+/z1rmb8+ufIs2W8OEGitgYlj+jByWms7VptnHrvMhJOqjunyDfVP1KaGeX5O
6KLKD31+Uv0r4qz4VIZPhcHNoNHDJz9+EvHdvKMOQBZ8TIKpi8iyJKVyap76kV5BUWf281xpEEWP
7UyGPct+j74Hw41vfadsQnSzsQtE5h9F44kHQ04O52Gxr+i+jqMgO3Semud5pT42mql5co36zpVI
JkQiCe2aOjvjYqyZdqFv2t7RpGJW31NHpUxIXSyyKta1i8jvMCmg01in5yrTmkM9Ne4u9jZgUURS
XzrPFCczab72Um7ryTjrtkXynLdkkGQ5TFqoQBt1H8oOsN/RKWyvTNhZ/hFTZ5H8sWngrZclH+6a
oj8XJlEI7da/i97wTlrNFL9amx/2AqFscER6SkG/fM1It6hcrziheHMPrQapVvOT72Idf9fp2D+6
etw8mJMXWnRfPW0Yn7d6zC4Eyj6M8QKTmxQoynvFoVrTR2gN8GJ6tzu0qZsfek9/nQYWLUUi/EsR
8MDt4eGkADSW7s5Mv3RcXTgisZSBWOkvRo04Zq1Hcj/Bq2ED3HEbtxDrElTh9iLSo4se25Y3lgIo
EA0pCOWSr32SFawpOC+zr1cnJV9SG8T199NE+5/ZRHVZMh3rJ9B1Cfu0ZYVpcoCR9z13oecBfS3z
i7tIs3bhQ8/cxsxFE4cLtJPkJ7WJgQNd8kBejJ+v11Y3j+24ElhBXyk0F1CqajPQKIfXxRXaXdx+
FZeFwFhX0+pzSxvmokhf3T976tjnS29rX7QaCREmsvZiSRn5WvN0361ECGbMFYja9GJKTIYZqnfJ
NMkRKVlLWA2ZRSo1CVnESmTnUmKn1MYxLB813j8YKt9yvrnu5B/WbBQXh1mBaU+YMkQyXCgCDB/0
rs+XRkoHFOfEhO6cfARAAfjSPnZZ2HUX9VqbMSPmRfvTTsib4+8F/sj3yRXJ14BNtdRxBHvrad78
cJDyq2bFmxDkkxOq80oWFINjKullTlu5R+EGkTrLaQ76hXXdaZKM2M+zPEqDZS83ak+9Ua4FjCQd
QQz1xUvDKu1joy6Ez5dqb8OaEQ7tkn6cd4U6U5tMXgbqWmgrj9lL3LlJVLniqzr3tiHzW9WuwbyB
conWv9IAd4gD09uznv3opRcv1mMEimR2yrIKX6v8ytRmwLhxGGsaNZ/HFC0tyXvj6CzDKZbuyc+N
Yph9vlR76tjmfhdNPpz9YaZ1pL5TdbmpPXSjLmotjEnqevvcfF6DnxciQaNnnRvrOGk6vNyk9O/J
6tmA3f9NoEPEz3lRvlh1cM5a4oQy8VtB5j7O3cc9Spw4/Xp5ewINZ2gjO/bzxHmJBofrP51DJJ7M
4L0RqQonbVL37Med+7Hv5O1PLzf7gzoxn6dInbF/O+bVATn2pcwGlLewuns/gG7q3KnX6h1TS+OD
oNFKpu7fN2/XS2KwfN0DkuHpgxzozLRvl9XIqXbqllG3Uoq0/uP++jxmJMbR60263pJBjdWFeTRp
nl6/HHuJm1PkN/Xexz+Qx5pkgGDtjOAKdcZDHBGw8f7Z+7djWicgKzF339m+pAtnrBwioh2p7KZb
dw2y7WiqgWNipaP26iAlTCzo3tQpBOH9F0lQvazsmDFNnVHyLN1Tn2sft6C6JZs+TSHcJQYjpVMQ
kVVMyakzJKn8Y5y9C2aRf9ySlutBSdtyelbylnR7aj1GX6YHdXO6VAv/+hDqti9I7rtInehakKux
U3er2sQ+z/xdJ2Iu3pHefCBZxoFj82l1pv/ba5ICaaqWOhNP4hgYcf4nsk9XB6tpAHUy5JH+z/Ds
SHifeqn21EaN2+pYDJohrkUAxuhval8Zb0hAFcDvYxck4Pc6SLBmFD1xe/IhU8mr1l0LhGe++hMW
a5F/mHrPTDqQbPJfLAbzo5PaVW8xD/vrs+plYupIDExX+zG1bZr+iIcClo/8uyYcdxe197n5T8dq
DasN6eR85GNTya9G7f7bP19YqxwAD/5Rx0v1OUjwV8exsiPBD39/7D999t+OFSlEva23uBz/+cV6
6b17szMf1L9tliF0exDsRjf8Mmb5OKoNbh874QGkNlPP1/15jHAibjZT1yKdzuBxmctrpY3V0XLl
uVCfSNaMXfUR9eH/9GPUG//tM8HqHRyyA2r5x6ed9c1ITarL8nd//LiPfzuRXcoZ59swLFiU6n21
ceX/9+PdabOBMHOhkITGMEFplOmuAdCPp5uYz73brodpbOruNBkQwF3Ng4qZ+kwL6vq4yXvUkJtF
PdxbxSkfGqO4bE+NnBtokhQq1CwhdfnPJHH12um2c1B0dTwWMWjHmaYNhP4YBx19uiyub1Yt7nY4
seuL4g+ojXrpq5FXvaZbbzBc0B3+TE7I1LCtXreDxSXkS0C6D5sFdfOvym67A/9v7hu58eRjQb38
i5RQf/U9C20mC7y9LUcenBo1X1uMzo+/RR1Sf5DaJLnhHqeqPA6Bs7SnXk4GUjlLyOSj0Q/olCiA
gGIHaDwYpByWaQaiuALeUb2GqZ8x9im7vPLIq71+qNLLyIUoB1Cn1L87BJ4dRon17OVG7cEW3eNZ
HU+DHHoVcF/tdfj2OyPeTh/hAXJoL2aTS/DD1i5fz8RonxB/4GRwdJAYcnzwFO/TdGxGyfh1mLZ5
C8HvNxcFOfjY053kIt1WlbXhW5V/py/gJqg9jBsI4LbxNhcOtXxTNjG4c/+BJrgjXa46JoqllZMK
Krn83bqcUDSs5TF+pIQx+mNc7XNMMJc51aKUCuBxK+cENbK8G1cteRAOWYTqwlGAfmTbjKcfrH4E
pLLbdyOCZDsrQr9OPWsN1a4CWdTUvI81IlJLPtQVjl/tcY54Lnwe1KdU24+dQAYj/4jPTeXn3nHr
PYrofx9XxP4hQYIy9DElEtvpokXTvqifpigFau9zk8h54WD030YCGw7qB5Xq2aV23YVwu9DOASZ1
k3MabBZj13hKxlNKp9SRc3C1EepSc8gCz7HE6YXGCVZvEJfI4mAQ7wppoa42P6iwg6nXaKbZTXHT
cHKtd3MyiWNK0Gyqi09tMmqEeljVyR+KfeJgUubkR+P/2tBwnYVkWQTJvFx03QZ29fmaBi/gO+gX
imWhGB8NgBK8iLA3Eb9LrkWWZfznnPonvAqgFwH8tyRmo17+r2M5kXsYu8NqvplMmcaFzPpujDt7
15sH5jUUiiA44GmLo62CCTq42tPk473I9NiLUtN1ifZt6qNXo80CTy+ildbiodP97cGoHle9hu0d
wLBoxVPbb/4VSf8z6GUw2BniwMFyv4PWTG+k07lrNv1hHI3mpkxObezfMt3Ob8dVt64LQctG7nFD
SKWSsZKpbuAc9dE+Uc198RGYn4uprfcIOR9z9C9UYQYIFjognoJCJTnH8amLty9FvGYn0XvDtZ2n
m8ly49MMZFZDqhjhsl32G3Tz0WP5sfa5OLke0hVtRlYbLD2tmb68I3dMO2DorY/2yhXtCnc8o5o+
BQmCukQ4zl3ibTd5NmqUgtdvM/yRcPbmFcDpDHBFg+tM/g0MMHO+p7Ilrl2O1FftjYX43VtEdzmi
b2+sVE1ywZEU2pLuE+qcIQR+5G5jN0krnUGoCphdLUbh6JR2dleWFYVPVuNRlYdY3dGpWHZzyuki
EzTe3W2TRyMJ87c1Zn60mmUlmdgYZWp9PibgYGEjwUWHMkwZJOn3Dk2bsAMFSYTWeGP6tR5O7Tjt
LdvMQ9y26ON8/9aquzryaGTvUmozNignSoVfnFZ7LgNrOPoeAqGBQmpl0WrP4M4G5nyg1HocwZ8i
jmCDL6raW0twsOPpVyORkqtB1xRxFkl1zw7yj9u4hYwNEvfrops4G/J6wGmFB6BNN/+Qj+NbA04M
+5JRkp3mPa25/sPtKeLW0y8UawQRbDoV/uC0kUwbWu54W/c2qhEL5E1n6VSCy/xRuHBLcOINUSzN
0LWz6F96m4flXJf7Ta9NAIkQJn2eFKFEfk9DAm2LqMaJIni4CKwijgblQENH7jlELcK8tqIChPBN
sibjzmXqH1lrNZ/bjdC+agHaP6MULk8DRGKLKezNpuW/dSNJdyPTPjwMtWxltrveq5pbyyIDchT8
4taxtF25GukdGuKVuayHkdRq/P0w0szIfPF7kOGoyH2HXcECE1Nxsx+Lnoe9mfA0H3TSY5fqmFkD
kRaIi2Kc6HurwfQSk01niT7Y026ew7r37wGsXQP4nTfCH0562VbnohA/WtQnYWNYw/7/d+/+r+At
FjaS/1P37vl3Xf/u+9+//0fP7+NTf7XufONfwEUBBpkGQVo8ueGm/NW6C/R/WYZjeS7MFs+S5JZ/
WneW+y/Xp5cCtoCyqOrP/d26s+x/Bb7lBgFtPce3Av//Ddyi/y9wCzzUgK6drRuWqwcgZP5n685b
O0tLZ6c+p4anhWrao0KFZtsazoP+omZdjYWSKNxwYIcQv3F9/zMfU2/DpaOqpOZh6rWalqk9tfmc
qtUjKpllLGMKd9hb5PRGBVPpCZTGj9cfuz5IYOKMh2PtoupnpoAulOWXJ2Nz1J7ajKrKgD9mjTRh
3cty1cVQdUG1O8dNsGEN4KiaZkMbpUhoWC3aIKkJgMyBLXLWzsJ2E+4+5DKwj16cEqyUQOq5czDM
DRv5rsVhqbBQAugpybhGXwcasTaQJtbXbONBWPUCV11ANw1pW1SkyTuK25omS/u1M8gkGwrvJ8GA
tv4dhkN6t5qEdKWLRpDqFp9SFiB4rGxEC215P+jTw2yn2PXWuQnJpaFXQ/QLDuxdOSYWjR8mhrAF
8EAlGQRjZt3Jkl2HwQOGCdlGr9PXtrOu65Lk8HQsg1R1vCUJ0RNMxb9ASj9mTIBDShxio6Mwfy3S
iShVp8X3t7AkmtvIxMKnu+VzPyMnd+OAZWGJbb1ePKTp1Re8ySROoM4BtNY6kR88+YkxMQ02eRwa
/mtNk6ltuwU3HXrWVYeoMen6zqjQ1cOdg9YL/4ZYkMAAq4vQSBOUyVFaNPr2VUsf5yH/XrK8q7Nt
oxCFSAuJ3b5gvkznbpzBfdqYzBGdzb4G5RV0tpk4T5Vn2CddBkFi+y3i0Y7g62isnAG5GNivTJ8C
PBGyt3j0lpNtG3+0WnP3dWYGF1G2D1bRiS9mcXGmzqNNBeSdGPRdont2RJO2Q1Rl2vvaMEjc1LZH
D0JrlPbI/VdfO2ZlcE0Gqrqk3lS70Vq+m1mbhEWTGYhwfNCRsfsDmir5R+ttkS+vNc6IE3h4QD/+
9pZhz4sMltTqRtme+rKp9ispJHpN25RJGVLIjLQjO7V/JoO7ooj2CvrhXDZx3p5BGZi4BYm/hZEX
DqYLeac4dlWJY1OfHwNd2opF3Eez8HmEJqvU60ZLSpCuW/gEXk0WU2eSYvUpi/A2wRSdw7ZzUQnT
WNjHXwKzOEME3tf+NIVu5zyZ2fSjJP4YrUrzZRh0yCOQUzWyjJAx6FHbmes5xShuQF8y4hbbLL1c
elb9Y93NOE2WLGwWWKSa4+wxhnIjDqfarXua0bj4FxxhRSuMK/q1507HxEix/KpvJ2FDoTdH3FxF
5ZzcRr9hFqO07ulukZxI32p+cHUgPhvn7KBnroXqvUn3tYCdqIHNsdYAM5QH2LB7pWKX0JY4qkWe
UbW7uKjtq6HPKO1XggAGuksgOKkb4RKtpfSJldah15JjRshAST9Ga1AOgi4KwP60XxoAQ+26vvZz
wPzEJmxnteH9CkTI4WglhOulSX8Ga1AZ7lvhoZMzoszR97Oo3tw+AMVAmX4XxJO/s6KZqYX3G4ng
cCI5cuN0IMy0TbvZd0X/reQyO3kWeIZkxk+zsbjRagInoHnjm6d7FdxCYOT0VLtgkholpz7mOlr4
NAj6PfK1nLCxuURbZ/wS65n4gtciwZ5sUMbA2Jvin+fWAKsAuKC+d+UvaYjn3VCbHlMPCUAsifD4
h62lcx5G3f5VQsVqEpQS2fKwTNlwh3KD+CKYy7CbnkgaSl56z8GmsGbLCZPBmZSnUB9XN9pKIgdT
UxNUZpP1OKGR35APOkER4NbQf5oFr+APvyda2GU2k7oCY5Ek3lQlfIz0cU1iDUoWI+ek4wVyIEgN
5SHpW67GFPihAFkd2O6LtSB5WDJEAEsiqfMgjpCOyyrRWCHy9xL4XliztpkwSRbVIcQwasYCWAWe
jalGduXMq3uYZv+3vTC8TACoTiuhyWF7HpEMkDVNgyjmSeV31atj/9EqsrAMzZnCocwwrmVwB9o/
fkPyUBFPJ60zxlMyl89LFee0ZDpigYup3LM2cB8cNOB53e+RqsXnzWDcHH+1AugIwYcvFMEmYsWI
2Cj6GaZTHZgHruopghqJg9w4JOV69lh1+azgtHgMQVz0pI4RAGPSpDzXK+62yqgmxBY/cMHwc6zB
uSJQA6PyNk3izWIFtLMNxPBiRLmpYxyk01P/wHD9vqxRC0WAkOoFo1OLHVUPLhS74CoH97pHPN1a
F+XZM+PvXaPPZ8mnN+cUyEaVHh0HJLM91F5YWlt50lD/HDt62rNj66hVtuoB8LCPKdPexbopvUVN
f05Xl/7jAMxyufYGtySl2XjfpfmXlVVk2L90MFagpPLltdswYWFYEQItC2ZvUYHqQUubo/ZrRFhA
gbmvJXKkKdJnAUv8sJkzqCS96sOiZtCYiz9OMlFYnUnfXvsVbZI+muce8kgLNnm9bUem9z49aXcr
v4HFcQgDQZwkOZMEnf2pAzLSAwc5bZ1it6p5qCT9eg/267lz+yEq3Hy9mYBtMm0QQNAt+zExskOu
bc6VMixhnv1d5hJL5ljipQta97jq7p2WR5Qvl6PWE7Ccdyn2IUGEOfSNkJSl7Oja7qOmOacA0DpL
NZNQvXahQRfv3aS65oZ+59XOE3fOqy6BB6Jtl2NXpLApIWOqTcFEAti7f/CAJDs+sipMlE46M32Y
4EqKtOn3OaiYimSaMykr+qWRGys13+hP53udZecy1lRnCwb1DT53Shs8xND4RjWEzA6UhkviWEdK
1AtjnS2kL8J51qcaj0m8ftd98Gqzjf/RTzEaIlw3sRHW7ywyAcBKgMVUaFSoh6p61It8iqgGhEnu
IrhtnRMLoR3FSxHFwa+YFSG65xhKDjpXXB9AbZhPnGZN+8GY30dIiO+TYXIilf3jarYVunNAG9G1
eWYRlE3/wsdat8KAKFdEbNkqNaU4W4t9XGngx0k/d6Yt1OX4nWPn/2gnmvUkIkqDjypeaKZxCsQW
NRWeNs/azxYF5sJ6BJ1EB0h2W1TTGCIKhFp+Zy/lKtXQgKHAUt8fXelKIlnRsyhbqgYZtdtni9or
PuvsVgE0PMucjkufk0uaEk6/pPeLBTcDxH8XUpIRYZqXGB+gIKieIlUwAR7Gf6z7AX9k9rSmL9h5
0Z6Tb00oH6VeN4CHVGTp2QuqLConNBXkFu7J/iguqEfCWoKWEIZngEfpYFeBWUba0D5/NNdXZtLR
SFYvxRPnXI0KM2MTCsncPaEhgo2hKg6g5n8LRxsOReVi6nTxNHoCjKMwYmzKCI2HbBJ7PeuRU8Vj
+9GyU926Kn6z+xiBHpNlygDJnptEt/zHarC600wf0DLdPgKpNaVUKueeiI5xHUm38+zhBCTgsKFs
iIbOffWTXr/0FICAFyOY6spkuzS67h48v3ojirSnBIuWQHZ9PeZRA8AFJ6nfxPRU5f7vOWO8SGGK
12S3HRuzJH7T+rqwrCeS9jkTmklZRqJSeokEyN33IKPOuyloLZV2voYYQ9TcMjfndjKS8mULRmwk
OOWSKnhlHpgigcpvmtrNoqLRI+AOvyfITwc66HFSwHXT0z/DUl6NsbEurf7cAgE9J4MF2VguIjCx
R6nbOxTk2o7A9HViNqp7YR00YsdlhO0sOdS65MG3rbevl+KLJhyBCX46OL4uTh9N67Ihw3kiPaqt
+/VcBY+EXyJIl5s5+QlreT1v4IkiU9QvFljQaqdvRnCEuwLP0gKck6QdPESnP1os3Gx8Y/Q62+/M
KAIy3xlsPHs/QJSjoKoTV1Jt/j5Z6q+CwTZyYem363TNMvE0zViOyNSYrpq/hOvmE2A0nryt1C59
Nrwze3gpBaw5ze2vpA/AasztCNGbLlHPhN3oO3QsYk8WsX0ZqQllgvJx74zkKXjwo9uqNC+w7L2z
13xDUbMcSsbyj5vaJnvUFCaePCkpgSEvLlTjuFHsBnB26RETnzREy09vHijCc9xKWLGukQY4ljfl
gosod7WAYcWE1lEt3N0+lC5WhFjdqefsiIsiczBIUJFV8Oiy4jaL5+yyPlROOYbzwI/zrOS5WRM3
GvIhvY7V5p7JYpJ2XXwdbl5FQeq9JB58tdTbJImNi8QRgNwpCqP6RoHH7x5bIpxHVJ1JTIO26YMX
YKPMF/7JeVtTQDMMPGgf3e9eZr6lRYtTaW1vctO4uqR1gpfbrkQSMRFyMEm1W7dXqI9OZ0rtORT7
ZEOrKKdzar9VNd5ys6mmvfD/KIKI2ui6lGHGjvUFWxDXqFy72knz16Zsx5ep6ZdIZmZ8HBcuFiYr
ndqD2sSu14FCpfip6+R/MEkn6tP4ogQYSvBCzc4ApyDeHWsDtJCheMdyNnFhOsO+kgX4DE/AhaRT
H6SoC0CdkoRb2UOUlgA0Sk1M0fAtYzBCqaXblwxMxcdeMZNDVAhGa55D9a5w+g7XJu3rWsNrjSdF
g39AemEvMMTPHctKWzxAq0iPuiu80wZzyBMBYYTyvc+NOlbmtCATjfhpqKt8sqnii5vnj9juvGhZ
mwL54hdT4vySOl5/2tRVwlUWW/MGneeOdM07oSXJMXV1nsyBF+8HQU8RG96AZsEnoLJoXmfZx8TF
kpPlQzYFDOvfLVV9CKIjtYKqIF52V3ZYpSE4ffkMvVON81g+JY2U2W4uiFRWG7S+yJ1Jf7VQjDJs
EFqrMpLURjI+Lc09q8fa52ET05/DPbRWeAZ1udnG9rke7ABhCBqyNbPf475IIiM2ScP1uKhyehiH
jaH4lFSwvcmjv9buVDXRWEO1hwsuWKqXWMvABuFJj80gYgzQebqkWO7Tyn5Qm0rTf+hj8+QMXh8O
gfFVBNbIgzM+ZB15AkWeXZvOQclhDu2x600km4597ImG8QDd36ZceaFtJPXeKgz7Rs+9ngCGl4JC
/PelfkQtVY8DioG6SfYpNt13exoh25VOT1h5/CWtO++pbZka6H7Ygs449rQFH+IgY1xNy19Dpx3j
YKK93AJxR6dLKtACKhP+XgPnENs6uYBXx8PqXWDpBjtCEEdnvm16dfaLYPxe9/mEH3DXtLn1rW9z
k4iSWN+hG2yuhS74spIiJPgAubavL2ey7H4PY/mc6lVwghSGW8jyjunM8ixOEUJvWXbe6vqd8BDj
J7lNF4oC31azsjDjkQ3m5GD9zMRML7M/IctNlrs2E7+g0m/QpVhaEgTgUSvMp+tM/rIzmN7tpA9N
RAIR3BR/Dm6y9ocxl9a1vV/Kyn5kBWJipK2A82YBtGdGxGbd2nOOWHyftIZkgI341pOGWDa3pkeA
2OjI6nbfiRoAfdx1N3O8xDeJnT868/u6pMWbaZMPoQ+AERfr2Q3cd/9bmRj4LX3ot93gGM+gJnbV
AKpjQQ+6a9N6vRlogkSbFjgk0/bBTdoU9i7vByOEbrkPCJgEpL5c2tYx9lNbrEfP+kNC83Z2nZxk
HaYjLEB87VD28XOzrcxidSYYuWcvt6InbBMIJQBsf/5Rall/79T9txR5eKiEeEobRgyBt6dqyTxQ
ds012Wxes6JC69xHsTXiWMChHmKl1C+44beL342QfLT8WR1iLrReHoTE3avNuo7TJZ8tUPnmpu9x
DHaXSdZvB7nRaFEEaN8KP8BVCEKNDgIXYGnoDbb25Gsxwn7qJkBbiZVGnxKe1eweWNUj0VRh5aro
2pru12EhW1zpltRGiSB9V0RASCCeyieOSB96FMFn9b4lxQa9Ek/UKXOFSl/a0DV7JtdKqqtETmpj
LhBPYi5fXUcIPropmmvF0FKTHrpDgEHlX14aeYl22HhRK52GZY1XpQYCW6M+LVwormH8MoSfHqHm
nfGao/9w2+BqJjJVaqJgGFBWwShIuWUF/t0mnLxpKV1muQGqg4UVpRiP3DCEYsYp44f2sBjkWcGJ
M+BOw5a0F/c3uWXGdbX9q+/nBuU/KXqZR/COj2kCJc+YJfUNYEceF8/uRlTS5lE9ziQ2h8CIYt82
4j4X/K5J2MSGCuchMZP4QJomCLt1jm+5WmnhksvNqodYORCptHj9Lb33B/IR6+nY0MJM/BL7DEV2
ykcSKCqHmuRhtLyHfLIRMRYJOAnTPHu591gk+R+KWtjONJleELUpVnQAeCli3ulrkQPkskVyWP2x
AGZCzaDjFOw6DZdOtkKL9ntjjbr8a5lZv8e1rlkcYbKZk/Sddfz9mCzHIiio9BAZHnVBHpoUFxke
p2gRPKIR2MU7zlJhWCd0CTDcNOi5UCEW2pHgAgn9Ziz3V9T/GV+2t4lq75EUQ7taNvCcnT37NwX4
vv24eT/qIoDMUt5UgqjzjXsV5MU3Z/YueXEQJlmMIiip0UHG37c9pBuovi1F3j2/mclNAYhvGOUY
tm3XcTWKozduT4uBkpTJa37IM6rXPQFypbDaG3gGlDa13LinQ7qvTI0L1M9oFVPsNWyGctecI9oZ
MHACcetSKy1pKC46Nd05EMjKKaNbXfUGGdA5mVW8Eh5Da3PY7oyepq/lQzcctCcK/U8HEdN/aY3X
qafsK6ex9fyus7ompR2/UbVlr1Cpzce+5c/uRU71fKgoODMdzMrkiYVAbt0ONDupiqdPPSFgoR3z
xEMqEtZt9eyaya3HnBj9Rnq7yBMtVlvceHm4NCBAbNf86Ql/i7zhpQ5Kd1dCzKL18+LYvXFIR9s+
Eo50O5NJtwtc0FiUm7FP+xD+YQ3yyDDI4oy9c58a5ome/S2pSFTLSNEMRx3x//JtzDMSkoz12Sef
yHDXYN8yZvFU69BJOXsQw2gtrGWgmG+00Wjg3QZveCod99E0aQhkU0CAXDIfNsO9dSnF9T0YvrJq
u0vVgxYhEBK5AfoFDQOZ2RkHwvwiPYazu7qY4FdNUAiYoXE5Bcl5BkEyCa2eKrACerm/tWD4ZZkp
jpimJU6wKZkYf09S8lQB5q3kblA1TOjvF4ZMxqaAhcHbd1y6yv18YxClGxowxz00G5iHN8GXpTOo
AD7Uujens/8sP2u6hOS01Lfaqjs3VZJ+q/OfrFRTindDcUBdP26AqXXXZMmGwyPDR7AFVK1sLQIM
0D73NheItz0JR/dZL1l7O7Hr65i9NSPRmctMuO3mvubGPFMesGBerwDUi6Tbj3AG2wLuddus0TRT
EiBhCo6TbkE6oMwiKdhOlUP5eG3yfNrnUJnswfyRWVCTBLHtu3RrXuqKUjmiahKNDMAGY9dEw7Iw
VaaaWK/GM51w0a1REnPPtaP9HGdBd4olCaMpngt7tDGlbvXeJQnBrQI/SnMc6CbBGYlBa7910PVD
Ag4tOiehIR7J/ARtj+N1sObIraFywrkubNpDWXvaSHff+572CMBveEpt81uzBt/roiW21kiD48CQ
3qfuHY6uP0mORmKdE3JhWzDifp7TMyLosyJKeZcnqOF7SZXySuYe/ZpekMXua0gm2nmcqRsHuLcO
rtXAimkcLNoGOUI82PJdmWk/eozITowp0uiBWEjVtbfgyPM7DFce8bOO9pObnQxJ8tLsepEITJPF
NVmKnnlvVdfJ4E4T+VfkGRiLYcMDwqZZ0SfGi0fUO+4c/7z5mHxrlB7ZIgt4ACTsprspgg34XRkx
p7nvUUl2JeB53Up7fsztxuqOL6J4Eq31x+ywU9My4doBrODBN4/TYDxXorxNn/G5MRpeXaemAyRc
voaAHzGlrbiNtXnXa+UbXjgmK9nwjSaCEwrLJEs50KE7aVfh4HWzN4B8FqEZZTncgxckYmPaKkih
jRdtkHYgqLXEgUKSjrqOnPvBI81rgQivCdFAPw9+DvF/sXdeS7Ii25b9lbZ+bo6hRZv1SxBaZEZq
8YJlboHWmq/vgUedE7uy1L393FVlFBBAkAQ47mvNNSa45GAqzJMfTbtufqBqYkSeBODEwVagLBgO
GAWPCO+Jmto5MjY0LsasragHxqBjWzMGkq2VbYKgzjzwtiY5B0yugZi+E938ViL1XOsUVw79zlIc
+THMLdJB1GBqcyfR176FY3PAAEne0dYspyHdmfJcgWT5K/u7tVGylAqJjBIuKZpDRh0xdrCigSzf
Jmr0QYatXIcN2A2i98ZSl6KHKo9NIKHxfTdyi8kDCbuMR5rqSpg6SYExWJxhSGHW0CgsPMzTKlrb
JfYiSMXvraCQlzBUKp6ugEbVsvM1ta8hFIKJvNHer6w1hSaU1I4UI8h018sh3dL7fS3xx6YvCL+o
7HClJcHZJ9mH/i0yEu1GLUDDtlUITyvXdxQcuVOPPSeSBHMRZPhwAUc3F61d/6SNsdxStvB6HrpD
45NdGGgzNkpH5DWY2hXsjU84twdrIhVMcS/RHnAaHmweZQ4d5p2eJ/amgeq38eY+7nUinKuEvvLL
uuuiNCkN4s5ZgVhmtUKVJ/rCTChfL6JYoYclilC6pHAKdxTVKbzZMH8XtQ3X7StPJf+dJk+F2F1s
88vs5XDz5vkcTMCH1aK8ACUlVKZbZVImsnh8KCZi3+viRZR7/b5fDv1l88v3jT0IWl+ZaKrxanbF
jkKvKdSTvRGhbhNfrZiBsk0nmSpkX32SJxTfFlBH+HrNN4Ji47ZtCkzkczvfZvSuV0VkfkPcvu26
l7CksGG2swvGIMfUgtqeEtQPtMD3AIcpfJato622wOzViYjVrGR1eiBIf5jNZnuw0maAg9buXUgu
hepXTCJRZyRmLwJgMRuoTkmaZy6PqWUr2qcG8V6oNfksZ2LlL5+L41lCtyk+EmZkYk5MTBWR4eVI
l5U6tirorOk58w6+bnc9rcuxrst/ts2frdOlxt5Z9UZIT41ZiYq5bg4kdtQuwlShfBYaaPHpVQ19
XRTrxAHE3HXjL/t+WRTbpS3mLxGmbqQLSI58UZVfRdm/SM3FSq2oGHNcP8/n6H4opOhipVgWc2bJ
6Ke1d/2cOqhabmny1cx6uYXmT8yKj8QE6AchMml33f3LV4hFTUZY+f9VaP8lFRrdaqAOf82QeGo+
gt8J0C47/CZAU2TnXxhz2TjsMJwRRl//FqApysyOQBFmQJFwSFVCbfjNOUxX/yUzokJaIM/iMEVH
m/YbO0Kz/iXzDzB2xTIsW0Ei999gR6ho1hCY/cqOsHVH01C94humq46p8ccW3z7uw8yv/8//VP5X
Ttw+yEd7PJmKFCyS2KdYQsjyf5mlYh3AUDdXO15mv26AjoN4iTVjjmN6FqC+zlhAMcCkLnpDjJ/M
du8QWsZvoM11tJ9luMlG6UykDvxLax+rSoJMD6llhXnDzyGXwnM2TnMWbSRUN8QRVCMJeIpOH9Yc
fCprEblsIsu/SXFOR7gfvSHlfwVCYc2o3XBb6DTWcQ82OG3LdTqLlhxdqTcJbqzE+mNig/j8Tq74
S3hVovQWs5KS29ODmNVTmHsHe8r7JdEFXqpIVX7bQRQvXC7FL4cRe/1yla4lDmgNN2E9KRsQZ528
EgUgeCub3auY9RjurnU9eBS6frFKTIQ4/1oy8mWdjlKL32ouJrlo+cXspaRE7CmWxe7XRbHu+jWZ
KAIQy3+Y/ftvFwe6HpcyJXi8YTXsiL0Xl1JzMUekvdiLuesHdUx54HVRzPnGXAYkZq+7MJT/bUOx
i1ikmDcguoEg/c82BrYyoeSav/SXI17Wit0N+OO/Vb7DIeymMric7Jdzun6fONaXrxKLwXxTSKoO
+PI/fw8iYKxQxTJWG+Rri25W3YwELzIxDefsUC8QBmJWEAugA+0Tv8o3YtVlw0x0k+atxSaXY4jZ
y0bzx9fFXz4Gh8u3CZzCZVZs9eVwYvGvP/56ln4DbS9wQjjozizPjOYKKaTxRDbmSSmKo5xeKojq
wla5LOezH4bYSGwuFikuivb9vVgrVlyPNJkNpTRimVcc1er/mYgNMSan6Oa6jw0gH024CgY0QNsJ
dp36lmxmwF5nWy+jszUXyonPhyylg4LV/aInWePiNgW+riUHijShW8b6XWoYBk5qdKw8m8xzFtZH
C2c+Ii706aZwcAtR+WPPVYeXWWVWxBpcTeChcyT2MivWAjM/6BHpJ7EkJmJHsd118ZdDipXiY7Hh
dT+xDiutzs2xhFgjRCJ5RgrmsxvLYDl51WGa89B4QugL9NA4kifNu8gbiYlWz+V4uWjaoRxROZdW
CEDzigjLf8xAdLAmW1yslvFY3kx6+ZgbyQj0uyJd6czV4KZxrFLS0EHEX2/Pf7eYu07EuszUiiX1
/GBj5usxVUCC3LRE2SJRLqhHcDoWlgLhtsLi0A8o6fF8JompMDyblMfwkqOd5QFe5z06pnFXh2io
ijmVhtE1NmU9aGuxmBIW0Rv+CrVrCSAMMYkxlZQten8lh8QStfBx5vDrXMVsVaWz8Z123RAk3int
s6F1H5gJK+u09stDiNvRAVUp0FOHQE8qax7a0ekB30rXLFp5W5YTZrJzXbExlyKKuZowwtZCditI
AnaIUZ9h1hTUzuMcETavC5sSdzF7XRl28q3WY3omUsViIur2r4tiDvivAgVDv7nWe8dzkbmVKTtE
Q6gLRbpR8m9LmSpdszJB9+LTQF0VDEoXQGWNApWoQdWeVafrLzeiNv9y19tPzIl1ZYKC0ur0BGmr
fJByvJVhSNXIDTDUNap5DHJdFnOlCiNpga8SRDYtWUpWN+zjwpp/YQ1EYZZhmxKKZQyshz0iWH6V
XqVUR7cafVV7c8JRzibGs71EbcekD/vLLIXvTlurWBhOa6+vdIbTNv4JhWyC5AP8E2R4BuYKfIx5
UrY7vWdkYLaRvW+q2ialMenL0M4gwYpBJU7wKHkQqcVIaVawHlCXI8vtwq0y3tXRenwg+a4Fu/ph
eCc30XoLm2hW5k7PiOR+5sHG15YlOEgVBr0bf4ftGp/DblP4r4gXi9lwdDu2r6tvGhFXsDP1VsWy
Olh1g+qurC5cUXdv4OE0WtsM+/npxpfPyrgq9e+t94FVEIem7ExzXGJ+ybBsnoEOVyAsgo9UO4L1
zhJ8TQ+tTfyAcNIyQjmcvwakE6YfqrqKjJ7M2T7E/dDfdcSYJIgMiz52O7tb9/qTqVMmtNO0A05o
1g9zDl0/wRnMW5BJ2yo65eYzQOEyOXr4TCIxGw96fMyCUyXvCtzgqmXdrPIO+fMGQfjUQtTRNjWX
U5VIIMyF9NskPCml2zpQUMAmu9LPoajBwkLKbl+rYYkdF0f0ilsUrSkGkrIrtccRGVSy6duXFGua
1j8XzXez21DceUBcDZLd7jZGuI/gVuLUmOwCyXBte4t0ABcYPyb4yCsOYuANtvWmva0BbNhb7aP3
J1LAG5yXsAZQ42Na77rSzeWbAFfwjhDKKtEeQ+0Z/UZ6Hv3NqNJH3ciw+H+qOKS8Vs+2tB/kLW5a
QLfpr90qpxTNbrL1jJUZrEJvkTubZHK7Z5wonVV/O7OZnppTCNMUqrcbe+scakGzG83doG1AfpJT
MqofjUX92cHPT/ac+ceLam1ODPQ/o4kuNc1kC0XzKANllpa5ubGrTTDBtjnH7SEK993Ec6EtBrwk
oxhDtGe9PvncRwe8zrneZBpkf0MynlCl9BNoGsVPtGESt+kQ7NEM+OD1+QG7DY4Bxk+eWd34Hkyr
YFiW6tJu9srPvLrLYoqwcIGaLxjXieQxVWh77k7VQt+3i3BlQnFMiB7iMZpaYtoHUGHhsM6z9diQ
bEY07GbRCeuqzHF7fLztg9zA5V7Kx+LekFaK/ugk+0ne6sESJTagjgrjirWVg89d9RVdB1yMgJVV
S3xfqDvQjxNwrdXwPjyRzYm2ioMu6K5Rd5TpLrruaDTrMVoPoIMXvukvjISwy66fEN4slB/RO0JQ
E0pnX28Ak/XqfZ8esYqSHwl06tKbjNGadRu+Iq6EsWR2ewX+te6mb45GfPno+ZtUORdVBF/8nlgj
NohEY+RzFUEoIf0QLBV9rbcLcANJuux7hvDLDvKBsqgAsftLihLBlbXtopGOUfXZpOB8SGMrj619
SwqhirYpta04r30HRuo8YThmrLQb6l3gmkC4xxcdOyPgGgXRwbe4X5jWJoKsl6H93TAsyl9n4jEN
JzgysgblkqPU0iYKMM1acs1xcHWtk3OjHdJNtsXzTGrWvMcB9+F2uai5YJpLNQlnEuLyka+65omB
Ezm14tC+GtpriborWTXb9l797uGSUW05NWtaFBChE/sG9ivn5NUbOz1i8IDO33H9p+IFwZsebmCW
YlnSUnS+ztUH7IEaQkU0xQoVtf3RlNfBJw6jk7Ns2530gWybDBuUXAn11U1HOFkF1e6GT9lLeqKw
/VZ/lFbNdB+E6wkeH+Jo7TZAV5hTPQgahCRStOzKjZaclOEo6afKO/gzKf5pzNcl4Xjp4CR3HRUK
WCrcUR5CmQpOasStkY/jlvFC+s75Bi71kOhbClNWFdYXhMN3/t10QHlAzfnwAjHVHjf49/bxivqA
lGdZWkavsobJ5Yryj0XnbOuEd507i90DjPUWYNEwCAuOFH0akttOjzpGvuNdz6C0/oBQ3RCP7dCH
LjSDH5lw9cKIsNRAXIco8QG1yeOIsgAMbtO4YbRvE6qdqCJ/IE3cj2+kjxeMJxdh8JICc+uak+rf
IotwZRYw6yV9hgufDaiVLCnijKOJ8w0tS4hWcRnC3S2OinSoiVFSDM6rEJ8G0nf415P/ChYg8Bz0
vMyT+/5uQ7tf3AavoX7g6PGBAU2AT1SHemuB8aFbbvr7HKCcStZ0lRHabhcZ42y0oSsKM/Fbshb5
Jqg2hNIf5XJBCHevutIiWlsuj/o3g8LZl2Jcmmf48jv9TovX0xqU3GE8g8TS3j2gqC4lKdaKO81a
ob2Uvxc0B8/+YxS68oN100crzpxQGSHIl8FZUkqN9s1/0s/292Lrn/zTj+qllRbGTQQjEfSY52K+
K3HHskDlsksp3D2SHtfbonJZhIvAVRbB2rj/tvhRrNpvFMgsd2R/1LN2k23V80ijQAfgCacUnpjs
JXqRKWMmof1i3Heeq1mLVF8iJfMeqWDi/0FyYtM+x1OH0oYl/h350jt71qpTSdev7WjToCrw8Dgh
G4E7oBssKWGhPpWcIcnUXcIdB3iscfP3elPchquhxWJm44O4xD5ngbrB9as1fhF7fdm5ROVVAzHx
ustuoO5ZLrT/T2dRgsaMoB0j2nvB5WrZv3u+qx0RtG0xgKlvpG9QfHJ6RIv6w+cxAPx0Z2zTO/nJ
38cnBAOI01IQvdENgur8Kd9EnNUmvLPfJEaGtLgvKItLLCc/KYTwV2StIoTl+S53GWkFNt02l3Xh
IlqGdzU4HHDDXPYXmSeMMBGjpyflUfXd7kF9rm8Aoq+7s3EccJ84xwfT1Zbc7Guqv3UummsctWN9
052rnbd5x0NqOk7H8kYjOeP6Wxxrj9iJnHi8caeNaxYHBMaPjcc7Y7HGyZACiQe2yBfSgpHO0VgH
b83OII/5Ma7svbd/rz+GY3ozLI18AdJ0mR2RXB+pQpnWFMO5sYu4aOksqDRbRCdAcAs2WeYnJHBr
1Y3Ozc5EYvYY3xSP0mt4PyzbD6RBi+gR94mf5XO/KnbGoqD2a9G8+S/mtMDxAl05TTxNwJJpir59
qax5a7zQknHrcIXnbCYl9y53LDXStOH9ebqvjlSYFLv4RtoaS+toPBYYlHhutnHOmQvWCJNBjAWW
Ab4n7vTWujhdLLDOdh3ZhTRg4l2/RZ/Cy+WNZKC78Td0SnbJgdvhOXpsjv3P+MbedMfyg4LRnMjX
q/zzNb0J78eV9zN4y76nW5krQRtjHIxDe3KoX0W1+5A9UEuuuuv2XX4K78zcNWlbFjUPVbh4lH9k
6DxcGRnx05wbXDw6n+07BgL6Kj6Ud+B/PvSn6m28oSGkgdQ/qrfoG14yN5G/HB7iQ3xQnzBbPJd3
+lO8kl0u6kY9MXVh0fIFn3j70fqsIQtS8bUwjtbWdPN98DrfdFvphXQ4zRvaClq48p2caHsi2cZK
ZHF3GMPd8krclz+4VzGGyBa76RCt66fp4NPGNC95vMpPvJ3iH+K+b16iW1T1/DfwFC0xDeD3ipBU
Lxpzr3n4hruFDA4JJ9hF+IM0c/PCZzxMWMGaysFmjMKl0anqwDzCNSVqZBbD5/QZPUiY6sWu1y8o
7AQhr48bQ8Z6isdE+pRPtMuma6yHHYUsPC1nc+9vh93ADzLeDN+rN4q5aqrYuN+zx54u+TfkI6Ob
P0u3E1Vv/hY7uTZStlS/y8+99hpv5B11HLsBEybETuSEtb10QquCi4J1n/4Y6drVCPW/47ILujFF
2eoM5/jFtvBzWQd34728sW6nYzvexafqQJcCzyKeFfkNo9dVt/XOP8K7nksNY48MGtBvusr76Da8
m14G0QCKVoIyLBqVkhz/U/4DeQ+NirwwPlt2LBeU8+a0H7wGP/sTtqT6c7PLlsOOmgX7o7kt984n
tFv0p1Rcxq79wVz1FrxiN3mLywlnDXEgcuv7DrPDyuV37x6sF/mpuiUPHwPZvJv7B+/KZ/nOKUYF
aJ9liYzsOL3wQuw+J35GahizuTGmYaOL0J9qmqVxJS0o+xr34+qz29LDg+53r92go19g2OAGrr+q
bmlLeU2+T+mpHzf1U3JLk5fc9ieua7wFQrOSDq2/UG7VfcATShfIVd7lXYKC6eis7B0Pvk6a3UXp
sURER3ODHfWtvJFv8m3TLI1H/6VaF8uReNUioBl79refwbJYGRvYfN52uDOP6FJ54UXUXi2wz1Zo
JGV3WDMaeyl543xa36e3pneN78qbcWvz7o7Wzk32UhxQuh8C7N/uVYqDrFUbrXilqWe6g8RhuGmf
hq1G81ztsKpcSgd8Vjblhh4qR96c7aVxT5+i/2HPf72/7w75BkDQj452YptuMUZ0lW20jh7Cu/jO
OGTr/n5NiYvyonILxJTkLdWnjifzjmfWw3BoyQ+o/9CwtKe49Hn8GD+Kc/UY36c3zRFO4o31zbkN
Hq0H5RZXhGmHgnuT3th38ipaRm+f0VK6Hw4dj7O2nf81sQTtF2Hlms/qR3KWjFVULPpkW9aLpnOl
VznZUmOKNwrj2XDxagen2a0Ql7uj3azpF+/NPdI7nMMXxY7xwh20YDyV5rtWfcJwJVnTTud4eT36
exxDp2UWrRGBTNYPeQxhat/F5siviMuG9dg8wprw9yb3EeL6x/zeeeEkPv0NHXzUPmuBgKM2kR6v
amHclzA+EmG3L1jGy7oa8wVbpWp/pgUJNJ2YE+Q6MXeJRtn4huZ9dMcohAiuAA6KiYhEXRfFnD+j
JtUeTy8RihLnY8vJvg0A2fSW8hD307ALfJy2vb7YaQX6pqaGzdzTF+zCQy29dwRz5sz6bGNUdmq4
hTLp722e6rk4KZR6zJuoUZNl/xZ5R0BVIhVBYsLQxZRRsotqMYEdFHN1Tc3RhEuBYM9dWIMCO0gA
6N8EwriRQ94CVNGZSZ3vssDEQ80mgmk/+VSJYl2oESHJsvt8Kil6wyIe0mREPmnUynOlExsUxQrK
vGroYQIHgYJB0Rh/Ko1J9EVFnjTrQIoBAX8+DHOnfHadSE5jYdINwqgdU485IyBHqDWMOEQxCbdl
M0w5BpQaDW4p3RKj3VaUwtJwck54FWK4kb8MnWW5bTziEuzMSRBrTo+I2XYwCWmEM7VAhHRFjFfE
dcWcJZJ1fVkeUs9PN6JkRkwEZlEUz1zXFVIbbrE+W/uwmwmpzOpkIUwWEmWxKCZyQeCq6xmBiTio
mBSSVKorMYvY765p4fSIuOwlVqtOKgS6MmTaB6a0hTaHW5cFDWKYI8Pjf+YoCswv68QHXxbFdmK3
WCpIbKTZ+K7YKMHM+kcs1z/kwXbJrdIAxC2Pqsx7plHyg9Ko6t6pbpKmmImrBCn3I6X4+1LRBlAH
GJZ4u566i6XaarREOlHxYs7iDDPLTswhyT5MWRBTZDOcc9kEOOGVRBnTci6EUlCftGWlrDvJLPeT
Sna/JKpOjNR8tlS73V2WxAfUHFDzjhp48ctKsd9lWcx2w8rJLBypJmKuBg2+WhFEbvyK+HFtGAG5
MTEvVosJJoxEmefJdfH6aQk9big7rKL+s4X48HIUra1Q8l0/Mvvszm4tdOylhZhaDhVKj2TjFDpk
QRdqPcZEGbrZScTk8s5QUIGb1jt15SjDW54YmPg4+u76mZjzZ5abPc3EV7GDZpa1vBIfiUmpSvxo
QKQoDy7wjBIbiZ2IXjfAQkT+b/6+wUrY8nKo69rLsthB7CoOGlkzaFjMXo932VKsvO5+3edy+K+b
49IJx7zqHr7sIr6wt8Dz9xUx7ethrtt9PbNflv/0zK5fXRoxXntOROZ5vm7ikL+c/S9/3WVW7Old
r/Ev33SZFRtc/kAHsrdrJkRtr+f8l9dEfLOFTcJvP94v33z9O7/8MeKwfziD61dM71OjP5Gme6vn
7KDAyAhUnph8Wfdl8c82IfxPXOvLYRSRtLpuLuau24jD5gKcet3m+vGfrfv6NeIQXw572cbSpvuG
fNtasP9skYv1ozHflJQJC3xkO79vxadfFpEmk+GkuPE3+OQFOSk2/4U+mRNrUm2DGoj5An45hFgU
k+thLpvMG1/O5i/3+3Jif3kYsd31m8TxruuGOQv2/7VH/yXtEQogXGP+Wnv0EtbfcgAD2e8ESJe9
/k3AMv+F9Eg1EB8ZtmU7MvqefxOw1H/Z2NoAoNI1W7d+Z16DysjWVHAxfKL+wbzGwYLGMUzwWPZ/
k4Cl/F5+pOOGalgGzC5d43DKH+RHqiIHcWsE5sGB+Ly1vGa41Zt7g0z+1ihhXdh5F9wYhBULBSeo
zEc/nsnEuiD9b1q9P/1y+c4X2dP/yNr0nAPPnvVNv3fSuZwOPj4yWiBUW1SI/F4NRZ2/WqhFahw0
Q7XxJAmKdaR+60aruJWzD6dAyoovc0N4F1M4UqL7v/9+cGS/iLF++3rd5Oo6Dh546nx6v4ixHCwg
a0e1sLQbvDdAlu2DMXhbs6mzQy97yao38YbpiuZYG124+fvvVmal11UJJr6cW4V7xTBM2ZL1L397
FfSB31JceYjT3vjIvTHemBQopBS6LiNsIx6lyD8wtKNQe4KvG30304QEbAThotabjVZDf/IDOQCd
WU/bfzg5yG9/ODlhwYSSDid6cfK/XBmQlPRHpEo/JB51v1FdvhkJputl6c0JfEIObR0w5tZhOxgZ
/Iww3cDrSpZxpz4kuTTuwBuV/WCv//689JnP9uWi8TRQPm6YCtr1+Xn99RdDWFGn1kBsPOg8feOX
3kC6lCFB5jk/0eUThZajjYZ1Lt1IvV9ScWWg+KWmGfVFuMGePNLVrVZ3azMpRyCTVMRIMknmHsPx
W1nZO1jZwbupHrQc/Mdo6bO9WagcenP4TgWYedfmb3SqLIyR9G04jSWsKj9/NxvnSYpU/V6KizMP
GSFcJVvKTaTcmTLm6L5a7FtnvKN2Bm9uvbrzcoa3YW1rjI4IHJrqi6xmzvHvr5aCbvHL1aIA2jZN
GeaeaenqF9pdpACUSHxPx2cJqoLv1frSNBRi4lxGksleuJiGkvBYTj6P7P23nFIVsu7/byeiKLQ8
oPcUHqgvD5ofaXISjKN+MOym37dycEplT7uf2mFTqM0DhZgboxjrA5LEXdOku8aWhse/vxh/vHNM
Ge9F3TAsGaaDof7+zgmbopIwf9RJqAQ/JXXLGGYCzjfudAfb6JBskFr8U/P2x9aW7zRVBeYgbmGG
+uVulbsI5YWa6Af0pduhyo2lVKsPuW+fc8gq68iRp0NqRDdqo1CdP1knWcergTHTc1UZ//DozDLa
P9wMGlZIKspTfoiv6EPb05RukhTtgG39MY977ag5zckmuQ6p2rmX7fGbYUkh1AArdJOwJ3jQZWT5
8mlXTxkJ96BQTlgokj8YDWPf22MCOyG512RqcfKR8s6yij3sHfJjWtUjIA8ab6UjiV137UUe/W34
3/6P/PzHF8cXjuPceJqyzntMnhtPXf16Z3uqonqeGeuHXqcqNJsK7xb6lkYkNEg3QyQTGXFssoG1
5BJq0HcJ+IuVN5rvWl6U9zhoLvoC9lnRxhm2EYzBtL6Kl5hDdhQ5Id0wVOkmqX2SqgHqD+hRK5ng
APw7f64zIQ9F8TtW0riabSJkTP/Q/M4Gcr9v5fijdM2heIvb1ZK/PC5x4phDGhfcN7FRbkGsooWR
Od0+a/ND2b1SX5pfOn1/eUWV+f7/+p2mqdkInemGqF+fj6Gwq7yySu0QghO4T31/PBdhdVYKGEsQ
nhxq2ZHqUDRhH8QEtaVufo/LLP2Hl7Ly+3cPL3p8/BxM6HV6KNYfn9QiaPKkLAtp33ixtA4V+UFP
HLgEJiX9wRCiMe4jsHs2lTmpL2kntSay7teVtrXVut04ib/0/cp/yBiY/MNL2/h9izqfm2XTG6P+
R9yAWAn+7v1TxJOumjCL96WTkkFIrJVikDCNO4o7TN/BPKSNkCiBhwKSWhMWadEKePbt/F6BfgYz
vbRkLNs06dAbqFvMAapl52trxSkPMRTcTZVzG2eZYW1BOa0cemXU+dXOalDZMRpBhamjB4+6JV9X
Jj65wlK5sUOz3I6NDTVX9+4wyATAbjsrbF4QaIHXAnUlE54GS2nP/b44AL6SxsO6BEGwonsUwzYM
1WUU5StFYsSjo/0699tQyfPD3zfD/IS/v9MMur4W73AeXEfWNOT+X+7uzB4ifUg1VGY+sOTaMCnp
QZ2Xh6ZEXWN6qw1ez0u7BTYlIfmdOHc3N03S0gI1fkWPlzLczNA2AC3l5UiZz4h1OHaEuO2q+7Dp
yXnLoFn0dDdFJLIDiMGLoBi0/RiZGiAw827o5XCTxFhg6egnl2BMSZuq1j6z62jTmz0FvZHvpj5Z
UOGIEOj+6FYO7LhJxBmVAeFzRIyMqMocNhTLQ5SQQHWsbCELOWYBYGTtISPB2jjYSUnXrfpCyw9h
QMQbFaOz78FQtP14k/Xo75I2Pai9n81sSzAtkcUt1OM5Vw6aO41osuBt3ZmNJm1KLQJWmr0kRdzt
poC4qm3c064F27lbVCXdO/xB6J5B/RCoaLw6ii0hrkjo8UzTu8Wx0cQTQj83tKG3vdTkKDumYGXK
BYBoZdqUUVAj6bLxdkfGvYo1uF0CEkFQC7Y0pbj8euqw1zMsJUt434jHQKDLqZTtNSSRENReLTmZ
b+A2cbVu+Kh5CT8kyXuURa+asU0wVlwpLboYVHvDkXpeMtq9/JJ3vr9rFeOjBdqxKmrwHpM0ErRS
vHxTWwmZKEuGKpR22h49VAm9rwip3+tu8KU1T7UTbSaCm4esqt2kcawHdGoO2BgPiUrTbBwcaffj
ND5FWdgfh0jbqoYc7OTU/JENiPjqwClXiVWDuaEIbg0ZMFpaAebtXYdblUwIV0vq4D2m0lS3s23q
hd29pfKb9xod+aa9N+MOAV6Cy7tveBmwcMoq4zx4hDJn3QU4S5ORoONBieOmH8xmBzCbPGiW/KzN
2r+XOu+nwAH2RpyuuiBxNkPT0Jk1kumU+c9xQXQ1p60J2yy4abx0XKiTbb/2ReWTLTuVUW8dvEAv
CIJQCwJ+voek32lLH3O4x7ZrVw6Kopacp2bX4709gwrzYLiRDDL/aWispkImYc5tvVMcvOAbS1JW
FLer5ZSt5MSgejbItGVetfRnFH4buM0xUMuMVFac9MvSb4vLHV5lRB9TgJWlw5xSej8dWGOHfMq/
Qz+cMJGf8nNv5ze0ZCpGqhOSYY1ErFHL495pTWVZ158gHfsnT3uLsjnXGKrHCQSdqzGSRu6nY3uX
dSepTdY90eIHQAUbX++9c4P0Ixpr5AkRigzH/BFmsCKMtKrWtRQorhN3kP386VAnFhCLKApQCEb+
3RiVH7o21NuqdjD78BP4PBGGlSCHOkzSz/yB0KWiytp5qvehO954aNL8p6R3/clvFZmYqkaEnF8V
l/E2fPQN7rAs3NdKOD7r3kOlhtwVbWt9b47G1AX3uVrLi8Km461b4BrrLMYCIE33iZwB6it/Or0i
neDqfNRJU97qVrdI2+mT8sd+n7UjQtdYyzcxhNeQHGZSWi91Xr2HirescyO4NfPZIMvz9eVoOzF+
Hb3b95a2x16zdIfcSt2mpAmcSgIAcZvcgB5EeQVedQUpB10S/s74Bkiw2UrpuWI4vDF6CyZ/UoOL
dPJvKV0KVB/kCRSlOBcxzNfORgeah95JDRBdqFP2IA9Y7pmOtuuk6T3AAH0VlSNlpZKV7ICfLb2y
e68CcLhpvXGyGpIO5X9+s6AolEtqHtGXb/ESPEV4INxpzjqj1GNtNl3rYsQR8dihuKvqhmForiqP
GD5AJ/YfWwXRlJGkT5UeIVVTYu8ZpO4PXx4gWk5jzDCaM+myFm/NArdFUTPVOnF+Q16KnCywyGUW
yAb8YSnbUji8GKpkWihe+ULKyUHZ5lcUU7WIVzrnMZhrrMq622jUu99KgYmbZmpThYzSQcuM8dE/
DnJH71pH1UX16k2YO/F755dur0Twn3TG1Olg7OqacsOuUc6lB1Cz1NujV9f2SZpOVWf3azE4yxgZ
r9Wm4ZJRQF7MMet8g+Ov5faYNNJffJhqGGjDoJc7h9YJCgRO9NmwgkltHIBznjOydqsKgiOVwGGF
pq9+JMxlHfzUzldl7Lx7qZmD2HAyN2qifgUnAqCEOmgvnY5EooiG1SDROGlTzBtCrX9MY+0vs17r
dpmHplJiNLTojRJtKgayjBnA6+rjKjfjgZtEvfOlGjGmwVjCUb2ARzfGj85EpF5kyaMlDclRq8Fo
V9IWgl+7XNSFP+IrWTBaLIZzDWSj0hHaglcxjoUqPTmVQoxdQn+KiyqJ+LZgGB9XvPMrC/lQS5ti
VjZoNAlTK7Jbt2oft3AS67Va9s5rWY+vXRJW2yHFQJ2y3TdK8btXf9Qn4DipCWUjTsEByN42nhAm
FPPgwtb7+vuIIQgNZCgfMA2eJRdEjUo9+wlzOljakqEdKYS9oxg+vQUZA1a2KRACUIEHKLO6ox8+
8XWOv3I8Y50UVXBIar1c+kqFuaixLqwh20sB4xdtXBkUPq/NPJDmzGlQQ1mRV30Qm7t+HBhdYoSg
O1IHrhkm9YDMQhpQMakQKY5dFYEcj6KK37E16AehH6x14jdKacMaQYJtDENxCDtkrNXU9XvaYTlj
SOxYo8V4vOsRwM9gcce8rfKydLs8QlqmB7Ps+v9SdmbLjWPrlX4Vh+/RxjxEuH1BAAQnUWNKmbpB
KFNKzDOwMTx9f4DqHFVVu9t2xDkoAKSUJAVi7/3/a31Lkc+qyK/O0L43EKdfE8Qvea8GbTxLN1On
o0VPh2sXmnCMlczxoStdU1AyANShO4A96Hd2T8lLpZbK4K+mQDTKFlsMt8VIZPYhrAogLUU1At1R
kT04ugqYsAj3hZak6M4oONAlRVCw/YtpEw9BbSZoCYwf+P/HSxoiwKKSp3uLmhqXeEF0x8irXvT8
pBU9UdXlbBzjuLT9cDCzm4kRPNDMzuH7biNdzaU9I6Pij4vzYfX277gS5GXZ+qsokRPXKctdXfbL
MO3BHso/QRgnLEmKGJuTuBNFb+ydFqQobm/atVrrhy3Kc01cS3NgoaL3P1QJAs90luB/oYKuP3RD
eSWjhG+XaqJxBl+tTAljh/6rqsfY10XxfQDoexBZwm26QmCsmA9TAcUoBMDiNWX8aprntRg2xVoc
kGI8s0r5PZW4qoVa/LSt4cUgpdyCTWAmKDhJD0c1URp7wkDQay7YMvjK+p1VJu5Yv3Y27voCd44/
gwWJmqk/5k4U7lsgMi28UTeMlRu9Qecp0u5GUu0Jqva+HJR+bz+JUYnxfmjPNv+dFf5sYz+/Ilgy
90k8HW0DrVBuwImIRPUmF/PboKQHMES/CDVRGjSNcv4ogJXgdE9hKdf6oWif6aIDY80cBxBCp7mt
8a7mRul2WZv7qdKg48gRtPDHqHTsQbajNvQ78UfUk3GdRVy5Y9PXTIwzA7pKByUetX3YNos7zuDL
46i8FzK4YmsefEXr/VCTFM9GuISWhI8HykWbZD7hTJdmsicvS4FLdCNcGSIXmf2aXtUNlZfLeueN
SXWtUr33EZeSmmHzUfSPQ71kCIVVcfQcgvQ8/MqK20FMQX2Y38HqzfdimQ6KiV1iETVrj8jwY6Nm
sdN3ZHoRnCvCkqK4kfm1FHM5RyOI5brTySjqW7eZQgKsSQli0Ufg4shcFg9n6iT9zlxuGwSMWvZj
yOTXIi7svW6CYekHydWM8layWuw4pLMIhxs6KzWPOaK9dzokdDZsrqFJPljxHvQy7v1WB1YnWv2Z
geGOuei7vpgV9yRG7siqPeadI9p/696WkiRQyR7UWqPZl0vzkJdYb3BxNZDYINQ6BCT12bGocDUP
E3c5Sz5gK/yYDZYYBG4H3DZfgHrpAN4HorgLppWRpMBgVx9lWINeUQzo+7E2kHlBlpSWPbKqOC0j
BA+rLvHdhWVQRhqy58rE6lQnBJBpJFZ0JHXng1UEYfYOiPljnAzGDE229t2cBvNkPSWIEPysiRkI
UgDdRUxoeRRdZEVr9lqPIgXXT+Oyxr8v6uya2ONDzSSY+0ePVUdyfgmJW6VoKdPT9gGeM+1MW/o1
QcfUhPGojTpmkjH8Nrbau1YXhBMNFM4LC89CkwByUfeTk/mhYiruUlXMHCuGn643EdYPP7Xybslj
JF+OZHiZ5UdYtselpL5roHkuBEalqgK8N9Oex39+yNT3TIydTyolKIoFz4KEOm0uu0tlI3HtlR9C
NVBo9fklYiLowjY9lJZT4V+pLe60U/yyBH3TXe0QzHs4OpGb6929qvI7pZAcPF7I0Qh5Fx36jZ1A
ug4Z1kSGlOl1ey1MNPu2dV+KuCP5Hf21rOQnw/xhtKvyUK+m2xn1IvzVnZYaeLRETA6dtap+nMTm
88+uKjHL2KhYjoP8sXy90E82qwluFT+hPk3o0PVpesvBuE0SKeqFrTK6DBr4XZcGFfN8qE6ujNRo
ZzdoRMroQTeJGqkzbdiFM5F2XWRiIGF0LRQjyHLrRSOUfmoCEWHeUqElWaZ4a43vudq/S07G9KQ/
rUOYCq3Lizr93GlJ7rLK0YJqUS5Ji4oilpENSkN2ggh8sIrouZTr30rE7XmYaia5Dsthw3Z7O79G
jHKhWgDndsw7qZ+J5SZEcKE8fbDMhdQW2XkYVxReV4oLJdDxMXIqhWj1efFVhyqRtjStb9hlxeiT
pT5An4OmYH13tdkBpKi/UvGUT22IEIt2QejFYsgPSmRblLAmGelbKcHZCzO3aax5b42JGkxV82E4
tnJjmtVFcBs+KQSDq55j7WXRIvGSK4g5+pRe+T3pddsDQJ5e46i40+Z4gfj8j/Ndv+qrl1nhrlNh
P9FlG/0834vtcNuwKEHEa5mMuLUG9HzQV5FnJ/pA5E18rTUNmEBfifmE+O3Yr+fa7dzcx+9xiXS/
mtroOqrSIZKxtVpNHF23DXifP/ZMjRS/KUL+N0X2N200v+u5Jg6DOVF0yom0QFwnXej5cGiNzSXD
xbwzMrd2FPoEaKz8Osnr13xfwcfHCZSDC0zEyDJxtsGDgn8aVs6bWsivrIonz1KWce9AX8pM/oRK
5CdF/d4RK7uzs7R3u1Dc2+PBwQnNaK1ne6RelFcU5jCxDFgRjKYiY1vjLYmyg/yEMJjS9k0L3yEW
PfgumofcOPFBWKb0bhjtZdGhVmUR9TGDYSYzhsc0jW6HPJYDvYrxBCq3FGVWUxurOQcK/G5Hlzbb
J6nq7FoxP3WN9jYnnemxPPk9rNoyU19pj2uNMQZXJeGELgyq1Mh5+ZvWrdUeO3ARD7YiLp2qxXeQ
pjMliW9GvQymhIoo3FxxWe+UhNRrjNwR09oy1Qg+GTEbYkE+AqLTvWpB1EfRwz5P9dBf7K4hNX4o
b7sFJ2cd5VXAIIUNTePLE6aJ9GAMykFXR6x1cUN2gTwZ57xY3metih/pXtxYah9fbLuRDm0NpWKa
Q+fWRClpdO29nFnOoWVqsVsKBS2rwWASRorwpDgrzp1R3CIGY7AmnO6QFnNxyDJCVeSxn/AFO8xo
ar6icROdkHClx4lsc0my0dP2iOFFFydBq4rqTqZUBiy4cq3C6S5huoAtG1+KWAIta8K+68ry0Wya
WyNJs0vVZmjmLfNmrJN4b6u85DJS7YBxcwzM5q6UO8uHdqDcG/FDltuNP4ZJ9CI61Le1Ev+s6n1v
TxTdSGXz6sbQiEDpUYGG449KyrFp5D02pakBuTbn7aGy8KL13N7Habnh38ozpdq3E+NANCTtY54e
c1WvzkZc/WqbtrvV8yo5LMKuKQUyuqrG9OoI63lRVXITWqU489bBjRaq8KcpIs9cI8oA0GZr6yYr
FN08T+Ua12dDAHAiJNp36oJtZorGyKclCcS6Ngc36ZTQpSMIcc1o54ea6X1PmO25iqoXtSpkjJC5
cbCsTLrYDf6SOSPngEAE22T87/u8uFQF9ZOIlIUecOtLW4dvkq0mJ7OyH+ZRby8ILr4puaGclQno
okmNDsaA9E2GE/WgaNqR5bbtVQ0pj9viU61AYffCvKFSBFS0IyGvIBXdzbQICTb1w5taFlgF9FS5
6WQEdvRjnT1ExmXebSe354ylIW7sxxLjhqSb3X1MZs7jOGbdHg479feZKYA74u+Zy6K/F47eHxkK
gQlMeQXQvdKNSxVOml+YRL04hV6utFY6AdowUh0po8Cyn5RaIrk7pYyxVLgQiDL0G5Y/h3E0n5xQ
cw5NW8yeVaF3pywa1GPj7GyVHjgvnb6WOuJDhnmo56Hqok4G2tHFD/GifJen7+kYkoCSJ52ra9ml
k2XB3wDA3VxPEvj7kKjSkqknNyyZdajftjst4dvIq+UmpxZIykNmdnYCyNDEAFDF74lWMahCPtDL
G9r5+q5JjHJfAH8a2luHBdlunGYs7k0W/9LggPmLJM2nFDTZEJvOwe4k9aSrg3mUo+daDPNp2/A9
elh0nCySzZ3Unhpuu5RallXfOIzU7Le9aqOHAI/u/JK6wS7to+oss+j3HA0U62SZEKE6g08ltylp
wnwcTyKXXGZjp0XpkrMQa1NuzebCXDXgJRY2NMxRIICOJlJXRJmywKB+YmsXBK3FWebWLAM+h2Gv
HAsttnaAW/Nj17IIUWfzcR7NX92aqZma2/1VeRqbyQiEUt+P7Szcidu1PxkTsSgRNSkc1iEw0lYT
6a4aEsjROvevThtZ/Q+Ad7WOOZ7Wd+BKP4pGn46W3p2lZaRXxVTdMwsDGS/V6CaqfhttJp25+x+o
wmFzHfSZGI4gqVnyzaY2YoZsscXXzrd6sZL7xMIIYkQfg96Yp2rmFU+GlPqi5+7IkgyqaxvdKGZJ
EnDh1G4qpcyySuxzRRVqZFcQ2gM3o+HOuauTcD7FDWFscQtPlW8DoFJsojKliJ2cOc+akNTzmEuP
E/FYVEB2lhSZvmNR3LejHivOiD0jo0Dl5O2rYC15TBMK6wr6Z0twcadzKHCv+8NkNLulk7P9ACR1
p6ZkrI4ZGSYw8ItZnclKIP9lTpc7TTlK44SvqQNFYOoPNS0tl2AsrCMDwhL493AeHfwZ+OlS3YyD
QqKPYdS6lzInkWcpdxULJEIoaT8SRZUDKW9ver0tjvmkkPlQhUFc5wEtBduNi9r01ekXpTmyNVg6
tSbTUOqLVsR6x17AjFMkKsg/8+ZmLflMRe/H9ZuVqfE1nu6XeNYPSwbhIKr7AOVMR5vYviaFrh0r
dbXugn8lXnZYCSS0sRX4eGob+RRD8CslhRcvcnUW5sB7s7FCWoAYy9r8aPRi2FtOhkPUcVj4EKsq
VS8mAwMuSVY9GHtDI/xRODJhqopDRgexRLsiW4xdxX2JpNgJ66QFxpZ1Nb+MZkqmErJTV/dEe4R7
pf7ZUQw/mMC2qxhfR2E+QJ/GT62G760pfRiRloOARsbNxO81Qc+zkxwm13pOK62xWAclsXWSGzzb
3CC+xUrxKIOk9WHc/xgLc/FSYZf7qaVKMHboGjJu+0Fb0qfpC+uQyxoCcO05jKIfTqsRAafNNXkv
duTBwFK8ykm4K7BajcF15llIM1UjZoC8BJQyU+4vrNu7TlOv1pw+97FGxyNrH9J2+LVMPZfi7zFh
ttDQdlJJPjmHZW1xp8B9SlEEy/4if1/ahBJ+ghMY9BcRQPa8XxzgFVJFckJUZGcW8OY0/nLqtcRB
R9ob9QxwRVMEElFIXp64ZioHdIQZ8fIJcZYyXxRKFHtkZN+MichYImGeDSiqa3I6qyGDSTPBIOR8
FWbjZbl5v0j66ywLk/uBrUJ8LP2ZpA/fUbXWpe48wiDXuVlo6+Ut/TbSWfbatsl9c9aNgOI0JQ/l
3OihFtB85R4/N+9IxPh62N27HHYqIa7TuOtxbSD8V/aZQhFoZD1OZAMOQkEhQ7b3zUgQYlHdO4sd
wCTsD10/yqemFo1f6/N0J2QynZhIUvyCp066NLFHBdRNeWqRgCnp48QSHvC+p6Gd82am3ifNSZmT
mljTUNaQDDeaxBSbjX4yEsxKerP8sKIeEz7UtFszFreDcKJ7tcPJbIzZU+7aNFbbsDUvIyG3FJbr
NFAl+skjxgy30MlpGZnbqVaE8Lg4IrSsL10TlI7xrbTtNzOv6oMNfaTJeuu2xjrvUKffLwlEUzln
YVGoLJ+ULr9NFnEuBm16LGgZYmbqn5ZIIoJNL+2LPsTMr6AlaU4YLIPuBLXFRKkuupSSk8Y6mBDk
oSD4DQ67X3Um7fwZTxp9A66/QfkGmG3yOz3zwACfJKFHj8aSfAwQKj0WzeVNUU1XAwAMVA7M43Jd
/CoXwRIj7bqDJtlvSLZUIDCa/KxGC1iBRNupZdaR5JjglLGxZmjTXcmE6xSXVF5056Vamx2hGr1q
U/VCACS+LGuMDsxKf6kV76YSg3DtoqBltCxd0KdW6Vd9r9GaVe7kqJaB1xUT6HamK0kt7RXh53GW
7Ms15dAmLqgoQXA4lJpw/lcyrWC6RASGt084B94ra/ilN3IW9NC2jcq0L1oiDhlqkmNr11AeyDjL
40oLVCUfoa0zQtNDsj3yjbH+xDUZ1fz4rszs3C3X8NFRtkkJgBEZoIv5ST+alMy0ube5FweancNA
MsmakrsW/WHZY6c052uRS46bQazyCWogzbKmwzXp95FSBKbG+rNoSJZKW89IuLsNOpOfOSQ1htYi
0QkOEXr1DAYlcR6GlrSQkBgCLOq2CYg2dLumuCmNEYzKnEErgU8vJKvYVeVAW5J+uBIX6s6JGHTD
eLb2WqL+CAV/uRhxRK5ONTqD7Chz53TthKYoBd3M6PPjIrjaoQyQX00Vkjk0FUGvS7tD2EjxSfOB
Wck5/cx0auLnejWHykxFKjo3rowu1RdLRr3AEjNDjakdjTJS9qrcDq5YkEc5i1mfnTg9ZxYWUtF+
b62iDMTaG9Rl3LKkpv6eE7yZ9aj9nIxMPgz2gkFuZoXeRJHXd3PQROBy2kxHpTjp1s5K4ugoSZn0
GDaBnRlem2Cqpxxd3JqW1brlhyWVbjTV+qXqJ9NDoqLvSgn9p2moB9jJoNGlW6lkqqq1DN6oZ8Dt
tAdpsBK6ZyDR49HxZzprfdfhKjVrrtAYPzFlUGAEEiiVSUFr1rC87ghwJ/h6OKYZCyqJZVGk0hKX
0CkRWbNWcixQGknB4jOydF9tM+dkUzC+Q0T1JKNK21WJes1HmOZ2zwwuVZswUBoI29/VqVB86jPF
hZxefmP6g1W2zejqyPuwNX43Nh6p1EYyCOGGjEK8r3GyDhtER9TOeGIAvYq8D3SWpbdGJ+iPKt1F
bfHREGqChHaoLwI4tmgIKdAqOESiyq/NorD+XBSy7VT8zj1a8l07A5WG7tIwKeliBi/Y/6Fovlkz
XxVbgiUsD/U+Dsl8UOTuvHSx6lXoMjxDGMt14JNDT0M0z2rhqTvR7pY1OSWcI5pqyXBEF3OI1P6g
OY3KChc2FQUJzD41a9e0zWAX6JBEyAlxTiu2EzMmHZS5JZxHKSqf3Lr5bjSAQjDi2D6xOhdUC7Ax
9OVOImbV11iFuapaI2yweszhRKmBVFFI31wzb1vVAgGVAgyaNDskYuQ5dc1OVm8tMka8KSSFxJpQ
kMTC2g1Do+1VnbL7PNHJqQU9E1DpDxFSwUfC4c5Zy+fWKGkIgxoH8TT4nSReEj4+V44MgC5riFTk
nMfJ+WYQR6kM8YF54cDQm/55s50Tf31gOyfl0GdGTSOoVc4kH8rty7TSz5LVfZpaq29t291ObpvG
sjFidwSQDm2JawyJ5saV3oDTn1zpL870dnLjUTeMXdAuV07xdrILuc7iniZ7YVmsv0fuFmTItjPd
e2jWRbmcQ8J4gmwjUW//cry9nG1XLsriiPeAAaSsT1+bRszYLL+OLbIv/cRMf21c3Q3yuxjyQwtu
bK8blRFIahd8IXi3J8hNiElOrW13Iwhvr1aJFhjj2+622VDD1iAuoklSpvVmfyrUic36sY98/fMi
m0lYg+1JW/WxybRiv1E6nQztnmlSCl0f206N5O7uu0h/1Iu04A4KIC0ituiYUGHtKcIvBWkkc3IQ
IW3WpojezMV4/8J31jq0KaV86nSN6gmp1K7kIHnYVHb/9hc5Z7eRaGn6zW0Sxf3fDv/jqSr437+v
P/PP5/z1J/7jJvnVVl31u///Piv4qK5vxUf39yf95Tfzr//x6ry3/u0vByyekx5t+weFmo9uyPt/
EHTXZ/53H/yXj/+ehQe7xvZRfX5S67/wx0+ub+F//+vLXBWU9f9q4Nl+5p8EYTDBqzxaN2TOWxqa
7T8MPIqi8BBJ9NoaRI+C8QsgbAAQ1nQ0oasqlNBzJI9/AIR1+X9hLrEUWebCkVeC8P8EIPxXEbsh
o4ZFxK7BMFZ1/h1tlc7+yZahLCo9TqcZr1rzHUKNxfDRSPuS7Hb9Ti7+C5H1xiL+kgT/3//a38Su
TaTJ9TTyr4U382+oLuZzNXnMBsJ7A/AIqcUAOs7RDa2OJ4IE9O+1n3yQF30kjHDYtbBO3PgyPisX
CuBHsrnWyhY6Pr9nIvhfqEoVitF/0S/zYlG083fDxq07xHn9XTM9Kx3VPMQAN1YnU1RY8ZHlunFG
bYLAtkIkRRQzfya3BEXOk9XhoSfPZbVhN2s+lIIXe9vjBt0z6WrJrFFJvULOgSWXmI/zthHKku5D
XX5t6nI6UbueThrlfbdIyQ/czpXhCMzOnGuvSSENZEmXuOFaZFhsyg5fTr5PfyBz7tTXERPtPsn5
2/2T9dof5H6x3d3XQ+qLd6XdjPuNAmwayUJ4VU1/dM1n/Nrg7sZ7baXmPsL1jqarOW2bog2VAB3n
KvP641SrYBKnbcqAz4dEauOqZpVzbNnDZn8fhpoYlsmKPscUwxpJsmHGu93MPsHHpiSw228nNvLx
ogtY+zk8ttFuw0ATYr+x0/U1+Wq7cW97zgp23w67ljmaoh6NlTVPRWxNH6Gzfto2aGcaNLWwKNDp
QmBbR6ONaf8nVP52XKEQB+UYvjTwt1C0qZTMSP8rVoopA8iNnPThfjvVLxLxLcSHmn5oJz8I/+xI
0sp+2yJtUL5ytJ3aNl+HSpN+N0YaUVJDmPTXWEDFcMI/sQ5q21/FbqOLRSZ58PUut71QaBC9t13Z
zup9saSPX+9QzaTmj7dtgTpmuq2Rfx1LHQ54xlZ7Wj31X29+21N0Svl8HXzSfbqTJAMN3fYIPBCB
0JcjRU/azZbxvD2WJ+TudsxjBX34nbn6IqaVLx4jWeB3q320t4fq+fNQs6EGzIG6XgmGgVV/29uu
Dgrd6mGk4rCd307xF6d56XDNR87qBCdyqqI3t/rHlbiXdnYn1vK+ZJ16pyG6imwfuisNMzpto+GO
FrvwEBo/WYApTk4ynUhOm8A205WsyuVgra9hu2w32vfn3jLAD2bi+qfrtUazx2R4vYq7qrL3Xdje
bK+m2l7SPzfGSqllkcnLXM+FncasqVqMg5i5aEKbW0XBsvS0HW6baX3g6/BvT8l18KtYXiAdVvy9
5JV+QAGH+RPtJCswnYq6HJfu9uiy7v3tkJBLFm6sLjw9JS2ly9EmaCykFX/7EVNZLL/Oh+9fv37b
67GqHgYIH9sRXWu+ddOcQiPj86L2Q+7kutn2tnOU6bl9l22i0+6NVxEdT1wUaDgGGWH+58N/emYv
f0hCKhDV/4M/ve0hLKvb79vuHJUsI7/Y0Y1tvMUMGTTSJRYtXw9sCOpPUPV2cjv+eliyC4oFpZ16
2yef/fPjN3UKuWC/H4YYjnDDOPsX3LhSNM5hpDQ4bm/Nokf0+X63N61qAu1IJJ8/H9XNNZgunte7
3ufjMYwYevWEJbGUM1PtEs6se9Zf8vnc7VnbcbVirb8Ot73t3Oev+9PPkI9aBPNIWDFLi0CTCatK
1y/Zf/Zrvs6po2YvLsiId3TntYc1y43Xy9QejVW9bb1tRyQqgThZr9c8poC/nRtXXsO297X5+7li
YmFgGloSSHwahSRRcNyeUy7x73l98//pz24/9vVItf3c1/G29/d/an2FX+fQkcSyw8cwwyFuZfU3
zZja32gnGs0ca6oh/pbydz1Ed56uw9y2GddRr1lGQqgkCheBQASCUqynboS51KWSRmugn9FXrWuk
bWOzTtDSot1vcOivjWyJ+vR1uO1Rdf3oEsKpNki0XNO2JVB0ctN1FVWCtEZfNKoDvEEqnBt+Z9uQ
JQ5KYP0ufG0+z62jXpsRqIuzcr3sKW+y/uRDLsdO8Ya5UekjQQQcG9Kj4XbY+VDtWaS+8nEIMuDk
S2qS+ZyYFmhF1hlyIbini0f9Vs+y7POf21hA1va1akhj9qasIHFtcio/Mfh42pZVqUHybpkkva/2
dFa2fE1BHhtTti1wZo232ZI32z42drEZsTCH2zmNc3ioxa/tszFQO1eHqqyx/VGYWD+R7VPaAipR
zN6mzpJCQ+wMH9/y7yHVmvMAs2Ke7LemA22DlRZ3bDejZ/AGBeoQuZpxype3W2dY0zo9cayBJaSo
w4ekAoC2nVsvByzy+aGdUl5wJy3OcVQvo8IQQjscIFqY3ZuK89wz153nKIPATIStkp1EV5gBvOdj
Y0TqSZE05XOz6MMtXV5ygPr5QCKwfa0BIMXq8tQUodinc3ESY/2QKExwKsWiJgfArw1L6z7VAbar
Pb0a/IfFadusN9vTRmb/OicnFMKyvMSXtlLat83nFbDtJiZptnY2CjdBE8dqQ7pasaVSMaQM0MY6
Ca6jQ/AZpd9+WYXzY3TbT8baQkTjMqnMW83BujWXHJusbJASqhTK726SCxpGDHLbZoMwbaCi7bDU
hBIs5F+Ulf5eT8pdibLllNmSOG17TVpMFArj1otJb2MBvE6As4W/zJ+OHZmbHfKN9XRG/tnnYza3
DmG0efB1anvG5+8oMJbwZzN7h7Q2AKLdOrY064ZABKjJ2y5iHoqTiQDDpa8ZJ/Lo4E/YnrpBgLYn
/Q0M9PXA9rzPH1mm5D1fG7fbOatpnMAGwmnW5UCTko28lBQstmMudgUMXkko4wJxajtnSToP1+1F
zIpx3E5tDwLVGtZlfn+qpAw+ZsPLywd8NZYt++0Y2sdyMO6m0NT3XCkM6WoMOS4cgxF3oux+nuvb
j8iOWl9Fw4jWiqcZhSJ5Ml0JeFQcfj3wdTjeAkl3UHDS9IJKR89Y8rgAFCxXgWKLax4Aveq1M1hm
w/bHl/KDAICbEb8Jo2OAoO4pv7LseEDJ6qjxzhPFwwyyfqLKjm53p4ZnOrX0JOf2gTy5NrmuqyRQ
bdFpFs+D+iZIcIszKLZ+pvpx9qynt0oarGpK6Uz90AKbqvKdCSxAioIgDnol5QWVVzNdsEAgig0d
rwjPvXS0HaT99xGxD2DWkmNWHImRc1vkybyvvQnc03aRPdKkJr4r8hq/+E3wWtsHAyJJ6bWlfcT7
f+yto5Gi1ptv0WkV2QvcP7CdxE1/w63e/ERMT4yhUGH3+oDOdYC0uwm+r+r22AgpLmuBJe/N4kjn
Pkr2VBEb/RYrW/qtTe86+Wd+g4d0dzFO9RuMweu0q/mKQusE4nqi//46XzqPyvRee8MHJvzKk+7I
xeuIfXvFj+XaR/VduS/98Zh9h0j23Hi2Nx1gRMe32kEc+h3F/zvLBzJp3rHoBP14pHR2oxzqnwkL
yx6x3A4NcgbgOdmH0hGli3nRhFcPe4UZdu9V0i70fsKVvC2PKLOfyMKB2XkvXaOP+Z06/O/q0lyQ
+QCf9YvvJV06ltnf+tIzrupT9133PvrDcj6SVQYOb4fFJ0hcXjDzkFN1d9KmgxXUpPPpeBv8qmLI
8ujcakFZAEn73qeHJH5AkUPHFscU5tJw76BezguE4C0hgK75uOSe3kMH1qv7GNb+D3phkkwwpLfM
HgRvhwLucIDKpxGoasF49JnXQ1JNOxdlSK30NPhf2/PFuicL/b48mi4aqOlkC9/xE1B2nhS+aMuh
AsuHAFfsFi6Ob8N+CS/xwblXPeQi++m1hzP/rsKa3IGNz5wDeHjyAebHPPNgZfbToQcaHx7TjhbT
A/bP8k2rz/Ky/wHYI1WBsNMOuI57+Vct+fXi+zEj6fr/BAkOnEY8nGIEh0zzYmfJ55CpMEF1t4qz
y56b2T0bT2QoA2KEB1m9AHlnHESy2HElXcKHCPHgD1G6c+jmrw4SUG19UKdTdsCZ+eTUF1U/yBfm
Xvf5q/KB6JrKhPwTz01+Em8oI9PmQrAGs58AU1jtOhHyAZQhGDhcdIYJPFcKqi8loYJEhu+sZ/On
uC/u7O/NcYKvQEMFycWFr78kjkg9x0f6vAXxtO+R2344fH0UvwQxDEhV2ecVOPaAV8ivpznWT65y
o520+3J2J0hpBYIdkKryzfgm/crvdL9yWaQ9qd+j9+yJhjIRcQPpH7veDa/ZS/OCjOaeugDxCf5w
NuqdCTszhzbxPT/q1+f5wXiUDtpd+kG2jQUXGeCpJ/+m+2Ge4Nv7Db2mOWi/Ifm8B9Rwlo8YdNtn
Qh7Q3jJaHaFH73QfaCSKuj1d+d3gDU8JiPRqp7gsAWG3IyRoFK+n/8ItmwXEvXgtjuiRkDcSNUAa
qXwhDjqIXnTlRAH3sQo93nrlk0Etdiqr33Gn7tS9fSjvnR+Z5zwDD/SWQ/aKA86XCBO1bzVa0Iip
XW6a4CTLzsUmQ0bCrrrwdaNXfNUO1IaNF67DC7GgCvBrShIwZiO0J8FyBR9vT3vcSve/wkN0YeV5
KA8LX1Qkv/Zdf5CPWA0FKZ1I27kDaq6MmMBrHvlM4YROuyzz1MotuVKjAyG0kcBygG0tqO9wNKFt
mdDHuzQsKI9rXPm4ZK4Wmg2XaIMuCCl7BYCj3SZIf4w3VfuNtVcKpZvf6OyNF4UOH9ce9IYLdNVj
c8FvczKfdV5zQKfxAL/1FvegdYYKUx80xhRXZ1QnKRh7Hrhb/2O+zS7Om36XfYMJHsQ/QYYb1ykv
Rvdr+LPLhoLPNkRq3DYK2lUHikcnmVZREGvh9Yt8tqHO9HVtNIzE7SFNpVOg2t/NlMK/cdDNESNq
XSNPW/mGYl0UbXvRuiDZ9kZD68vD564j451JyRvLdJzeyfqcfFvd/L9/WstWIUunsijpIUdXg+nS
W+7OtoUlqLRW7CIh9DA6/9ikrTycJC0njn7d2x7ouhqCtkxuREPAijOuUStkrsSYzo8dlSt7pPm1
LASzfO5Oa1xLZ9QNwl4dL1UXM+Ec12CXaI14oXGNNK5Yg19MjRpEuh0TMTydLBJiZsSqB3OLkpHX
lCXHplS07fXxuij4Om6rdfURy2dzDaSp12gadQ2ukdeNteYvbXtf55Q14KYg6SYk8SZRuPjNmT8w
yxNWuk2pwMdNFSkIo9sIRM3J3vJzkMAd07jtPllqn2C0zLg2a/DOFvz5tYnWpeDXobrG9xDldrtV
2baW0rbXbnk/XyfRVCa0h0GibT0lk6wgWV/0w1YO7teS4La3efmTTJUPBUElyPkekQOFe3uNIqon
kRECzzARDnVzbgG77HWyi+TheSJg/TgS/CIZkxN8FZBkuxzcOQO9XdLOhD3d9MupWKjEaP0al4SR
FikFM88BA+hkDNrnofx/uDu33riNK45/FaHvJsiZITl8aIBCSmGncVq0boL2xaB3NxKr1VJdriRv
Pn1/c1ktyZVjW0eAB50EAnTxWc7wzLn9z+WhIxsCU6lh8hLAav7DlZ/GRK7lu1sG8IA0wgjgAB8Z
CM9wE93Z15e/uTe+NeUvN/tb+/39mgTn8/+4eJ25pty1fm9vSe6g32fj3tzxy/Fn5Czu36j3P/oO
fKF1n7nr9xd7ZlDlw/AT85ovtBtOde8CcT5Et3Gjq8r7e6Seix0b+u1xaX3w+BhMVur+32VJUl/+
im6hr3raLGz2OybKk8hINuOH/e6aLPMHGsj8uR+oIx1sgefGl5yJLZsc6HhgRP33HmLzL9h/OX5L
X5mOTeIY5tjk/vUWzrV/tSe7nvnYTUnqBH1z93tLeMcjg+GLiyGXfjwo/SYubhrqHvV/d+/PR9in
xwjD9zb/eBNaq/zfgHEj3O4EjQugIk15HJLm27i965/3R2PQ75TQl8F7dI8C8Zo06POkPLb4eyTW
LRDk3RIAUJtMNZqGQQV9ndwCLlz3m8v4awqTi6yqTNnQn4+eOnlOBxg+cHRGpw9/imo+729+bwcB
/nyzpImeoVOd9BSajKKOpm5c5zu/pqdgq4wToj1dA5DmFijoNzmFRX9HLTq48WXXT9ouIvu+7Axm
FEac0GQkhZRVVetwBDNOaBglWwDaKndSbgF/fpMzaJdA1hfdsNt2i90Yua59/0bZdbDA07Ysc6PC
i4bdJ9chL7PS9Tyq6G2W1u4J9YdnOkL9Xy0MVEYhmVGgyWH3EBzvnmtgDU2KFEwQVmqHQHslCxIu
4gFD91GtS9o8midPwQ1VRiL6xnGp7b8gFUK4fTQC7eRsrosyvGOSLsZM0KiMjIuiBNEMxxNUUEoa
gbv7hdJwJktG0lDxjq2yto6sPpOGVmdYmhoWiaeQnDyoycwRsoIpMtrjFiW34UlpWCMvGOZAEk9y
PKCr08ynrxWHRrlcJTqyfeImFHmdlWVhXHZNmuJQlzQhkDJBnZmi0LUuojjE2BrLA+p1OAU6JZJr
lJo4LBFhwu0z8V6Vhv6G5CD4NbcICrQBGdPYjtGCTu0QClMXUsvAmExbmlAqE42/mVIoCpNVpWvM
bYItnpA6sFZL74DG9mVKRqV01Ilw1fgO1GVmKlsZ8iSDIEhOHjaFpq+kyC7S2MYEGuu6fFol1thN
ReVUZjyk5A6hKHItdRWVzcoGqa/0jAcsdpElP1a5xFa3kpOGKucBX4AJSsY8lbPd11VW5wWhBJr0
+pXc7okT5GKDKM/INC7oQhwV/kwM2ibjY+jVYo9yIjEv0TRiHsAuymtTlTWNiQ+cPpaGjSaSkOdV
kcffJxcpIDfd9QOXicMm00qT55DHdz3zEHzkrLZKqSq5/Sua3EglAZn8hSZgRpJ54IKZXVhjEdSW
VKtoMTTfKmY28/FGkcOqUGLLwCL1DU6ia0vu1sw8bCyGE3EzImtBLoZjT8g8KvBzxaYBjhBKgXbg
0Uie8YItiZ9yQoaaEL+S4wXFwBWpaaBxhxVm4qPwn+lItANRdLSwisHF5OQC7RCs1FXQVPhYV99T
QmmiFgoCSwUC0UblmR4TaDqMStWCyejTz0wWE/ASZwaOT4HOVFlB8RNT94LsSUkUUMclFQWmzNCu
xEdHAm+8/6rJqP8nlkC/n0RFQV4a6SXARCImoImL4ASNt18Dp1G05gLMYfvBJE2ICYjzuLlUMttI
4yriCig8Lr9ml8DmiAJCp9hI4RSSk4Q8eQS4ng+nEDSxtakbqhwf3/WYF9CKzAkDdUwWUdMwQ/Di
n38KuiA2Qvd5XnbghbmFhB0NpIQBFcMKyd0Iit8KsZ0IbqjdmA9euF8zb6HGc7SlKWpMRb+CHkpI
LijkglQ5mgrl0LiK3bjLOS+YrKCemChNettXtsKeE4lFh6cogrF1HW0DdjkWCEDsWE7uHsTjSS6C
hpksZgLiiLqiRjFHzxxYfXIKBNIoNHdRlESVA1N6xKEkTgGkvXQV8E8KBFRk5VCXJj+q0LRCScrl
CshvBBFj1RxetYMsx7yAuVRSyJ67DCS/gmGWklhEWolVJCqwrGhgQJDer5lYLIoKzxH9Qdz58PvE
eMHZMVJe0FlFQ/6CNg7hFGZGo+MFJCeDD45BhtROAc9GegqAzkwzAEmaWwhlhtghhE9mil/JRZKw
k5RYIIA2Yy7iGsQstFkMBf7HnHQZi4ewoj/vhAQC3Butl+fbzHgOOTAb/83vAGkphK6bigCCX+lZ
CIYrLL0DuI/aAqiSxRHWVCuElAMcigjsJvT2lVFioJXIOvOfSyzlGFOeMQFIIzMIMY/SvQP4CsGN
E90BpnLjf5LI5NdMHjpJwFmjNKMVkhYXNMFSef7+NR6j1QjDqA1PkAVi7qGJUjyf4J2kdAoEu6Wn
wF2wNBQ7OEQn+ApJB5ZR5Q5+CVySXPRAkzItNhBLEm/xE0gyedzl2EwmMVcbhtS6QbF+Jec+61KL
nQVSsfA+CZwTOvRrJhdrXCqmlCKCo8sU9FBCN4KuxFZsIYGrovw5z8jxMwsJlAkkDleh+fo8lC84
qscKGPqtrJe+9qVbDaNudp/9g0PlyymBWPDhqjpcPcPkD9/tb1eBdABw3fffTaBdX5Qy+uWhSMV/
TvzncYOnHz35rMOuDj983a227XZxtfe/2MfHDB30/rRuP7Q37bgOAe6DM49P8sc/TJ5zZBx9hvBw
PaPr0Bkx3W33W7+ZEvZ1RHLC1+2GuZuHR/TFOT4fXUr5nBFFv/bbTTd56pDcKabdr/ttu+zHTx0K
SeSUN5vVYtct7nYT4j4vW0r8YrVuH9rtakw5JDqKKcfKmrP+17PznunKH6bHHjIJpZ9CBf22W07e
Z8zOk1KmPef2cvrI+AuuIEBK+TUn3nUHOp69NYD+4QdOxDzvqr9ZtlcTBowpu9IHZsBtt+m76Y0M
aXBi0ptl186kSCjEE1PuH6ZsETLWpGT/ciqbQvqPmDAE7hbX+wMbeL4IOTVS0j8ypGQ4OeaQoyGl
/bbtNhPpAfDyEurlbbvdr9vNcnwcMfFU/sjD0C6u7obVbjfhaRUQezH9bnHVXbbTusqAA8tJowuG
fjfh7IioyWkPQ8f/t7cT2RQzml6Cen+3nZN2KJCYdL/ZzWRIrN+TUv5p9WHbzqwn8o4cgCcnfd9O
9RZBCIcAyAk/nL1ub26Hq26q1qHvYusvQf+H1XZYTSRVzAR9CeJvVx+7xUSNQdzlU70E8X8x5u1A
yfsH2ofaxaRp1XB1dt5uezTl9HIG0P9lPuCipUPnnLyLlUvJ/5VxOwcq/lhC+FFM9nqNRTL1anCr
XUxLTJpmb/PSdR8xlhL+22qzGfbr+3bmJqgQhZKS//tVv1ydvRlOdFtAQaXk/8GghqcZMeZjvcwH
nDKiI0/MTEr+Hae/GobVxKSIoS857Y9TrzKmJUnp/nPXXh127i5PrAqQkv15tb1Bs00oB0xITLnD
s5mxdwysSUn/0qJ3Npe76dWM9aNi4qthd/bzUw8fEinE9Lth0W9oODo58xBrE9P+9ISET09gOMLS
k0jTY9+UyU9HsbPP/gERMBfCWqxX7fa7/wEAAP//</cx:binary>
              </cx:geoCache>
            </cx:geography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Sheet10!$A$4:$B$24</cx:f>
        <cx:lvl ptCount="21">
          <cx:pt idx="0">$ 203.41 K</cx:pt>
          <cx:pt idx="1">$ 328.45 K</cx:pt>
          <cx:pt idx="2">$ 330.01 K</cx:pt>
          <cx:pt idx="3">$ 223.84 K</cx:pt>
          <cx:pt idx="4">$ 206.97 K</cx:pt>
        </cx:lvl>
        <cx:lvl ptCount="21">
          <cx:pt idx="0">Binders</cx:pt>
          <cx:pt idx="1">Chairs</cx:pt>
          <cx:pt idx="2">Phones</cx:pt>
          <cx:pt idx="3">Storage</cx:pt>
          <cx:pt idx="4">Tables</cx:pt>
        </cx:lvl>
      </cx:strDim>
      <cx:numDim type="size">
        <cx:f>Sheet10!$C$4:$C$24</cx:f>
        <cx:lvl ptCount="21" formatCode="0">
          <cx:pt idx="0">1523</cx:pt>
          <cx:pt idx="1">617</cx:pt>
          <cx:pt idx="2">889</cx:pt>
          <cx:pt idx="3">846</cx:pt>
          <cx:pt idx="4">319</cx:pt>
        </cx:lvl>
      </cx:numDim>
    </cx:data>
  </cx:chartData>
  <cx:chart>
    <cx:title pos="t" align="ctr" overlay="0">
      <cx:tx>
        <cx:txData>
          <cx:v>Top 5 Products Sale &amp; Quantity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rgbClr val="357D6C"/>
              </a:solidFill>
              <a:latin typeface="Comic Sans MS" panose="030F0702030302020204" pitchFamily="66" charset="0"/>
            </a:rPr>
            <a:t>Top 5 Products Sale &amp; Quantity</a:t>
          </a:r>
        </a:p>
      </cx:txPr>
    </cx:title>
    <cx:plotArea>
      <cx:plotAreaRegion>
        <cx:series layoutId="treemap" uniqueId="{1EE140E3-1167-4849-8382-EB436D503661}">
          <cx:tx>
            <cx:txData>
              <cx:f>Sheet10!$C$3</cx:f>
              <cx:v>Count of Quantity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banner"/>
          </cx:layoutPr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rgbClr val="44546A"/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3">
  <cs:axisTitle>
    <cs:lnRef idx="0"/>
    <cs:fillRef idx="0"/>
    <cs:effectRef idx="0"/>
    <cs:fontRef idx="minor">
      <a:schemeClr val="tx2"/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2"/>
    </cs:fontRef>
    <cs:defRPr sz="9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1600" b="1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E5B3-826F-7E16-AE41-3E22DB83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2B1B-3A9A-95CD-2CD6-C40313C8C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0B17-B259-A7AA-57B2-F1328E16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B62F-B197-46C0-78A1-92E3ACFB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51AC-BBBC-8257-C5C5-D9115382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B35B-E008-6275-2E0D-C395B671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47EE4-B99D-A033-0755-3E36C936B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6705-A7F7-6A58-84B4-3E4A747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ACBA-3A4B-E600-08F1-53A05C7A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9813-44F5-5F93-F6CD-4E5218B9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00572-B10D-52AE-221B-8D91FA90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A1EF3-8626-69A7-4FA6-0F3B3A1BA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8D29-9589-A689-2152-A719B26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F506-A800-1FBA-2693-42EBA3EB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5017-5E66-FF0F-2C0D-D2DA7C13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C98A-9C62-286B-0DC2-7024C8F2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A1F8-8E6B-42F3-FB85-D6C304F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96A8-E521-9F76-C576-E35A6C27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4046-E1E7-087A-D8E7-473D328A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B9F3-22A3-1EFA-1FAB-041B89EB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3E7D-0902-878F-E1BF-6CA7DE18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0DFFB-A213-FD99-6A9F-31FF7C40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C4E0-51D7-44E9-B4DD-FFE42193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062C-9CEC-7763-C2D3-7D0A9439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2C4C-737A-77FD-16E6-4F9C9EE4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0953-2A11-5679-B4E2-33DBF0E0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1E9D-AC98-23ED-21D7-8C118F25C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78A0F-D149-9F5A-8B75-88087851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0084-D3E9-260D-B023-95BB7FF8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F7918-63EB-E404-E85D-214AA32A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B2AE-566A-9E3B-222E-03FE5197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0A73-998B-DDD8-A55F-C8B34B80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C2C1-450B-07A2-68CC-5D151AE5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C7FE-9F40-5C86-2229-20492EB7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9F7B-D55C-CB25-1965-0420B051D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46D76-F6BE-9406-29F2-4891679BB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CE702-40D5-28D4-D1F3-376E9939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8939B-B99A-AEFA-102B-839C4AED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D81D7-0F88-BAAA-1C2B-54119DC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129-7F91-F057-CDAD-AE981E46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0B2DA-21CC-2F0B-89E9-412E2341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AA1F4-EE0C-B30B-3DAD-E0A191C1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8F6B-C922-D707-888D-43624640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7D52A-55AE-5898-C043-ADF6749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692E5-B503-3734-36C3-ADADFDE8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706C-6441-06FC-75B4-1BEB8836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8E2C-DE45-AB3D-F3C0-D866BCB8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F10D-C102-586F-B07A-9D5707C3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2232-8B51-908D-CCD2-56A5C929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ABA1C-EE80-E2D2-03C8-E58834B7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C5E3-851B-0EC0-1CC4-62C0D676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38A8A-BFAC-05A8-FB23-927C4697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D408-56F3-7AEB-DA00-A1AF946C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147B5-C373-EBA3-F2CC-3899F6A5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67E50-6922-53C8-BC46-7E2B1F13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FC21F-00EE-183A-C0E8-88242917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3A07F-5E8C-405E-DAB8-E54A2588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9380-EE87-D11F-8E63-EA86922B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32E32-10F1-EA9D-02B0-23EEB345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7A59D-3F52-0CCD-AEDA-3C0F7247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2D6E-971D-8476-E50E-50D504944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F25F-7F9F-41F3-B5C6-E2F4D8C9648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0F94-2DC4-4937-454E-55A325DBF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528E-2ECD-901F-256D-3B2B5CB4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4AC4-9365-492C-976F-A9DBC303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D3C6-7E97-7099-24C8-199832BFB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DFC67-3832-AD50-3F09-0E76C9F26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706" y="3602038"/>
            <a:ext cx="2802294" cy="652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Huma Naveed</a:t>
            </a:r>
          </a:p>
        </p:txBody>
      </p:sp>
    </p:spTree>
    <p:extLst>
      <p:ext uri="{BB962C8B-B14F-4D97-AF65-F5344CB8AC3E}">
        <p14:creationId xmlns:p14="http://schemas.microsoft.com/office/powerpoint/2010/main" val="311396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34F0C6-06F8-A767-C27F-9A1A652D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06" y="2557819"/>
            <a:ext cx="7296539" cy="132556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92D050"/>
                </a:solidFill>
                <a:latin typeface="Comic Sans MS" panose="030F0702030302020204" pitchFamily="66" charset="0"/>
              </a:rPr>
              <a:t>Product Trends</a:t>
            </a:r>
          </a:p>
        </p:txBody>
      </p:sp>
    </p:spTree>
    <p:extLst>
      <p:ext uri="{BB962C8B-B14F-4D97-AF65-F5344CB8AC3E}">
        <p14:creationId xmlns:p14="http://schemas.microsoft.com/office/powerpoint/2010/main" val="331302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2062-A005-49F0-D152-4666D01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92D050"/>
                </a:solidFill>
                <a:latin typeface="Comic Sans MS" panose="030F0702030302020204" pitchFamily="66" charset="0"/>
              </a:rPr>
              <a:t>Category &amp; Sub-Category wise Sales &amp; Profit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929F-5A79-5749-7695-88B0E81B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There are three Categories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Furniture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Office supplies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0188-8D19-8EB4-8372-0CD25F7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2C5F-4AD0-D11C-AD8D-3DBAAF6C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Furniture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Chairs and tables has good sales but Profit of table is negative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Office supplies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Binder has highest sales and profit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Supplies has lowest sales and profit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Technology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Phones has highest sales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Copies has lowest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4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9282-3AC4-C811-FD35-7F0A956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92D050"/>
                </a:solidFill>
                <a:latin typeface="Comic Sans MS" panose="030F0702030302020204" pitchFamily="66" charset="0"/>
              </a:rPr>
              <a:t>Category &amp; Sub-Category wise Sales &amp; Profit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56CA6F-81BA-4CE4-AC00-E1A41BE9C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52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508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34F0C6-06F8-A767-C27F-9A1A652D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06" y="2557819"/>
            <a:ext cx="7296539" cy="132556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92D050"/>
                </a:solidFill>
                <a:latin typeface="Comic Sans MS" panose="030F0702030302020204" pitchFamily="66" charset="0"/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1467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A7F8-9A3F-3CDC-D23D-768806B3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17C1-B04A-4E83-BAF1-08F41D59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Highest sales are by consumers</a:t>
            </a:r>
          </a:p>
          <a:p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Home office has lowest sales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C078E9-2AD0-498E-B335-1AE217BD27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15330"/>
              </p:ext>
            </p:extLst>
          </p:nvPr>
        </p:nvGraphicFramePr>
        <p:xfrm>
          <a:off x="5849360" y="2839305"/>
          <a:ext cx="5504440" cy="321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60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34F0C6-06F8-A767-C27F-9A1A652D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06" y="2557819"/>
            <a:ext cx="7296539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92D050"/>
                </a:solidFill>
                <a:latin typeface="Comic Sans MS" panose="030F0702030302020204" pitchFamily="66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16646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21C2-786E-5187-7E26-84B58668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Shipping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BD45-7FDE-2C04-15E6-5F643E33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Days taken to reach the destination after order data shows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Few order deliver on same day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First class are delivered fastest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Standard class order takes more time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46176A-267D-4C6C-85C2-3BC9553C2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417731"/>
              </p:ext>
            </p:extLst>
          </p:nvPr>
        </p:nvGraphicFramePr>
        <p:xfrm>
          <a:off x="1632857" y="3741887"/>
          <a:ext cx="9403703" cy="311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42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027A-CD78-29AE-DF38-3DE69C00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357D6C"/>
                </a:solidFill>
                <a:latin typeface="Comic Sans MS" panose="030F0702030302020204" pitchFamily="66" charset="0"/>
              </a:rPr>
              <a:t>Top Products Sale &amp; Quantity</a:t>
            </a:r>
            <a:br>
              <a:rPr lang="en-US" sz="4400" b="0" i="0" u="none" strike="noStrike" baseline="0" dirty="0">
                <a:solidFill>
                  <a:srgbClr val="357D6C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C5A7-E53B-1C5D-242B-1DBAA879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Top 5 products bases on sales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and quantity are</a:t>
            </a:r>
          </a:p>
          <a:p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Binders</a:t>
            </a:r>
          </a:p>
          <a:p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Phones</a:t>
            </a:r>
          </a:p>
          <a:p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Storage</a:t>
            </a:r>
          </a:p>
          <a:p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Chairs</a:t>
            </a:r>
          </a:p>
          <a:p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Tables</a:t>
            </a:r>
          </a:p>
          <a:p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7060B6F-F881-4D92-8A60-DC8C9AA622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7428049"/>
                  </p:ext>
                </p:extLst>
              </p:nvPr>
            </p:nvGraphicFramePr>
            <p:xfrm>
              <a:off x="4217437" y="1903445"/>
              <a:ext cx="8061648" cy="40214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7060B6F-F881-4D92-8A60-DC8C9AA622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7437" y="1903445"/>
                <a:ext cx="8061648" cy="40214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1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743-2BFE-EF07-6B7E-359B302D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Top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5854-CD8C-2529-A9E0-941C3810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C7DA69-8BDA-443F-BB0C-4BBCF98F4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548125"/>
              </p:ext>
            </p:extLst>
          </p:nvPr>
        </p:nvGraphicFramePr>
        <p:xfrm>
          <a:off x="1296954" y="3037343"/>
          <a:ext cx="9946434" cy="304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21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0C905-5488-8AA4-2C09-6FA6B017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967"/>
            <a:ext cx="12192001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BA14-05CC-8173-B248-4340040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Bad profit products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4D8565-78BF-4F1A-9945-79EB59662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32111"/>
              </p:ext>
            </p:extLst>
          </p:nvPr>
        </p:nvGraphicFramePr>
        <p:xfrm>
          <a:off x="485191" y="1825626"/>
          <a:ext cx="11196735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58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72E-19B0-A854-9CCE-6BCC3298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92D050"/>
                </a:solidFill>
                <a:latin typeface="Comic Sans MS" panose="030F0702030302020204" pitchFamily="66" charset="0"/>
              </a:rPr>
              <a:t>Sales</a:t>
            </a:r>
            <a:r>
              <a:rPr lang="en-US" sz="4400" baseline="0" dirty="0">
                <a:solidFill>
                  <a:srgbClr val="92D050"/>
                </a:solidFill>
                <a:latin typeface="Comic Sans MS" panose="030F0702030302020204" pitchFamily="66" charset="0"/>
              </a:rPr>
              <a:t> Trend by Time &amp; customer segment</a:t>
            </a:r>
            <a:br>
              <a:rPr lang="en-US" sz="4400" dirty="0">
                <a:solidFill>
                  <a:srgbClr val="357D6C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76B2-A79D-4257-CE25-2EB669B8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AFF43A-E3AB-4D8B-8390-BA59848E4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201057"/>
              </p:ext>
            </p:extLst>
          </p:nvPr>
        </p:nvGraphicFramePr>
        <p:xfrm>
          <a:off x="838200" y="2580321"/>
          <a:ext cx="10515600" cy="352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671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41-E230-1F36-866C-D4CE915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Sales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19C1-7D66-75E9-462E-BDF5DD13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Kelly Williams has highest sale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And profit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BABCD8-B0E1-41C2-BE8B-A6F2ADAE4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34349"/>
              </p:ext>
            </p:extLst>
          </p:nvPr>
        </p:nvGraphicFramePr>
        <p:xfrm>
          <a:off x="5309118" y="2146040"/>
          <a:ext cx="5962263" cy="3956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45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D6E7-2175-B935-2CCD-77E1B4D7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00B0F0"/>
                </a:solidFill>
                <a:latin typeface="Comic Sans MS" panose="030F0702030302020204" pitchFamily="66" charset="0"/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359734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796B-8910-9436-CC42-1185CECC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Data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E357-E11A-6E50-7CBA-EF811290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There are three stories in this data</a:t>
            </a:r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Sales Trend</a:t>
            </a:r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Products Associations</a:t>
            </a:r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Customer segmentation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4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34F0C6-06F8-A767-C27F-9A1A652D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06" y="2557819"/>
            <a:ext cx="7296539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92D050"/>
                </a:solidFill>
                <a:latin typeface="Comic Sans MS" panose="030F0702030302020204" pitchFamily="66" charset="0"/>
              </a:rPr>
              <a:t>Sale trends</a:t>
            </a:r>
          </a:p>
        </p:txBody>
      </p:sp>
    </p:spTree>
    <p:extLst>
      <p:ext uri="{BB962C8B-B14F-4D97-AF65-F5344CB8AC3E}">
        <p14:creationId xmlns:p14="http://schemas.microsoft.com/office/powerpoint/2010/main" val="226160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33A3-954C-BB04-98E1-9E641290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Based on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5CD5-600B-6200-C904-842F7461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On basis of Sale Analysis on done on 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Region wise sale and profit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State wise Sale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State wise Profit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Month-wise sale and Profit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8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ABDC-4EB9-66FF-B654-C56CEE0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92D050"/>
                </a:solidFill>
                <a:latin typeface="Comic Sans MS" panose="030F0702030302020204" pitchFamily="66" charset="0"/>
              </a:rPr>
              <a:t>Region wise sale and profit</a:t>
            </a:r>
            <a:br>
              <a:rPr lang="en-US" sz="4400" dirty="0">
                <a:solidFill>
                  <a:srgbClr val="00B0F0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A0EA-F9D2-C4E7-6281-5EEB5DE3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West has highest contribution to sales and profit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South has lowest contribution to sales and profit 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9CAEE0-E4E3-44F2-9339-708610E0C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369130"/>
              </p:ext>
            </p:extLst>
          </p:nvPr>
        </p:nvGraphicFramePr>
        <p:xfrm>
          <a:off x="531846" y="3013788"/>
          <a:ext cx="11243388" cy="384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994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7AFA-92F8-6FC4-A4BF-EFBB75D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92D050"/>
                </a:solidFill>
                <a:latin typeface="Comic Sans MS" panose="030F0702030302020204" pitchFamily="66" charset="0"/>
              </a:rPr>
              <a:t>Month-wise sale and Profit</a:t>
            </a:r>
            <a:br>
              <a:rPr lang="en-US" sz="4400" dirty="0">
                <a:solidFill>
                  <a:srgbClr val="00B0F0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650-A551-EBEA-7584-16DB354D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Highest sale is November </a:t>
            </a:r>
          </a:p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Highest profit is in December</a:t>
            </a:r>
          </a:p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Lowest profit is in February</a:t>
            </a:r>
          </a:p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Lowest sale is in February 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7AED806-E1E0-4074-A44E-646A6E484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691149"/>
              </p:ext>
            </p:extLst>
          </p:nvPr>
        </p:nvGraphicFramePr>
        <p:xfrm>
          <a:off x="4562668" y="3429000"/>
          <a:ext cx="7629332" cy="334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0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2D6-14D9-668B-FC02-5FE787DC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Sale on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0362-7E66-F5A6-D3FB-5BB85AB6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California has highest sale rate</a:t>
            </a:r>
          </a:p>
          <a:p>
            <a:r>
              <a:rPr lang="en-US" b="0" i="0" u="none" strike="noStrike" dirty="0">
                <a:solidFill>
                  <a:srgbClr val="00B0F0"/>
                </a:solidFill>
                <a:effectLst/>
                <a:latin typeface="Comic Sans MS" panose="030F0702030302020204" pitchFamily="66" charset="0"/>
              </a:rPr>
              <a:t>North Dakota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 has lowest sale rate</a:t>
            </a:r>
          </a:p>
          <a:p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C7133A3-8210-4BAC-B01F-7C8DCFD640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81487"/>
                  </p:ext>
                </p:extLst>
              </p:nvPr>
            </p:nvGraphicFramePr>
            <p:xfrm>
              <a:off x="354563" y="2817845"/>
              <a:ext cx="10720874" cy="38908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C7133A3-8210-4BAC-B01F-7C8DCFD640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563" y="2817845"/>
                <a:ext cx="10720874" cy="38908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76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BC94-A200-0929-F965-907C32D1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Profit on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9470-5B50-0818-D7B7-285B3D96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California has highest profit rate</a:t>
            </a:r>
          </a:p>
          <a:p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Texas has lowest profit rate</a:t>
            </a:r>
          </a:p>
          <a:p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D0D51AC0-EFD2-48A3-AA9E-15363898F0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9031438"/>
                  </p:ext>
                </p:extLst>
              </p:nvPr>
            </p:nvGraphicFramePr>
            <p:xfrm>
              <a:off x="1110343" y="2948473"/>
              <a:ext cx="9778481" cy="38162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D0D51AC0-EFD2-48A3-AA9E-15363898F0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3" y="2948473"/>
                <a:ext cx="9778481" cy="38162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34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318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Courier New</vt:lpstr>
      <vt:lpstr>Wingdings</vt:lpstr>
      <vt:lpstr>Office Theme</vt:lpstr>
      <vt:lpstr>Sales dashboard</vt:lpstr>
      <vt:lpstr>PowerPoint Presentation</vt:lpstr>
      <vt:lpstr>Data Stories</vt:lpstr>
      <vt:lpstr>Sale trends</vt:lpstr>
      <vt:lpstr>Based on sale</vt:lpstr>
      <vt:lpstr>Region wise sale and profit </vt:lpstr>
      <vt:lpstr>Month-wise sale and Profit </vt:lpstr>
      <vt:lpstr>Sale on State</vt:lpstr>
      <vt:lpstr>Profit on sale</vt:lpstr>
      <vt:lpstr>Product Trends</vt:lpstr>
      <vt:lpstr>Category &amp; Sub-Category wise Sales &amp; Profit</vt:lpstr>
      <vt:lpstr>Cont..</vt:lpstr>
      <vt:lpstr>Category &amp; Sub-Category wise Sales &amp; Profit</vt:lpstr>
      <vt:lpstr>Customer Segmentation</vt:lpstr>
      <vt:lpstr>Customer Segmentation</vt:lpstr>
      <vt:lpstr>ANALYSIS</vt:lpstr>
      <vt:lpstr>Shipping days</vt:lpstr>
      <vt:lpstr>Top Products Sale &amp; Quantity </vt:lpstr>
      <vt:lpstr>Top Customers</vt:lpstr>
      <vt:lpstr>Bad profit products</vt:lpstr>
      <vt:lpstr>Sales Trend by Time &amp; customer segment </vt:lpstr>
      <vt:lpstr>Sales person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Probook</dc:creator>
  <cp:lastModifiedBy>Hp Probook</cp:lastModifiedBy>
  <cp:revision>10</cp:revision>
  <dcterms:created xsi:type="dcterms:W3CDTF">2023-02-28T13:59:23Z</dcterms:created>
  <dcterms:modified xsi:type="dcterms:W3CDTF">2023-06-10T15:25:39Z</dcterms:modified>
</cp:coreProperties>
</file>