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47652-CD5C-FE4B-A435-1F6DF9229EE3}" type="datetimeFigureOut">
              <a:rPr lang="en-BE" smtClean="0"/>
              <a:t>26/11/2023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37D9-8AD9-EB42-A5C8-3E5C870291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2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890" y="6338725"/>
            <a:ext cx="6297612" cy="365125"/>
          </a:xfrm>
        </p:spPr>
        <p:txBody>
          <a:bodyPr/>
          <a:lstStyle/>
          <a:p>
            <a:r>
              <a:rPr lang="en-US" dirty="0"/>
              <a:t>Odoo Hackathon#3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3816" y="6234356"/>
            <a:ext cx="683339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amiandeluca.com.ar/que-es-firebase" TargetMode="External"/><Relationship Id="rId7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amiandeluca.com.ar/que-es-flask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185-5DDD-24EB-1F23-8B4854379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Otolate for Odoo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30A2-765C-8F2F-292F-2E70E05E8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Maël, Tanguy, Hugo, Cameron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432F5-CF63-4F97-2674-2A658F05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B117-0A81-5A49-3ED8-94A2C91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85359" y="0"/>
            <a:ext cx="10044510" cy="1646302"/>
          </a:xfrm>
        </p:spPr>
        <p:txBody>
          <a:bodyPr/>
          <a:lstStyle/>
          <a:p>
            <a:r>
              <a:rPr lang="en-BE" sz="4800" dirty="0"/>
              <a:t>Adherence to the theme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34221-CCD9-8940-A255-3385D6EC62D2}"/>
              </a:ext>
            </a:extLst>
          </p:cNvPr>
          <p:cNvSpPr>
            <a:spLocks noGrp="1"/>
          </p:cNvSpPr>
          <p:nvPr/>
        </p:nvSpPr>
        <p:spPr>
          <a:xfrm>
            <a:off x="1009090" y="264051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800" dirty="0"/>
              <a:t>Office Olympics as a BeReal</a:t>
            </a:r>
          </a:p>
          <a:p>
            <a:r>
              <a:rPr lang="en-GB" sz="2800" dirty="0"/>
              <a:t>Encourage participation from all team members, </a:t>
            </a:r>
          </a:p>
          <a:p>
            <a:r>
              <a:rPr lang="en-GB" sz="2800" dirty="0"/>
              <a:t>Regardless of location (telework)</a:t>
            </a:r>
          </a:p>
          <a:p>
            <a:r>
              <a:rPr lang="en-GB" sz="2800" dirty="0"/>
              <a:t>Energize any virtual office space</a:t>
            </a:r>
          </a:p>
        </p:txBody>
      </p:sp>
    </p:spTree>
    <p:extLst>
      <p:ext uri="{BB962C8B-B14F-4D97-AF65-F5344CB8AC3E}">
        <p14:creationId xmlns:p14="http://schemas.microsoft.com/office/powerpoint/2010/main" val="422964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61458" y="85549"/>
            <a:ext cx="10044510" cy="1646302"/>
          </a:xfrm>
        </p:spPr>
        <p:txBody>
          <a:bodyPr/>
          <a:lstStyle/>
          <a:p>
            <a:r>
              <a:rPr lang="en-BE" sz="4800" dirty="0"/>
              <a:t>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34221-CCD9-8940-A255-3385D6EC62D2}"/>
              </a:ext>
            </a:extLst>
          </p:cNvPr>
          <p:cNvSpPr>
            <a:spLocks noGrp="1"/>
          </p:cNvSpPr>
          <p:nvPr/>
        </p:nvSpPr>
        <p:spPr>
          <a:xfrm>
            <a:off x="998816" y="271870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800" dirty="0"/>
              <a:t>Relevant challenges generated by an AI</a:t>
            </a:r>
          </a:p>
          <a:p>
            <a:r>
              <a:rPr lang="en-BE" sz="2800" dirty="0"/>
              <a:t>Leaderboard between users</a:t>
            </a:r>
          </a:p>
          <a:p>
            <a:r>
              <a:rPr lang="en-GB" sz="2800" dirty="0"/>
              <a:t>See challenges accepted by others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2755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8752" y="-172329"/>
            <a:ext cx="10044510" cy="1646302"/>
          </a:xfrm>
        </p:spPr>
        <p:txBody>
          <a:bodyPr/>
          <a:lstStyle/>
          <a:p>
            <a:r>
              <a:rPr lang="en-BE" sz="4800" dirty="0"/>
              <a:t>Relevant choice of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349C8-B24B-1FF7-592D-FC99FF15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6142" y="2177311"/>
            <a:ext cx="1953474" cy="195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AB3FD-9D73-6560-5CAC-F0D9CC5C9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461" y="2057650"/>
            <a:ext cx="1953474" cy="1953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A0FC17-0BAF-9838-D821-B22BB97EF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98124" y="3703952"/>
            <a:ext cx="2175144" cy="2175144"/>
          </a:xfrm>
          <a:prstGeom prst="rect">
            <a:avLst/>
          </a:prstGeom>
        </p:spPr>
      </p:pic>
      <p:pic>
        <p:nvPicPr>
          <p:cNvPr id="1026" name="Picture 2" descr="REST Request - Integration Connector - Flowgear">
            <a:extLst>
              <a:ext uri="{FF2B5EF4-FFF2-40B4-BE49-F238E27FC236}">
                <a16:creationId xmlns:a16="http://schemas.microsoft.com/office/drawing/2014/main" id="{17270BCF-F7F8-6193-3B71-B32096EF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34" y="4130785"/>
            <a:ext cx="2057400" cy="1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13EDB693-664E-229A-D1A5-F071F01A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84" y="2057650"/>
            <a:ext cx="1953474" cy="19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7480" y="0"/>
            <a:ext cx="10044510" cy="1646302"/>
          </a:xfrm>
        </p:spPr>
        <p:txBody>
          <a:bodyPr/>
          <a:lstStyle/>
          <a:p>
            <a:r>
              <a:rPr lang="en-BE" sz="4800" dirty="0"/>
              <a:t>The project aims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34221-CCD9-8940-A255-3385D6EC62D2}"/>
              </a:ext>
            </a:extLst>
          </p:cNvPr>
          <p:cNvSpPr>
            <a:spLocks noGrp="1"/>
          </p:cNvSpPr>
          <p:nvPr/>
        </p:nvSpPr>
        <p:spPr>
          <a:xfrm>
            <a:off x="1009090" y="249997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Establishing a healthy competition</a:t>
            </a:r>
          </a:p>
          <a:p>
            <a:r>
              <a:rPr lang="en-GB" sz="2800" dirty="0"/>
              <a:t>Bring dynamism by breaking boredom and routine</a:t>
            </a:r>
          </a:p>
          <a:p>
            <a:r>
              <a:rPr lang="en-GB" sz="2800" dirty="0"/>
              <a:t>Constant team building</a:t>
            </a:r>
          </a:p>
          <a:p>
            <a:r>
              <a:rPr lang="en-GB" sz="2800" dirty="0"/>
              <a:t>Challenges adapted to the professional world</a:t>
            </a:r>
          </a:p>
        </p:txBody>
      </p:sp>
    </p:spTree>
    <p:extLst>
      <p:ext uri="{BB962C8B-B14F-4D97-AF65-F5344CB8AC3E}">
        <p14:creationId xmlns:p14="http://schemas.microsoft.com/office/powerpoint/2010/main" val="18933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7480" y="0"/>
            <a:ext cx="10044510" cy="1646302"/>
          </a:xfrm>
        </p:spPr>
        <p:txBody>
          <a:bodyPr/>
          <a:lstStyle/>
          <a:p>
            <a:r>
              <a:rPr lang="en-BE" sz="4800" dirty="0"/>
              <a:t>The problem solved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34221-CCD9-8940-A255-3385D6EC62D2}"/>
              </a:ext>
            </a:extLst>
          </p:cNvPr>
          <p:cNvSpPr>
            <a:spLocks noGrp="1"/>
          </p:cNvSpPr>
          <p:nvPr/>
        </p:nvSpPr>
        <p:spPr>
          <a:xfrm>
            <a:off x="1009090" y="249997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Strengthen team bonds</a:t>
            </a:r>
          </a:p>
          <a:p>
            <a:r>
              <a:rPr lang="en-GB" sz="2800" dirty="0"/>
              <a:t>Inspire creativity</a:t>
            </a:r>
          </a:p>
          <a:p>
            <a:r>
              <a:rPr lang="en-GB" sz="2800" dirty="0"/>
              <a:t>Increase job satisfaction</a:t>
            </a:r>
          </a:p>
          <a:p>
            <a:r>
              <a:rPr lang="en-GB" sz="2800" dirty="0"/>
              <a:t>Certifies less burnouts</a:t>
            </a:r>
          </a:p>
        </p:txBody>
      </p:sp>
    </p:spTree>
    <p:extLst>
      <p:ext uri="{BB962C8B-B14F-4D97-AF65-F5344CB8AC3E}">
        <p14:creationId xmlns:p14="http://schemas.microsoft.com/office/powerpoint/2010/main" val="153659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7A7-35FE-DADC-62B4-2D4E26694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17480" y="0"/>
            <a:ext cx="10044510" cy="1646302"/>
          </a:xfrm>
        </p:spPr>
        <p:txBody>
          <a:bodyPr/>
          <a:lstStyle/>
          <a:p>
            <a:r>
              <a:rPr lang="en-BE" sz="4800" dirty="0"/>
              <a:t>Let’s have a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DF41-955B-8BE1-2D4A-BCFBDC1E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Odoo Hackathon#3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CF1B7-6406-8437-092F-1409731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64B4-43DD-FDBF-7AC7-2CD71423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40" y="2186613"/>
            <a:ext cx="5562600" cy="33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4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133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Otolate for Odoo</vt:lpstr>
      <vt:lpstr>Adherence to the theme</vt:lpstr>
      <vt:lpstr>Features</vt:lpstr>
      <vt:lpstr>Relevant choice of technologies</vt:lpstr>
      <vt:lpstr>The project aims to</vt:lpstr>
      <vt:lpstr>The problem solved</vt:lpstr>
      <vt:lpstr>Let’s have a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Otolate Hackathon#3</dc:title>
  <dc:creator>Cameron</dc:creator>
  <cp:lastModifiedBy>Cameron</cp:lastModifiedBy>
  <cp:revision>15</cp:revision>
  <dcterms:created xsi:type="dcterms:W3CDTF">2023-11-26T09:58:23Z</dcterms:created>
  <dcterms:modified xsi:type="dcterms:W3CDTF">2023-11-26T10:32:24Z</dcterms:modified>
</cp:coreProperties>
</file>