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67" r:id="rId6"/>
    <p:sldId id="257" r:id="rId7"/>
    <p:sldId id="258" r:id="rId8"/>
    <p:sldId id="266" r:id="rId9"/>
    <p:sldId id="259" r:id="rId10"/>
    <p:sldId id="260" r:id="rId11"/>
    <p:sldId id="262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2DC95-BB78-4458-AED6-0CB398E1DA2D}" v="2" dt="2024-03-12T14:01:39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 Allard" userId="4c08d1ae-8a57-44db-bb97-814e61dedd74" providerId="ADAL" clId="{2AF2DC95-BB78-4458-AED6-0CB398E1DA2D}"/>
    <pc:docChg chg="delSld">
      <pc:chgData name="Lou Allard" userId="4c08d1ae-8a57-44db-bb97-814e61dedd74" providerId="ADAL" clId="{2AF2DC95-BB78-4458-AED6-0CB398E1DA2D}" dt="2024-03-12T14:01:39.507" v="1" actId="2696"/>
      <pc:docMkLst>
        <pc:docMk/>
      </pc:docMkLst>
      <pc:sldChg chg="del">
        <pc:chgData name="Lou Allard" userId="4c08d1ae-8a57-44db-bb97-814e61dedd74" providerId="ADAL" clId="{2AF2DC95-BB78-4458-AED6-0CB398E1DA2D}" dt="2024-03-12T13:59:39.712" v="0" actId="2696"/>
        <pc:sldMkLst>
          <pc:docMk/>
          <pc:sldMk cId="0" sldId="264"/>
        </pc:sldMkLst>
      </pc:sldChg>
      <pc:sldChg chg="del">
        <pc:chgData name="Lou Allard" userId="4c08d1ae-8a57-44db-bb97-814e61dedd74" providerId="ADAL" clId="{2AF2DC95-BB78-4458-AED6-0CB398E1DA2D}" dt="2024-03-12T14:01:39.507" v="1" actId="2696"/>
        <pc:sldMkLst>
          <pc:docMk/>
          <pc:sldMk cId="3080650777" sldId="271"/>
        </pc:sldMkLst>
      </pc:sldChg>
    </pc:docChg>
  </pc:docChgLst>
  <pc:docChgLst>
    <pc:chgData name="Sitraka marc Andrianjafindradilo" userId="9060b605-d1d2-4d80-aba0-79d195ee6dc6" providerId="ADAL" clId="{9F87CECA-EAC9-479F-95DC-4D4820F44AF6}"/>
    <pc:docChg chg="undo redo custSel addSld modSld">
      <pc:chgData name="Sitraka marc Andrianjafindradilo" userId="9060b605-d1d2-4d80-aba0-79d195ee6dc6" providerId="ADAL" clId="{9F87CECA-EAC9-479F-95DC-4D4820F44AF6}" dt="2024-03-08T15:16:38.009" v="889" actId="20577"/>
      <pc:docMkLst>
        <pc:docMk/>
      </pc:docMkLst>
      <pc:sldChg chg="addSp delSp modSp mod">
        <pc:chgData name="Sitraka marc Andrianjafindradilo" userId="9060b605-d1d2-4d80-aba0-79d195ee6dc6" providerId="ADAL" clId="{9F87CECA-EAC9-479F-95DC-4D4820F44AF6}" dt="2024-03-08T14:28:20.291" v="439" actId="14100"/>
        <pc:sldMkLst>
          <pc:docMk/>
          <pc:sldMk cId="0" sldId="256"/>
        </pc:sldMkLst>
        <pc:spChg chg="del mod">
          <ac:chgData name="Sitraka marc Andrianjafindradilo" userId="9060b605-d1d2-4d80-aba0-79d195ee6dc6" providerId="ADAL" clId="{9F87CECA-EAC9-479F-95DC-4D4820F44AF6}" dt="2024-03-08T14:00:04.205" v="181" actId="478"/>
          <ac:spMkLst>
            <pc:docMk/>
            <pc:sldMk cId="0" sldId="256"/>
            <ac:spMk id="3" creationId="{BB88BFE3-D8EE-4279-A757-926CBEC6EDBD}"/>
          </ac:spMkLst>
        </pc:spChg>
        <pc:spChg chg="mod">
          <ac:chgData name="Sitraka marc Andrianjafindradilo" userId="9060b605-d1d2-4d80-aba0-79d195ee6dc6" providerId="ADAL" clId="{9F87CECA-EAC9-479F-95DC-4D4820F44AF6}" dt="2024-03-08T14:08:18.020" v="424" actId="14100"/>
          <ac:spMkLst>
            <pc:docMk/>
            <pc:sldMk cId="0" sldId="256"/>
            <ac:spMk id="6" creationId="{75EDDB8A-95AC-BD42-1557-8F064821B53B}"/>
          </ac:spMkLst>
        </pc:spChg>
        <pc:spChg chg="add mod topLvl">
          <ac:chgData name="Sitraka marc Andrianjafindradilo" userId="9060b605-d1d2-4d80-aba0-79d195ee6dc6" providerId="ADAL" clId="{9F87CECA-EAC9-479F-95DC-4D4820F44AF6}" dt="2024-03-08T14:28:20.291" v="439" actId="14100"/>
          <ac:spMkLst>
            <pc:docMk/>
            <pc:sldMk cId="0" sldId="256"/>
            <ac:spMk id="9" creationId="{9FBE99CB-A2A1-0829-11B3-813CAD366BF6}"/>
          </ac:spMkLst>
        </pc:spChg>
        <pc:spChg chg="add mod topLvl">
          <ac:chgData name="Sitraka marc Andrianjafindradilo" userId="9060b605-d1d2-4d80-aba0-79d195ee6dc6" providerId="ADAL" clId="{9F87CECA-EAC9-479F-95DC-4D4820F44AF6}" dt="2024-03-08T14:27:12.941" v="434" actId="1035"/>
          <ac:spMkLst>
            <pc:docMk/>
            <pc:sldMk cId="0" sldId="256"/>
            <ac:spMk id="10" creationId="{7B835ABC-A810-4E9C-EA7D-52B38E01AEAB}"/>
          </ac:spMkLst>
        </pc:spChg>
        <pc:spChg chg="add del mod">
          <ac:chgData name="Sitraka marc Andrianjafindradilo" userId="9060b605-d1d2-4d80-aba0-79d195ee6dc6" providerId="ADAL" clId="{9F87CECA-EAC9-479F-95DC-4D4820F44AF6}" dt="2024-03-08T14:02:15.715" v="397" actId="11529"/>
          <ac:spMkLst>
            <pc:docMk/>
            <pc:sldMk cId="0" sldId="256"/>
            <ac:spMk id="12" creationId="{33507712-1A55-DC83-7392-28D67406B3DE}"/>
          </ac:spMkLst>
        </pc:spChg>
        <pc:spChg chg="add mod">
          <ac:chgData name="Sitraka marc Andrianjafindradilo" userId="9060b605-d1d2-4d80-aba0-79d195ee6dc6" providerId="ADAL" clId="{9F87CECA-EAC9-479F-95DC-4D4820F44AF6}" dt="2024-03-08T14:09:10.959" v="428" actId="207"/>
          <ac:spMkLst>
            <pc:docMk/>
            <pc:sldMk cId="0" sldId="256"/>
            <ac:spMk id="13" creationId="{D80E0FB6-338E-92FB-C753-4E7073C8ED08}"/>
          </ac:spMkLst>
        </pc:spChg>
        <pc:grpChg chg="add del mod ord">
          <ac:chgData name="Sitraka marc Andrianjafindradilo" userId="9060b605-d1d2-4d80-aba0-79d195ee6dc6" providerId="ADAL" clId="{9F87CECA-EAC9-479F-95DC-4D4820F44AF6}" dt="2024-03-08T14:27:04.329" v="431" actId="165"/>
          <ac:grpSpMkLst>
            <pc:docMk/>
            <pc:sldMk cId="0" sldId="256"/>
            <ac:grpSpMk id="11" creationId="{2A49060A-74CF-38B3-6B97-581DE3E60638}"/>
          </ac:grpSpMkLst>
        </pc:grpChg>
        <pc:picChg chg="mod ord topLvl">
          <ac:chgData name="Sitraka marc Andrianjafindradilo" userId="9060b605-d1d2-4d80-aba0-79d195ee6dc6" providerId="ADAL" clId="{9F87CECA-EAC9-479F-95DC-4D4820F44AF6}" dt="2024-03-08T14:27:04.329" v="431" actId="165"/>
          <ac:picMkLst>
            <pc:docMk/>
            <pc:sldMk cId="0" sldId="256"/>
            <ac:picMk id="4" creationId="{C65426FC-54C5-2B2B-EF89-411BC357EA97}"/>
          </ac:picMkLst>
        </pc:picChg>
        <pc:picChg chg="del">
          <ac:chgData name="Sitraka marc Andrianjafindradilo" userId="9060b605-d1d2-4d80-aba0-79d195ee6dc6" providerId="ADAL" clId="{9F87CECA-EAC9-479F-95DC-4D4820F44AF6}" dt="2024-03-08T13:46:46.046" v="3" actId="478"/>
          <ac:picMkLst>
            <pc:docMk/>
            <pc:sldMk cId="0" sldId="256"/>
            <ac:picMk id="5" creationId="{DDC08D4B-3CC5-C54C-124C-6BA0515D220D}"/>
          </ac:picMkLst>
        </pc:picChg>
        <pc:picChg chg="add mod">
          <ac:chgData name="Sitraka marc Andrianjafindradilo" userId="9060b605-d1d2-4d80-aba0-79d195ee6dc6" providerId="ADAL" clId="{9F87CECA-EAC9-479F-95DC-4D4820F44AF6}" dt="2024-03-08T13:50:02.033" v="111" actId="14100"/>
          <ac:picMkLst>
            <pc:docMk/>
            <pc:sldMk cId="0" sldId="256"/>
            <ac:picMk id="8" creationId="{88E6E411-DDAC-60C8-2C49-25AA21D53A18}"/>
          </ac:picMkLst>
        </pc:picChg>
      </pc:sldChg>
      <pc:sldChg chg="modSp mod">
        <pc:chgData name="Sitraka marc Andrianjafindradilo" userId="9060b605-d1d2-4d80-aba0-79d195ee6dc6" providerId="ADAL" clId="{9F87CECA-EAC9-479F-95DC-4D4820F44AF6}" dt="2024-03-08T14:29:30.155" v="449" actId="20577"/>
        <pc:sldMkLst>
          <pc:docMk/>
          <pc:sldMk cId="0" sldId="260"/>
        </pc:sldMkLst>
        <pc:spChg chg="mod">
          <ac:chgData name="Sitraka marc Andrianjafindradilo" userId="9060b605-d1d2-4d80-aba0-79d195ee6dc6" providerId="ADAL" clId="{9F87CECA-EAC9-479F-95DC-4D4820F44AF6}" dt="2024-03-08T14:29:30.155" v="449" actId="20577"/>
          <ac:spMkLst>
            <pc:docMk/>
            <pc:sldMk cId="0" sldId="260"/>
            <ac:spMk id="11" creationId="{10924D6D-7573-A0BF-C728-AAF651800A64}"/>
          </ac:spMkLst>
        </pc:spChg>
      </pc:sldChg>
      <pc:sldChg chg="modSp mod">
        <pc:chgData name="Sitraka marc Andrianjafindradilo" userId="9060b605-d1d2-4d80-aba0-79d195ee6dc6" providerId="ADAL" clId="{9F87CECA-EAC9-479F-95DC-4D4820F44AF6}" dt="2024-03-08T14:29:54.163" v="450" actId="20577"/>
        <pc:sldMkLst>
          <pc:docMk/>
          <pc:sldMk cId="0" sldId="262"/>
        </pc:sldMkLst>
        <pc:spChg chg="mod">
          <ac:chgData name="Sitraka marc Andrianjafindradilo" userId="9060b605-d1d2-4d80-aba0-79d195ee6dc6" providerId="ADAL" clId="{9F87CECA-EAC9-479F-95DC-4D4820F44AF6}" dt="2024-03-08T14:29:54.163" v="450" actId="20577"/>
          <ac:spMkLst>
            <pc:docMk/>
            <pc:sldMk cId="0" sldId="262"/>
            <ac:spMk id="12" creationId="{5106FAD4-79BB-09C8-B8BC-4A7C104E0FB0}"/>
          </ac:spMkLst>
        </pc:spChg>
      </pc:sldChg>
      <pc:sldChg chg="addSp modSp mod">
        <pc:chgData name="Sitraka marc Andrianjafindradilo" userId="9060b605-d1d2-4d80-aba0-79d195ee6dc6" providerId="ADAL" clId="{9F87CECA-EAC9-479F-95DC-4D4820F44AF6}" dt="2024-03-08T14:49:23.539" v="608" actId="1076"/>
        <pc:sldMkLst>
          <pc:docMk/>
          <pc:sldMk cId="0" sldId="264"/>
        </pc:sldMkLst>
        <pc:spChg chg="add mod">
          <ac:chgData name="Sitraka marc Andrianjafindradilo" userId="9060b605-d1d2-4d80-aba0-79d195ee6dc6" providerId="ADAL" clId="{9F87CECA-EAC9-479F-95DC-4D4820F44AF6}" dt="2024-03-08T14:49:23.539" v="608" actId="1076"/>
          <ac:spMkLst>
            <pc:docMk/>
            <pc:sldMk cId="0" sldId="264"/>
            <ac:spMk id="14" creationId="{602CA2B8-94A3-14AF-A7B2-CC7635026A46}"/>
          </ac:spMkLst>
        </pc:spChg>
        <pc:spChg chg="mod">
          <ac:chgData name="Sitraka marc Andrianjafindradilo" userId="9060b605-d1d2-4d80-aba0-79d195ee6dc6" providerId="ADAL" clId="{9F87CECA-EAC9-479F-95DC-4D4820F44AF6}" dt="2024-03-08T14:30:05.299" v="453" actId="20577"/>
          <ac:spMkLst>
            <pc:docMk/>
            <pc:sldMk cId="0" sldId="264"/>
            <ac:spMk id="17" creationId="{93E26DA4-229D-D5BF-780E-8B7064C4343F}"/>
          </ac:spMkLst>
        </pc:spChg>
        <pc:picChg chg="mod modCrop">
          <ac:chgData name="Sitraka marc Andrianjafindradilo" userId="9060b605-d1d2-4d80-aba0-79d195ee6dc6" providerId="ADAL" clId="{9F87CECA-EAC9-479F-95DC-4D4820F44AF6}" dt="2024-03-08T14:39:18.638" v="565" actId="14100"/>
          <ac:picMkLst>
            <pc:docMk/>
            <pc:sldMk cId="0" sldId="264"/>
            <ac:picMk id="10" creationId="{860F9E67-261F-1273-CF97-C39E4B9C2E50}"/>
          </ac:picMkLst>
        </pc:picChg>
      </pc:sldChg>
      <pc:sldChg chg="add">
        <pc:chgData name="Sitraka marc Andrianjafindradilo" userId="9060b605-d1d2-4d80-aba0-79d195ee6dc6" providerId="ADAL" clId="{9F87CECA-EAC9-479F-95DC-4D4820F44AF6}" dt="2024-03-08T13:24:12.957" v="0"/>
        <pc:sldMkLst>
          <pc:docMk/>
          <pc:sldMk cId="4115797268" sldId="267"/>
        </pc:sldMkLst>
      </pc:sldChg>
      <pc:sldChg chg="modSp mod">
        <pc:chgData name="Sitraka marc Andrianjafindradilo" userId="9060b605-d1d2-4d80-aba0-79d195ee6dc6" providerId="ADAL" clId="{9F87CECA-EAC9-479F-95DC-4D4820F44AF6}" dt="2024-03-08T14:30:17.270" v="454" actId="20577"/>
        <pc:sldMkLst>
          <pc:docMk/>
          <pc:sldMk cId="3501348363" sldId="268"/>
        </pc:sldMkLst>
        <pc:spChg chg="mod">
          <ac:chgData name="Sitraka marc Andrianjafindradilo" userId="9060b605-d1d2-4d80-aba0-79d195ee6dc6" providerId="ADAL" clId="{9F87CECA-EAC9-479F-95DC-4D4820F44AF6}" dt="2024-03-08T14:30:17.270" v="454" actId="20577"/>
          <ac:spMkLst>
            <pc:docMk/>
            <pc:sldMk cId="3501348363" sldId="268"/>
            <ac:spMk id="25" creationId="{6A2389CA-F3DE-001B-47C3-0291B6A2EE43}"/>
          </ac:spMkLst>
        </pc:spChg>
      </pc:sldChg>
      <pc:sldChg chg="modSp mod">
        <pc:chgData name="Sitraka marc Andrianjafindradilo" userId="9060b605-d1d2-4d80-aba0-79d195ee6dc6" providerId="ADAL" clId="{9F87CECA-EAC9-479F-95DC-4D4820F44AF6}" dt="2024-03-08T14:30:23.852" v="455" actId="20577"/>
        <pc:sldMkLst>
          <pc:docMk/>
          <pc:sldMk cId="1549581525" sldId="269"/>
        </pc:sldMkLst>
        <pc:spChg chg="mod">
          <ac:chgData name="Sitraka marc Andrianjafindradilo" userId="9060b605-d1d2-4d80-aba0-79d195ee6dc6" providerId="ADAL" clId="{9F87CECA-EAC9-479F-95DC-4D4820F44AF6}" dt="2024-03-08T14:30:23.852" v="455" actId="20577"/>
          <ac:spMkLst>
            <pc:docMk/>
            <pc:sldMk cId="1549581525" sldId="269"/>
            <ac:spMk id="25" creationId="{B4E8DCAB-6520-24B9-BBD3-FA95E64C2778}"/>
          </ac:spMkLst>
        </pc:spChg>
      </pc:sldChg>
      <pc:sldChg chg="addSp delSp modSp add mod">
        <pc:chgData name="Sitraka marc Andrianjafindradilo" userId="9060b605-d1d2-4d80-aba0-79d195ee6dc6" providerId="ADAL" clId="{9F87CECA-EAC9-479F-95DC-4D4820F44AF6}" dt="2024-03-08T15:16:38.009" v="889" actId="20577"/>
        <pc:sldMkLst>
          <pc:docMk/>
          <pc:sldMk cId="3080650777" sldId="271"/>
        </pc:sldMkLst>
        <pc:spChg chg="del">
          <ac:chgData name="Sitraka marc Andrianjafindradilo" userId="9060b605-d1d2-4d80-aba0-79d195ee6dc6" providerId="ADAL" clId="{9F87CECA-EAC9-479F-95DC-4D4820F44AF6}" dt="2024-03-08T15:03:15.354" v="621" actId="478"/>
          <ac:spMkLst>
            <pc:docMk/>
            <pc:sldMk cId="3080650777" sldId="271"/>
            <ac:spMk id="3" creationId="{F594411D-6462-7696-C464-862771F257EE}"/>
          </ac:spMkLst>
        </pc:spChg>
        <pc:spChg chg="del">
          <ac:chgData name="Sitraka marc Andrianjafindradilo" userId="9060b605-d1d2-4d80-aba0-79d195ee6dc6" providerId="ADAL" clId="{9F87CECA-EAC9-479F-95DC-4D4820F44AF6}" dt="2024-03-08T15:03:15.354" v="621" actId="478"/>
          <ac:spMkLst>
            <pc:docMk/>
            <pc:sldMk cId="3080650777" sldId="271"/>
            <ac:spMk id="4" creationId="{9D873A4B-8134-3CC5-E13B-D86EAD0CF669}"/>
          </ac:spMkLst>
        </pc:spChg>
        <pc:spChg chg="del">
          <ac:chgData name="Sitraka marc Andrianjafindradilo" userId="9060b605-d1d2-4d80-aba0-79d195ee6dc6" providerId="ADAL" clId="{9F87CECA-EAC9-479F-95DC-4D4820F44AF6}" dt="2024-03-08T15:03:15.354" v="621" actId="478"/>
          <ac:spMkLst>
            <pc:docMk/>
            <pc:sldMk cId="3080650777" sldId="271"/>
            <ac:spMk id="5" creationId="{7842732B-EDF1-7F2D-1C22-E46160F75AC4}"/>
          </ac:spMkLst>
        </pc:spChg>
        <pc:spChg chg="del">
          <ac:chgData name="Sitraka marc Andrianjafindradilo" userId="9060b605-d1d2-4d80-aba0-79d195ee6dc6" providerId="ADAL" clId="{9F87CECA-EAC9-479F-95DC-4D4820F44AF6}" dt="2024-03-08T15:03:15.354" v="621" actId="478"/>
          <ac:spMkLst>
            <pc:docMk/>
            <pc:sldMk cId="3080650777" sldId="271"/>
            <ac:spMk id="7" creationId="{072D69D5-364D-DB24-1ED8-52D8E0CB4898}"/>
          </ac:spMkLst>
        </pc:spChg>
        <pc:spChg chg="del">
          <ac:chgData name="Sitraka marc Andrianjafindradilo" userId="9060b605-d1d2-4d80-aba0-79d195ee6dc6" providerId="ADAL" clId="{9F87CECA-EAC9-479F-95DC-4D4820F44AF6}" dt="2024-03-08T15:03:15.354" v="621" actId="478"/>
          <ac:spMkLst>
            <pc:docMk/>
            <pc:sldMk cId="3080650777" sldId="271"/>
            <ac:spMk id="8" creationId="{71C1B28E-E1F0-1E1F-6775-18A1D89EFED7}"/>
          </ac:spMkLst>
        </pc:spChg>
        <pc:spChg chg="add mod">
          <ac:chgData name="Sitraka marc Andrianjafindradilo" userId="9060b605-d1d2-4d80-aba0-79d195ee6dc6" providerId="ADAL" clId="{9F87CECA-EAC9-479F-95DC-4D4820F44AF6}" dt="2024-03-08T15:16:38.009" v="889" actId="20577"/>
          <ac:spMkLst>
            <pc:docMk/>
            <pc:sldMk cId="3080650777" sldId="271"/>
            <ac:spMk id="9" creationId="{2B23D01B-1376-AFFA-8619-9091A8038B1B}"/>
          </ac:spMkLst>
        </pc:spChg>
        <pc:spChg chg="del">
          <ac:chgData name="Sitraka marc Andrianjafindradilo" userId="9060b605-d1d2-4d80-aba0-79d195ee6dc6" providerId="ADAL" clId="{9F87CECA-EAC9-479F-95DC-4D4820F44AF6}" dt="2024-03-08T15:03:15.354" v="621" actId="478"/>
          <ac:spMkLst>
            <pc:docMk/>
            <pc:sldMk cId="3080650777" sldId="271"/>
            <ac:spMk id="14" creationId="{602CA2B8-94A3-14AF-A7B2-CC7635026A46}"/>
          </ac:spMkLst>
        </pc:spChg>
        <pc:spChg chg="mod">
          <ac:chgData name="Sitraka marc Andrianjafindradilo" userId="9060b605-d1d2-4d80-aba0-79d195ee6dc6" providerId="ADAL" clId="{9F87CECA-EAC9-479F-95DC-4D4820F44AF6}" dt="2024-03-08T15:03:05.281" v="618" actId="1076"/>
          <ac:spMkLst>
            <pc:docMk/>
            <pc:sldMk cId="3080650777" sldId="271"/>
            <ac:spMk id="17" creationId="{93E26DA4-229D-D5BF-780E-8B7064C4343F}"/>
          </ac:spMkLst>
        </pc:spChg>
        <pc:picChg chg="add del mod">
          <ac:chgData name="Sitraka marc Andrianjafindradilo" userId="9060b605-d1d2-4d80-aba0-79d195ee6dc6" providerId="ADAL" clId="{9F87CECA-EAC9-479F-95DC-4D4820F44AF6}" dt="2024-03-08T15:03:07.838" v="620" actId="478"/>
          <ac:picMkLst>
            <pc:docMk/>
            <pc:sldMk cId="3080650777" sldId="271"/>
            <ac:picMk id="2" creationId="{A48D82E4-B3DD-9B0B-CAB8-8F39CE965C76}"/>
          </ac:picMkLst>
        </pc:picChg>
        <pc:picChg chg="del">
          <ac:chgData name="Sitraka marc Andrianjafindradilo" userId="9060b605-d1d2-4d80-aba0-79d195ee6dc6" providerId="ADAL" clId="{9F87CECA-EAC9-479F-95DC-4D4820F44AF6}" dt="2024-03-08T15:03:15.354" v="621" actId="478"/>
          <ac:picMkLst>
            <pc:docMk/>
            <pc:sldMk cId="3080650777" sldId="271"/>
            <ac:picMk id="6" creationId="{69366C1B-A273-7ECB-F32E-9B2DC55A40C0}"/>
          </ac:picMkLst>
        </pc:picChg>
        <pc:picChg chg="del">
          <ac:chgData name="Sitraka marc Andrianjafindradilo" userId="9060b605-d1d2-4d80-aba0-79d195ee6dc6" providerId="ADAL" clId="{9F87CECA-EAC9-479F-95DC-4D4820F44AF6}" dt="2024-03-08T15:03:15.354" v="621" actId="478"/>
          <ac:picMkLst>
            <pc:docMk/>
            <pc:sldMk cId="3080650777" sldId="271"/>
            <ac:picMk id="10" creationId="{860F9E67-261F-1273-CF97-C39E4B9C2E50}"/>
          </ac:picMkLst>
        </pc:picChg>
        <pc:picChg chg="del">
          <ac:chgData name="Sitraka marc Andrianjafindradilo" userId="9060b605-d1d2-4d80-aba0-79d195ee6dc6" providerId="ADAL" clId="{9F87CECA-EAC9-479F-95DC-4D4820F44AF6}" dt="2024-03-08T15:03:15.354" v="621" actId="478"/>
          <ac:picMkLst>
            <pc:docMk/>
            <pc:sldMk cId="3080650777" sldId="271"/>
            <ac:picMk id="11" creationId="{B5E8EC9E-F2BB-37EF-79CE-7E145AACC003}"/>
          </ac:picMkLst>
        </pc:picChg>
        <pc:picChg chg="del">
          <ac:chgData name="Sitraka marc Andrianjafindradilo" userId="9060b605-d1d2-4d80-aba0-79d195ee6dc6" providerId="ADAL" clId="{9F87CECA-EAC9-479F-95DC-4D4820F44AF6}" dt="2024-03-08T15:03:15.354" v="621" actId="478"/>
          <ac:picMkLst>
            <pc:docMk/>
            <pc:sldMk cId="3080650777" sldId="271"/>
            <ac:picMk id="12" creationId="{F69972BC-945C-EE94-A897-944252C7BC55}"/>
          </ac:picMkLst>
        </pc:picChg>
        <pc:picChg chg="del">
          <ac:chgData name="Sitraka marc Andrianjafindradilo" userId="9060b605-d1d2-4d80-aba0-79d195ee6dc6" providerId="ADAL" clId="{9F87CECA-EAC9-479F-95DC-4D4820F44AF6}" dt="2024-03-08T15:03:15.354" v="621" actId="478"/>
          <ac:picMkLst>
            <pc:docMk/>
            <pc:sldMk cId="3080650777" sldId="271"/>
            <ac:picMk id="13" creationId="{4B4DD6A3-16F0-B859-7EAD-D071DBDA70BB}"/>
          </ac:picMkLst>
        </pc:picChg>
        <pc:picChg chg="del">
          <ac:chgData name="Sitraka marc Andrianjafindradilo" userId="9060b605-d1d2-4d80-aba0-79d195ee6dc6" providerId="ADAL" clId="{9F87CECA-EAC9-479F-95DC-4D4820F44AF6}" dt="2024-03-08T15:03:15.354" v="621" actId="478"/>
          <ac:picMkLst>
            <pc:docMk/>
            <pc:sldMk cId="3080650777" sldId="271"/>
            <ac:picMk id="18" creationId="{B1B5CFD8-B2DA-F8EE-C0A3-11CC780CF140}"/>
          </ac:picMkLst>
        </pc:picChg>
      </pc:sldChg>
    </pc:docChg>
  </pc:docChgLst>
  <pc:docChgLst>
    <pc:chgData name="Léon Joire" userId="65346f98-6c9a-45d4-87f6-1602dc07f63b" providerId="ADAL" clId="{8CEB0180-4551-4A2C-84C8-E893F59819F3}"/>
    <pc:docChg chg="undo custSel addSld modSld">
      <pc:chgData name="Léon Joire" userId="65346f98-6c9a-45d4-87f6-1602dc07f63b" providerId="ADAL" clId="{8CEB0180-4551-4A2C-84C8-E893F59819F3}" dt="2024-03-09T15:55:21.887" v="1127" actId="20577"/>
      <pc:docMkLst>
        <pc:docMk/>
      </pc:docMkLst>
      <pc:sldChg chg="modSp mod">
        <pc:chgData name="Léon Joire" userId="65346f98-6c9a-45d4-87f6-1602dc07f63b" providerId="ADAL" clId="{8CEB0180-4551-4A2C-84C8-E893F59819F3}" dt="2024-03-08T14:09:59.580" v="229" actId="1076"/>
        <pc:sldMkLst>
          <pc:docMk/>
          <pc:sldMk cId="0" sldId="256"/>
        </pc:sldMkLst>
        <pc:picChg chg="mod">
          <ac:chgData name="Léon Joire" userId="65346f98-6c9a-45d4-87f6-1602dc07f63b" providerId="ADAL" clId="{8CEB0180-4551-4A2C-84C8-E893F59819F3}" dt="2024-03-08T14:09:59.580" v="229" actId="1076"/>
          <ac:picMkLst>
            <pc:docMk/>
            <pc:sldMk cId="0" sldId="256"/>
            <ac:picMk id="8" creationId="{88E6E411-DDAC-60C8-2C49-25AA21D53A18}"/>
          </ac:picMkLst>
        </pc:picChg>
      </pc:sldChg>
      <pc:sldChg chg="delSp modSp mod">
        <pc:chgData name="Léon Joire" userId="65346f98-6c9a-45d4-87f6-1602dc07f63b" providerId="ADAL" clId="{8CEB0180-4551-4A2C-84C8-E893F59819F3}" dt="2024-03-08T22:07:18.625" v="860" actId="20577"/>
        <pc:sldMkLst>
          <pc:docMk/>
          <pc:sldMk cId="0" sldId="257"/>
        </pc:sldMkLst>
        <pc:spChg chg="mod">
          <ac:chgData name="Léon Joire" userId="65346f98-6c9a-45d4-87f6-1602dc07f63b" providerId="ADAL" clId="{8CEB0180-4551-4A2C-84C8-E893F59819F3}" dt="2024-03-08T22:07:18.625" v="860" actId="20577"/>
          <ac:spMkLst>
            <pc:docMk/>
            <pc:sldMk cId="0" sldId="257"/>
            <ac:spMk id="11" creationId="{1E522B5A-F611-5A84-116C-63AAF87E5B6E}"/>
          </ac:spMkLst>
        </pc:spChg>
        <pc:picChg chg="del mod">
          <ac:chgData name="Léon Joire" userId="65346f98-6c9a-45d4-87f6-1602dc07f63b" providerId="ADAL" clId="{8CEB0180-4551-4A2C-84C8-E893F59819F3}" dt="2024-03-08T15:06:13.592" v="725" actId="478"/>
          <ac:picMkLst>
            <pc:docMk/>
            <pc:sldMk cId="0" sldId="257"/>
            <ac:picMk id="6" creationId="{2860F14F-C702-B144-373A-AA5F76688245}"/>
          </ac:picMkLst>
        </pc:picChg>
      </pc:sldChg>
      <pc:sldChg chg="modSp mod">
        <pc:chgData name="Léon Joire" userId="65346f98-6c9a-45d4-87f6-1602dc07f63b" providerId="ADAL" clId="{8CEB0180-4551-4A2C-84C8-E893F59819F3}" dt="2024-03-08T22:07:08.201" v="849" actId="20577"/>
        <pc:sldMkLst>
          <pc:docMk/>
          <pc:sldMk cId="0" sldId="258"/>
        </pc:sldMkLst>
        <pc:spChg chg="mod">
          <ac:chgData name="Léon Joire" userId="65346f98-6c9a-45d4-87f6-1602dc07f63b" providerId="ADAL" clId="{8CEB0180-4551-4A2C-84C8-E893F59819F3}" dt="2024-03-08T22:07:08.201" v="849" actId="20577"/>
          <ac:spMkLst>
            <pc:docMk/>
            <pc:sldMk cId="0" sldId="258"/>
            <ac:spMk id="10" creationId="{2218005B-C193-59D2-B0D6-8CFF66F246BC}"/>
          </ac:spMkLst>
        </pc:spChg>
      </pc:sldChg>
      <pc:sldChg chg="addSp delSp modSp mod">
        <pc:chgData name="Léon Joire" userId="65346f98-6c9a-45d4-87f6-1602dc07f63b" providerId="ADAL" clId="{8CEB0180-4551-4A2C-84C8-E893F59819F3}" dt="2024-03-08T13:58:02.069" v="194" actId="20577"/>
        <pc:sldMkLst>
          <pc:docMk/>
          <pc:sldMk cId="0" sldId="259"/>
        </pc:sldMkLst>
        <pc:spChg chg="del">
          <ac:chgData name="Léon Joire" userId="65346f98-6c9a-45d4-87f6-1602dc07f63b" providerId="ADAL" clId="{8CEB0180-4551-4A2C-84C8-E893F59819F3}" dt="2024-03-08T13:55:44.098" v="146" actId="478"/>
          <ac:spMkLst>
            <pc:docMk/>
            <pc:sldMk cId="0" sldId="259"/>
            <ac:spMk id="25" creationId="{F6F19D79-DD66-ADC4-B90A-2A33616A94C6}"/>
          </ac:spMkLst>
        </pc:spChg>
        <pc:spChg chg="del">
          <ac:chgData name="Léon Joire" userId="65346f98-6c9a-45d4-87f6-1602dc07f63b" providerId="ADAL" clId="{8CEB0180-4551-4A2C-84C8-E893F59819F3}" dt="2024-03-08T13:55:41.866" v="145" actId="478"/>
          <ac:spMkLst>
            <pc:docMk/>
            <pc:sldMk cId="0" sldId="259"/>
            <ac:spMk id="26" creationId="{40FCD32D-AB2E-03F7-6C75-EB536B39B464}"/>
          </ac:spMkLst>
        </pc:spChg>
        <pc:spChg chg="mod">
          <ac:chgData name="Léon Joire" userId="65346f98-6c9a-45d4-87f6-1602dc07f63b" providerId="ADAL" clId="{8CEB0180-4551-4A2C-84C8-E893F59819F3}" dt="2024-03-08T13:57:59.537" v="193" actId="20577"/>
          <ac:spMkLst>
            <pc:docMk/>
            <pc:sldMk cId="0" sldId="259"/>
            <ac:spMk id="33" creationId="{5D4A5A16-4592-5C16-5AC1-9CF468B6BCFB}"/>
          </ac:spMkLst>
        </pc:spChg>
        <pc:spChg chg="mod">
          <ac:chgData name="Léon Joire" userId="65346f98-6c9a-45d4-87f6-1602dc07f63b" providerId="ADAL" clId="{8CEB0180-4551-4A2C-84C8-E893F59819F3}" dt="2024-03-08T13:58:02.069" v="194" actId="20577"/>
          <ac:spMkLst>
            <pc:docMk/>
            <pc:sldMk cId="0" sldId="259"/>
            <ac:spMk id="34" creationId="{079FB61E-554F-A3C9-E3D8-2C874D247A1B}"/>
          </ac:spMkLst>
        </pc:spChg>
        <pc:spChg chg="add del">
          <ac:chgData name="Léon Joire" userId="65346f98-6c9a-45d4-87f6-1602dc07f63b" providerId="ADAL" clId="{8CEB0180-4551-4A2C-84C8-E893F59819F3}" dt="2024-03-08T13:57:33.859" v="165" actId="478"/>
          <ac:spMkLst>
            <pc:docMk/>
            <pc:sldMk cId="0" sldId="259"/>
            <ac:spMk id="35" creationId="{917522A2-9ADF-BE1E-BEF5-0411844B483F}"/>
          </ac:spMkLst>
        </pc:spChg>
        <pc:spChg chg="add mod ord">
          <ac:chgData name="Léon Joire" userId="65346f98-6c9a-45d4-87f6-1602dc07f63b" providerId="ADAL" clId="{8CEB0180-4551-4A2C-84C8-E893F59819F3}" dt="2024-03-08T13:57:25.769" v="163" actId="14100"/>
          <ac:spMkLst>
            <pc:docMk/>
            <pc:sldMk cId="0" sldId="259"/>
            <ac:spMk id="38" creationId="{4F8F11B8-035D-C427-17AE-49BDA679097B}"/>
          </ac:spMkLst>
        </pc:spChg>
        <pc:spChg chg="add mod">
          <ac:chgData name="Léon Joire" userId="65346f98-6c9a-45d4-87f6-1602dc07f63b" providerId="ADAL" clId="{8CEB0180-4551-4A2C-84C8-E893F59819F3}" dt="2024-03-08T13:57:45.526" v="169" actId="1076"/>
          <ac:spMkLst>
            <pc:docMk/>
            <pc:sldMk cId="0" sldId="259"/>
            <ac:spMk id="39" creationId="{D51B7E5D-4A22-D44F-1A49-28E5CAA7DD77}"/>
          </ac:spMkLst>
        </pc:spChg>
        <pc:spChg chg="add mod">
          <ac:chgData name="Léon Joire" userId="65346f98-6c9a-45d4-87f6-1602dc07f63b" providerId="ADAL" clId="{8CEB0180-4551-4A2C-84C8-E893F59819F3}" dt="2024-03-08T13:57:57.200" v="192" actId="20577"/>
          <ac:spMkLst>
            <pc:docMk/>
            <pc:sldMk cId="0" sldId="259"/>
            <ac:spMk id="40" creationId="{0AAACD13-17E3-9F65-4ABD-6EF3F01C28A9}"/>
          </ac:spMkLst>
        </pc:spChg>
        <pc:grpChg chg="mod ord">
          <ac:chgData name="Léon Joire" userId="65346f98-6c9a-45d4-87f6-1602dc07f63b" providerId="ADAL" clId="{8CEB0180-4551-4A2C-84C8-E893F59819F3}" dt="2024-03-08T13:57:39.414" v="168" actId="1076"/>
          <ac:grpSpMkLst>
            <pc:docMk/>
            <pc:sldMk cId="0" sldId="259"/>
            <ac:grpSpMk id="32" creationId="{6925CD5D-D762-3851-E503-CFDFBCC7CD7E}"/>
          </ac:grpSpMkLst>
        </pc:grpChg>
        <pc:picChg chg="add mod">
          <ac:chgData name="Léon Joire" userId="65346f98-6c9a-45d4-87f6-1602dc07f63b" providerId="ADAL" clId="{8CEB0180-4551-4A2C-84C8-E893F59819F3}" dt="2024-03-08T13:57:29.459" v="164" actId="1076"/>
          <ac:picMkLst>
            <pc:docMk/>
            <pc:sldMk cId="0" sldId="259"/>
            <ac:picMk id="37" creationId="{B09713A8-150E-0A5A-E6CB-9D64737C5C0E}"/>
          </ac:picMkLst>
        </pc:picChg>
      </pc:sldChg>
      <pc:sldChg chg="addSp delSp modSp mod">
        <pc:chgData name="Léon Joire" userId="65346f98-6c9a-45d4-87f6-1602dc07f63b" providerId="ADAL" clId="{8CEB0180-4551-4A2C-84C8-E893F59819F3}" dt="2024-03-09T13:40:35.429" v="938" actId="1076"/>
        <pc:sldMkLst>
          <pc:docMk/>
          <pc:sldMk cId="0" sldId="260"/>
        </pc:sldMkLst>
        <pc:spChg chg="mod">
          <ac:chgData name="Léon Joire" userId="65346f98-6c9a-45d4-87f6-1602dc07f63b" providerId="ADAL" clId="{8CEB0180-4551-4A2C-84C8-E893F59819F3}" dt="2024-03-09T13:39:14.837" v="861" actId="1076"/>
          <ac:spMkLst>
            <pc:docMk/>
            <pc:sldMk cId="0" sldId="260"/>
            <ac:spMk id="8" creationId="{242F0822-D858-F302-BCF0-4C14E24FE3FE}"/>
          </ac:spMkLst>
        </pc:spChg>
        <pc:spChg chg="del">
          <ac:chgData name="Léon Joire" userId="65346f98-6c9a-45d4-87f6-1602dc07f63b" providerId="ADAL" clId="{8CEB0180-4551-4A2C-84C8-E893F59819F3}" dt="2024-03-08T13:38:28.723" v="44" actId="478"/>
          <ac:spMkLst>
            <pc:docMk/>
            <pc:sldMk cId="0" sldId="260"/>
            <ac:spMk id="26" creationId="{029BDDC1-2359-809A-C418-6D450E495808}"/>
          </ac:spMkLst>
        </pc:spChg>
        <pc:spChg chg="del mod">
          <ac:chgData name="Léon Joire" userId="65346f98-6c9a-45d4-87f6-1602dc07f63b" providerId="ADAL" clId="{8CEB0180-4551-4A2C-84C8-E893F59819F3}" dt="2024-03-08T13:38:36.446" v="47" actId="478"/>
          <ac:spMkLst>
            <pc:docMk/>
            <pc:sldMk cId="0" sldId="260"/>
            <ac:spMk id="27" creationId="{3938B915-7E0C-652C-8C97-60BCEBDE1A38}"/>
          </ac:spMkLst>
        </pc:spChg>
        <pc:spChg chg="mod">
          <ac:chgData name="Léon Joire" userId="65346f98-6c9a-45d4-87f6-1602dc07f63b" providerId="ADAL" clId="{8CEB0180-4551-4A2C-84C8-E893F59819F3}" dt="2024-03-09T13:40:27.064" v="934" actId="207"/>
          <ac:spMkLst>
            <pc:docMk/>
            <pc:sldMk cId="0" sldId="260"/>
            <ac:spMk id="27" creationId="{94E46B4B-8D12-8751-D661-F84066FF4659}"/>
          </ac:spMkLst>
        </pc:spChg>
        <pc:spChg chg="del mod">
          <ac:chgData name="Léon Joire" userId="65346f98-6c9a-45d4-87f6-1602dc07f63b" providerId="ADAL" clId="{8CEB0180-4551-4A2C-84C8-E893F59819F3}" dt="2024-03-08T13:38:40.273" v="49" actId="478"/>
          <ac:spMkLst>
            <pc:docMk/>
            <pc:sldMk cId="0" sldId="260"/>
            <ac:spMk id="28" creationId="{5E46BBA5-4312-9283-CC97-4FBDC935DA19}"/>
          </ac:spMkLst>
        </pc:spChg>
        <pc:spChg chg="mod">
          <ac:chgData name="Léon Joire" userId="65346f98-6c9a-45d4-87f6-1602dc07f63b" providerId="ADAL" clId="{8CEB0180-4551-4A2C-84C8-E893F59819F3}" dt="2024-03-09T13:40:21.096" v="933" actId="20577"/>
          <ac:spMkLst>
            <pc:docMk/>
            <pc:sldMk cId="0" sldId="260"/>
            <ac:spMk id="28" creationId="{E65EE379-CEA6-5C79-A512-04651017A9A8}"/>
          </ac:spMkLst>
        </pc:spChg>
        <pc:spChg chg="del">
          <ac:chgData name="Léon Joire" userId="65346f98-6c9a-45d4-87f6-1602dc07f63b" providerId="ADAL" clId="{8CEB0180-4551-4A2C-84C8-E893F59819F3}" dt="2024-03-08T13:38:42.731" v="50" actId="478"/>
          <ac:spMkLst>
            <pc:docMk/>
            <pc:sldMk cId="0" sldId="260"/>
            <ac:spMk id="29" creationId="{11ADE748-3BA2-7737-6417-7370F521B6BF}"/>
          </ac:spMkLst>
        </pc:spChg>
        <pc:spChg chg="add mod">
          <ac:chgData name="Léon Joire" userId="65346f98-6c9a-45d4-87f6-1602dc07f63b" providerId="ADAL" clId="{8CEB0180-4551-4A2C-84C8-E893F59819F3}" dt="2024-03-09T13:40:31.491" v="936" actId="1076"/>
          <ac:spMkLst>
            <pc:docMk/>
            <pc:sldMk cId="0" sldId="260"/>
            <ac:spMk id="29" creationId="{1814FD55-B447-848E-A488-0B0AF2804291}"/>
          </ac:spMkLst>
        </pc:spChg>
        <pc:spChg chg="del">
          <ac:chgData name="Léon Joire" userId="65346f98-6c9a-45d4-87f6-1602dc07f63b" providerId="ADAL" clId="{8CEB0180-4551-4A2C-84C8-E893F59819F3}" dt="2024-03-08T13:38:45.653" v="51" actId="478"/>
          <ac:spMkLst>
            <pc:docMk/>
            <pc:sldMk cId="0" sldId="260"/>
            <ac:spMk id="30" creationId="{72160DA1-A8B4-4D6A-B792-9B7628D9BE87}"/>
          </ac:spMkLst>
        </pc:spChg>
        <pc:spChg chg="add mod">
          <ac:chgData name="Léon Joire" userId="65346f98-6c9a-45d4-87f6-1602dc07f63b" providerId="ADAL" clId="{8CEB0180-4551-4A2C-84C8-E893F59819F3}" dt="2024-03-09T13:40:35.429" v="938" actId="1076"/>
          <ac:spMkLst>
            <pc:docMk/>
            <pc:sldMk cId="0" sldId="260"/>
            <ac:spMk id="30" creationId="{F9512041-3695-EC75-E035-A0CCD0CC4398}"/>
          </ac:spMkLst>
        </pc:spChg>
        <pc:spChg chg="del mod">
          <ac:chgData name="Léon Joire" userId="65346f98-6c9a-45d4-87f6-1602dc07f63b" providerId="ADAL" clId="{8CEB0180-4551-4A2C-84C8-E893F59819F3}" dt="2024-03-08T13:38:49.743" v="53" actId="478"/>
          <ac:spMkLst>
            <pc:docMk/>
            <pc:sldMk cId="0" sldId="260"/>
            <ac:spMk id="31" creationId="{C45D3006-E085-5058-8873-09E6CA974A91}"/>
          </ac:spMkLst>
        </pc:spChg>
        <pc:spChg chg="add del mod">
          <ac:chgData name="Léon Joire" userId="65346f98-6c9a-45d4-87f6-1602dc07f63b" providerId="ADAL" clId="{8CEB0180-4551-4A2C-84C8-E893F59819F3}" dt="2024-03-08T13:33:06.248" v="2" actId="478"/>
          <ac:spMkLst>
            <pc:docMk/>
            <pc:sldMk cId="0" sldId="260"/>
            <ac:spMk id="34" creationId="{F0167265-0F9E-AD22-0A77-A2C8DF6FE0C3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35" creationId="{032D72D6-52AC-A2BC-64BF-FA5AF81F60D7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36" creationId="{9C3DF42B-D936-7360-2D47-D23CBB0F0EBB}"/>
          </ac:spMkLst>
        </pc:spChg>
        <pc:spChg chg="add del mod">
          <ac:chgData name="Léon Joire" userId="65346f98-6c9a-45d4-87f6-1602dc07f63b" providerId="ADAL" clId="{8CEB0180-4551-4A2C-84C8-E893F59819F3}" dt="2024-03-08T13:39:05.840" v="64" actId="478"/>
          <ac:spMkLst>
            <pc:docMk/>
            <pc:sldMk cId="0" sldId="260"/>
            <ac:spMk id="37" creationId="{C5BD754F-A4C5-6DC1-61DF-E4E8CEDD5E55}"/>
          </ac:spMkLst>
        </pc:spChg>
        <pc:spChg chg="add del mod">
          <ac:chgData name="Léon Joire" userId="65346f98-6c9a-45d4-87f6-1602dc07f63b" providerId="ADAL" clId="{8CEB0180-4551-4A2C-84C8-E893F59819F3}" dt="2024-03-08T13:35:19.350" v="12"/>
          <ac:spMkLst>
            <pc:docMk/>
            <pc:sldMk cId="0" sldId="260"/>
            <ac:spMk id="41" creationId="{1664CCD0-0BE8-616B-B923-98869D46FA8A}"/>
          </ac:spMkLst>
        </pc:spChg>
        <pc:spChg chg="add del mod">
          <ac:chgData name="Léon Joire" userId="65346f98-6c9a-45d4-87f6-1602dc07f63b" providerId="ADAL" clId="{8CEB0180-4551-4A2C-84C8-E893F59819F3}" dt="2024-03-08T13:35:19.350" v="12"/>
          <ac:spMkLst>
            <pc:docMk/>
            <pc:sldMk cId="0" sldId="260"/>
            <ac:spMk id="42" creationId="{BF2BC8B5-5887-A2C8-7097-23521B777679}"/>
          </ac:spMkLst>
        </pc:spChg>
        <pc:spChg chg="add del mod">
          <ac:chgData name="Léon Joire" userId="65346f98-6c9a-45d4-87f6-1602dc07f63b" providerId="ADAL" clId="{8CEB0180-4551-4A2C-84C8-E893F59819F3}" dt="2024-03-08T13:35:19.350" v="12"/>
          <ac:spMkLst>
            <pc:docMk/>
            <pc:sldMk cId="0" sldId="260"/>
            <ac:spMk id="43" creationId="{1DE1D499-C71F-ED8A-3F3F-E0DD57132D6E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44" creationId="{0559250B-A67D-782C-EA14-B63F9005F702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45" creationId="{7A561963-522C-035D-AD93-0232E92969C8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46" creationId="{437DC185-2790-37DC-AC2B-1E020AD8B8C4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48" creationId="{57CE68D8-28F7-2690-B419-8EB89559C1FF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49" creationId="{A843F1E4-3D6C-2A71-58FB-1FF92479096A}"/>
          </ac:spMkLst>
        </pc:spChg>
        <pc:spChg chg="add del mod">
          <ac:chgData name="Léon Joire" userId="65346f98-6c9a-45d4-87f6-1602dc07f63b" providerId="ADAL" clId="{8CEB0180-4551-4A2C-84C8-E893F59819F3}" dt="2024-03-08T13:38:57.978" v="58"/>
          <ac:spMkLst>
            <pc:docMk/>
            <pc:sldMk cId="0" sldId="260"/>
            <ac:spMk id="50" creationId="{4154A84C-8FD9-320A-DE05-5CFF1744D0A2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52" creationId="{504A6D8F-3792-C4CA-BD7E-95781BA5A5D5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53" creationId="{C353CE66-81C1-47A8-FF12-708C599B4C67}"/>
          </ac:spMkLst>
        </pc:spChg>
        <pc:spChg chg="add del mod">
          <ac:chgData name="Léon Joire" userId="65346f98-6c9a-45d4-87f6-1602dc07f63b" providerId="ADAL" clId="{8CEB0180-4551-4A2C-84C8-E893F59819F3}" dt="2024-03-08T13:38:57.981" v="60"/>
          <ac:spMkLst>
            <pc:docMk/>
            <pc:sldMk cId="0" sldId="260"/>
            <ac:spMk id="54" creationId="{03DF19C4-4987-9B8B-2323-F0370FDD1FB9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56" creationId="{2816F8E7-B8AD-4A9A-951A-4B8202762C4E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57" creationId="{B5C6163A-C769-C315-806C-5AF96800B233}"/>
          </ac:spMkLst>
        </pc:spChg>
        <pc:spChg chg="add del mod">
          <ac:chgData name="Léon Joire" userId="65346f98-6c9a-45d4-87f6-1602dc07f63b" providerId="ADAL" clId="{8CEB0180-4551-4A2C-84C8-E893F59819F3}" dt="2024-03-08T13:38:25.721" v="43" actId="478"/>
          <ac:spMkLst>
            <pc:docMk/>
            <pc:sldMk cId="0" sldId="260"/>
            <ac:spMk id="59" creationId="{A144043A-07B9-6B0F-EF5C-BA3B6F7A30E3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61" creationId="{047FE40B-8E6F-0C27-B96B-35D585809B84}"/>
          </ac:spMkLst>
        </pc:spChg>
        <pc:spChg chg="add del mod">
          <ac:chgData name="Léon Joire" userId="65346f98-6c9a-45d4-87f6-1602dc07f63b" providerId="ADAL" clId="{8CEB0180-4551-4A2C-84C8-E893F59819F3}" dt="2024-03-08T13:39:18.379" v="68" actId="478"/>
          <ac:spMkLst>
            <pc:docMk/>
            <pc:sldMk cId="0" sldId="260"/>
            <ac:spMk id="62" creationId="{60AFD95F-C737-9A6C-4D68-0D84295C3297}"/>
          </ac:spMkLst>
        </pc:spChg>
        <pc:spChg chg="add del mod">
          <ac:chgData name="Léon Joire" userId="65346f98-6c9a-45d4-87f6-1602dc07f63b" providerId="ADAL" clId="{8CEB0180-4551-4A2C-84C8-E893F59819F3}" dt="2024-03-08T13:37:46.394" v="36" actId="478"/>
          <ac:spMkLst>
            <pc:docMk/>
            <pc:sldMk cId="0" sldId="260"/>
            <ac:spMk id="63" creationId="{85468D06-254C-9A2A-AADF-983B6755B04E}"/>
          </ac:spMkLst>
        </pc:spChg>
        <pc:spChg chg="add mod">
          <ac:chgData name="Léon Joire" userId="65346f98-6c9a-45d4-87f6-1602dc07f63b" providerId="ADAL" clId="{8CEB0180-4551-4A2C-84C8-E893F59819F3}" dt="2024-03-08T13:39:26.800" v="70" actId="1076"/>
          <ac:spMkLst>
            <pc:docMk/>
            <pc:sldMk cId="0" sldId="260"/>
            <ac:spMk id="68" creationId="{680B7AF1-213E-714C-A9E2-4B3DF20B8EA0}"/>
          </ac:spMkLst>
        </pc:spChg>
        <pc:spChg chg="add mod">
          <ac:chgData name="Léon Joire" userId="65346f98-6c9a-45d4-87f6-1602dc07f63b" providerId="ADAL" clId="{8CEB0180-4551-4A2C-84C8-E893F59819F3}" dt="2024-03-08T13:39:44.847" v="72" actId="1076"/>
          <ac:spMkLst>
            <pc:docMk/>
            <pc:sldMk cId="0" sldId="260"/>
            <ac:spMk id="69" creationId="{8BA85570-FDAE-F699-C1C8-A9D07E242CE9}"/>
          </ac:spMkLst>
        </pc:spChg>
        <pc:spChg chg="add mod">
          <ac:chgData name="Léon Joire" userId="65346f98-6c9a-45d4-87f6-1602dc07f63b" providerId="ADAL" clId="{8CEB0180-4551-4A2C-84C8-E893F59819F3}" dt="2024-03-08T13:39:50.313" v="74" actId="1076"/>
          <ac:spMkLst>
            <pc:docMk/>
            <pc:sldMk cId="0" sldId="260"/>
            <ac:spMk id="70" creationId="{E4158784-B502-09DB-EB59-85733C036650}"/>
          </ac:spMkLst>
        </pc:spChg>
        <pc:spChg chg="add del mod">
          <ac:chgData name="Léon Joire" userId="65346f98-6c9a-45d4-87f6-1602dc07f63b" providerId="ADAL" clId="{8CEB0180-4551-4A2C-84C8-E893F59819F3}" dt="2024-03-09T13:39:21.864" v="863" actId="478"/>
          <ac:spMkLst>
            <pc:docMk/>
            <pc:sldMk cId="0" sldId="260"/>
            <ac:spMk id="71" creationId="{A28E42E1-5A03-59B6-7F32-5B0584031227}"/>
          </ac:spMkLst>
        </pc:spChg>
        <pc:spChg chg="add del mod">
          <ac:chgData name="Léon Joire" userId="65346f98-6c9a-45d4-87f6-1602dc07f63b" providerId="ADAL" clId="{8CEB0180-4551-4A2C-84C8-E893F59819F3}" dt="2024-03-09T13:39:19.813" v="862" actId="478"/>
          <ac:spMkLst>
            <pc:docMk/>
            <pc:sldMk cId="0" sldId="260"/>
            <ac:spMk id="72" creationId="{DE7C3AD3-939F-2FD1-B938-9337607D0268}"/>
          </ac:spMkLst>
        </pc:spChg>
        <pc:spChg chg="add mod">
          <ac:chgData name="Léon Joire" userId="65346f98-6c9a-45d4-87f6-1602dc07f63b" providerId="ADAL" clId="{8CEB0180-4551-4A2C-84C8-E893F59819F3}" dt="2024-03-08T13:40:04.407" v="80" actId="1076"/>
          <ac:spMkLst>
            <pc:docMk/>
            <pc:sldMk cId="0" sldId="260"/>
            <ac:spMk id="73" creationId="{838EBEFF-C103-7758-6057-BF62EB5B4F34}"/>
          </ac:spMkLst>
        </pc:spChg>
        <pc:spChg chg="add mod">
          <ac:chgData name="Léon Joire" userId="65346f98-6c9a-45d4-87f6-1602dc07f63b" providerId="ADAL" clId="{8CEB0180-4551-4A2C-84C8-E893F59819F3}" dt="2024-03-09T13:39:39.817" v="895" actId="164"/>
          <ac:spMkLst>
            <pc:docMk/>
            <pc:sldMk cId="0" sldId="260"/>
            <ac:spMk id="74" creationId="{73C49176-97B8-C1BB-95EA-86AE0ADBDF55}"/>
          </ac:spMkLst>
        </pc:spChg>
        <pc:spChg chg="add del mod">
          <ac:chgData name="Léon Joire" userId="65346f98-6c9a-45d4-87f6-1602dc07f63b" providerId="ADAL" clId="{8CEB0180-4551-4A2C-84C8-E893F59819F3}" dt="2024-03-08T13:40:12.559" v="85"/>
          <ac:spMkLst>
            <pc:docMk/>
            <pc:sldMk cId="0" sldId="260"/>
            <ac:spMk id="75" creationId="{AF45C19B-31FD-E5A0-0B61-3263070B4C8B}"/>
          </ac:spMkLst>
        </pc:spChg>
        <pc:spChg chg="add mod">
          <ac:chgData name="Léon Joire" userId="65346f98-6c9a-45d4-87f6-1602dc07f63b" providerId="ADAL" clId="{8CEB0180-4551-4A2C-84C8-E893F59819F3}" dt="2024-03-09T13:39:39.817" v="895" actId="164"/>
          <ac:spMkLst>
            <pc:docMk/>
            <pc:sldMk cId="0" sldId="260"/>
            <ac:spMk id="76" creationId="{6C4F8006-6381-FB2D-5724-6842541C8D82}"/>
          </ac:spMkLst>
        </pc:spChg>
        <pc:grpChg chg="add mod">
          <ac:chgData name="Léon Joire" userId="65346f98-6c9a-45d4-87f6-1602dc07f63b" providerId="ADAL" clId="{8CEB0180-4551-4A2C-84C8-E893F59819F3}" dt="2024-03-09T13:39:43.494" v="896" actId="1076"/>
          <ac:grpSpMkLst>
            <pc:docMk/>
            <pc:sldMk cId="0" sldId="260"/>
            <ac:grpSpMk id="25" creationId="{8C1D9174-AB57-F1F6-84D3-797638D12535}"/>
          </ac:grpSpMkLst>
        </pc:grpChg>
        <pc:grpChg chg="add mod">
          <ac:chgData name="Léon Joire" userId="65346f98-6c9a-45d4-87f6-1602dc07f63b" providerId="ADAL" clId="{8CEB0180-4551-4A2C-84C8-E893F59819F3}" dt="2024-03-09T13:39:52.482" v="898" actId="1076"/>
          <ac:grpSpMkLst>
            <pc:docMk/>
            <pc:sldMk cId="0" sldId="260"/>
            <ac:grpSpMk id="26" creationId="{B203F96D-0E6C-F83B-958A-554700B2842C}"/>
          </ac:grpSpMkLst>
        </pc:grpChg>
        <pc:picChg chg="mod">
          <ac:chgData name="Léon Joire" userId="65346f98-6c9a-45d4-87f6-1602dc07f63b" providerId="ADAL" clId="{8CEB0180-4551-4A2C-84C8-E893F59819F3}" dt="2024-03-08T13:36:52.151" v="27" actId="1076"/>
          <ac:picMkLst>
            <pc:docMk/>
            <pc:sldMk cId="0" sldId="260"/>
            <ac:picMk id="2" creationId="{91068691-6790-3B1C-BC4F-CD79A23B6937}"/>
          </ac:picMkLst>
        </pc:picChg>
        <pc:picChg chg="del">
          <ac:chgData name="Léon Joire" userId="65346f98-6c9a-45d4-87f6-1602dc07f63b" providerId="ADAL" clId="{8CEB0180-4551-4A2C-84C8-E893F59819F3}" dt="2024-03-08T13:38:30.993" v="45" actId="478"/>
          <ac:picMkLst>
            <pc:docMk/>
            <pc:sldMk cId="0" sldId="260"/>
            <ac:picMk id="25" creationId="{E9BA5419-7468-6ADF-E036-FC8F13FE22E3}"/>
          </ac:picMkLst>
        </pc:picChg>
        <pc:picChg chg="add del mod">
          <ac:chgData name="Léon Joire" userId="65346f98-6c9a-45d4-87f6-1602dc07f63b" providerId="ADAL" clId="{8CEB0180-4551-4A2C-84C8-E893F59819F3}" dt="2024-03-08T13:38:19.356" v="39" actId="478"/>
          <ac:picMkLst>
            <pc:docMk/>
            <pc:sldMk cId="0" sldId="260"/>
            <ac:picMk id="58" creationId="{B1E1051B-A80D-0D83-94F6-76287BCDA12E}"/>
          </ac:picMkLst>
        </pc:picChg>
        <pc:cxnChg chg="add del mod">
          <ac:chgData name="Léon Joire" userId="65346f98-6c9a-45d4-87f6-1602dc07f63b" providerId="ADAL" clId="{8CEB0180-4551-4A2C-84C8-E893F59819F3}" dt="2024-03-08T13:39:18.379" v="68" actId="478"/>
          <ac:cxnSpMkLst>
            <pc:docMk/>
            <pc:sldMk cId="0" sldId="260"/>
            <ac:cxnSpMk id="39" creationId="{30AC3F72-B48C-F497-AF18-E7F4FA1FC652}"/>
          </ac:cxnSpMkLst>
        </pc:cxnChg>
        <pc:cxnChg chg="add del mod">
          <ac:chgData name="Léon Joire" userId="65346f98-6c9a-45d4-87f6-1602dc07f63b" providerId="ADAL" clId="{8CEB0180-4551-4A2C-84C8-E893F59819F3}" dt="2024-03-08T13:39:18.379" v="68" actId="478"/>
          <ac:cxnSpMkLst>
            <pc:docMk/>
            <pc:sldMk cId="0" sldId="260"/>
            <ac:cxnSpMk id="47" creationId="{9C37EA9B-A4B6-61D3-9CEA-8A3FFC4465A9}"/>
          </ac:cxnSpMkLst>
        </pc:cxnChg>
        <pc:cxnChg chg="add del mod">
          <ac:chgData name="Léon Joire" userId="65346f98-6c9a-45d4-87f6-1602dc07f63b" providerId="ADAL" clId="{8CEB0180-4551-4A2C-84C8-E893F59819F3}" dt="2024-03-08T13:39:18.379" v="68" actId="478"/>
          <ac:cxnSpMkLst>
            <pc:docMk/>
            <pc:sldMk cId="0" sldId="260"/>
            <ac:cxnSpMk id="51" creationId="{5D66A9B9-8D92-C655-A2A2-9941C82F491F}"/>
          </ac:cxnSpMkLst>
        </pc:cxnChg>
        <pc:cxnChg chg="add del mod">
          <ac:chgData name="Léon Joire" userId="65346f98-6c9a-45d4-87f6-1602dc07f63b" providerId="ADAL" clId="{8CEB0180-4551-4A2C-84C8-E893F59819F3}" dt="2024-03-08T13:39:18.379" v="68" actId="478"/>
          <ac:cxnSpMkLst>
            <pc:docMk/>
            <pc:sldMk cId="0" sldId="260"/>
            <ac:cxnSpMk id="55" creationId="{FA46DF28-C26A-96A2-BA09-703EF11C7D00}"/>
          </ac:cxnSpMkLst>
        </pc:cxnChg>
        <pc:cxnChg chg="add del mod">
          <ac:chgData name="Léon Joire" userId="65346f98-6c9a-45d4-87f6-1602dc07f63b" providerId="ADAL" clId="{8CEB0180-4551-4A2C-84C8-E893F59819F3}" dt="2024-03-08T13:39:18.379" v="68" actId="478"/>
          <ac:cxnSpMkLst>
            <pc:docMk/>
            <pc:sldMk cId="0" sldId="260"/>
            <ac:cxnSpMk id="60" creationId="{7123B6B2-BEB1-5874-B386-7A1F9C627037}"/>
          </ac:cxnSpMkLst>
        </pc:cxnChg>
        <pc:cxnChg chg="add del mod">
          <ac:chgData name="Léon Joire" userId="65346f98-6c9a-45d4-87f6-1602dc07f63b" providerId="ADAL" clId="{8CEB0180-4551-4A2C-84C8-E893F59819F3}" dt="2024-03-08T13:39:18.379" v="68" actId="478"/>
          <ac:cxnSpMkLst>
            <pc:docMk/>
            <pc:sldMk cId="0" sldId="260"/>
            <ac:cxnSpMk id="64" creationId="{D179F549-60D3-99A2-D80C-5F99F355FF24}"/>
          </ac:cxnSpMkLst>
        </pc:cxnChg>
      </pc:sldChg>
      <pc:sldChg chg="addSp modSp mod">
        <pc:chgData name="Léon Joire" userId="65346f98-6c9a-45d4-87f6-1602dc07f63b" providerId="ADAL" clId="{8CEB0180-4551-4A2C-84C8-E893F59819F3}" dt="2024-03-08T13:59:17.541" v="202" actId="1076"/>
        <pc:sldMkLst>
          <pc:docMk/>
          <pc:sldMk cId="0" sldId="262"/>
        </pc:sldMkLst>
        <pc:spChg chg="add mod">
          <ac:chgData name="Léon Joire" userId="65346f98-6c9a-45d4-87f6-1602dc07f63b" providerId="ADAL" clId="{8CEB0180-4551-4A2C-84C8-E893F59819F3}" dt="2024-03-08T13:59:02.488" v="196" actId="1076"/>
          <ac:spMkLst>
            <pc:docMk/>
            <pc:sldMk cId="0" sldId="262"/>
            <ac:spMk id="12" creationId="{5106FAD4-79BB-09C8-B8BC-4A7C104E0FB0}"/>
          </ac:spMkLst>
        </pc:spChg>
        <pc:picChg chg="mod">
          <ac:chgData name="Léon Joire" userId="65346f98-6c9a-45d4-87f6-1602dc07f63b" providerId="ADAL" clId="{8CEB0180-4551-4A2C-84C8-E893F59819F3}" dt="2024-03-08T13:59:17.541" v="202" actId="1076"/>
          <ac:picMkLst>
            <pc:docMk/>
            <pc:sldMk cId="0" sldId="262"/>
            <ac:picMk id="11" creationId="{021767DC-98FC-115D-FD12-83AF25E33768}"/>
          </ac:picMkLst>
        </pc:picChg>
      </pc:sldChg>
      <pc:sldChg chg="addSp delSp modSp mod">
        <pc:chgData name="Léon Joire" userId="65346f98-6c9a-45d4-87f6-1602dc07f63b" providerId="ADAL" clId="{8CEB0180-4551-4A2C-84C8-E893F59819F3}" dt="2024-03-08T14:22:32.593" v="359" actId="1076"/>
        <pc:sldMkLst>
          <pc:docMk/>
          <pc:sldMk cId="0" sldId="264"/>
        </pc:sldMkLst>
        <pc:spChg chg="del">
          <ac:chgData name="Léon Joire" userId="65346f98-6c9a-45d4-87f6-1602dc07f63b" providerId="ADAL" clId="{8CEB0180-4551-4A2C-84C8-E893F59819F3}" dt="2024-03-08T13:54:57.575" v="113" actId="478"/>
          <ac:spMkLst>
            <pc:docMk/>
            <pc:sldMk cId="0" sldId="264"/>
            <ac:spMk id="16" creationId="{E18A4390-A4F9-0E3D-D5C5-4803B628FBB2}"/>
          </ac:spMkLst>
        </pc:spChg>
        <pc:spChg chg="add mod">
          <ac:chgData name="Léon Joire" userId="65346f98-6c9a-45d4-87f6-1602dc07f63b" providerId="ADAL" clId="{8CEB0180-4551-4A2C-84C8-E893F59819F3}" dt="2024-03-08T13:55:16.714" v="143" actId="14100"/>
          <ac:spMkLst>
            <pc:docMk/>
            <pc:sldMk cId="0" sldId="264"/>
            <ac:spMk id="17" creationId="{93E26DA4-229D-D5BF-780E-8B7064C4343F}"/>
          </ac:spMkLst>
        </pc:spChg>
        <pc:picChg chg="del">
          <ac:chgData name="Léon Joire" userId="65346f98-6c9a-45d4-87f6-1602dc07f63b" providerId="ADAL" clId="{8CEB0180-4551-4A2C-84C8-E893F59819F3}" dt="2024-03-08T14:22:29.713" v="357" actId="478"/>
          <ac:picMkLst>
            <pc:docMk/>
            <pc:sldMk cId="0" sldId="264"/>
            <ac:picMk id="9" creationId="{190B1218-6800-229E-F789-462642E34B93}"/>
          </ac:picMkLst>
        </pc:picChg>
        <pc:picChg chg="mod">
          <ac:chgData name="Léon Joire" userId="65346f98-6c9a-45d4-87f6-1602dc07f63b" providerId="ADAL" clId="{8CEB0180-4551-4A2C-84C8-E893F59819F3}" dt="2024-03-08T14:22:16.695" v="356" actId="1076"/>
          <ac:picMkLst>
            <pc:docMk/>
            <pc:sldMk cId="0" sldId="264"/>
            <ac:picMk id="10" creationId="{860F9E67-261F-1273-CF97-C39E4B9C2E50}"/>
          </ac:picMkLst>
        </pc:picChg>
        <pc:picChg chg="add mod">
          <ac:chgData name="Léon Joire" userId="65346f98-6c9a-45d4-87f6-1602dc07f63b" providerId="ADAL" clId="{8CEB0180-4551-4A2C-84C8-E893F59819F3}" dt="2024-03-08T14:22:32.593" v="359" actId="1076"/>
          <ac:picMkLst>
            <pc:docMk/>
            <pc:sldMk cId="0" sldId="264"/>
            <ac:picMk id="18" creationId="{B1B5CFD8-B2DA-F8EE-C0A3-11CC780CF140}"/>
          </ac:picMkLst>
        </pc:picChg>
      </pc:sldChg>
      <pc:sldChg chg="modSp mod">
        <pc:chgData name="Léon Joire" userId="65346f98-6c9a-45d4-87f6-1602dc07f63b" providerId="ADAL" clId="{8CEB0180-4551-4A2C-84C8-E893F59819F3}" dt="2024-03-09T15:55:21.887" v="1127" actId="20577"/>
        <pc:sldMkLst>
          <pc:docMk/>
          <pc:sldMk cId="0" sldId="266"/>
        </pc:sldMkLst>
        <pc:spChg chg="mod">
          <ac:chgData name="Léon Joire" userId="65346f98-6c9a-45d4-87f6-1602dc07f63b" providerId="ADAL" clId="{8CEB0180-4551-4A2C-84C8-E893F59819F3}" dt="2024-03-09T15:55:21.887" v="1127" actId="20577"/>
          <ac:spMkLst>
            <pc:docMk/>
            <pc:sldMk cId="0" sldId="266"/>
            <ac:spMk id="6" creationId="{61E90BA7-45A2-0372-2197-E64000C1A611}"/>
          </ac:spMkLst>
        </pc:spChg>
      </pc:sldChg>
      <pc:sldChg chg="addSp delSp modSp add mod">
        <pc:chgData name="Léon Joire" userId="65346f98-6c9a-45d4-87f6-1602dc07f63b" providerId="ADAL" clId="{8CEB0180-4551-4A2C-84C8-E893F59819F3}" dt="2024-03-09T15:32:35.023" v="952" actId="20577"/>
        <pc:sldMkLst>
          <pc:docMk/>
          <pc:sldMk cId="3501348363" sldId="268"/>
        </pc:sldMkLst>
        <pc:spChg chg="mod">
          <ac:chgData name="Léon Joire" userId="65346f98-6c9a-45d4-87f6-1602dc07f63b" providerId="ADAL" clId="{8CEB0180-4551-4A2C-84C8-E893F59819F3}" dt="2024-03-08T13:59:47.544" v="223" actId="20577"/>
          <ac:spMkLst>
            <pc:docMk/>
            <pc:sldMk cId="3501348363" sldId="268"/>
            <ac:spMk id="8" creationId="{73464107-4618-D013-4A32-0731747AEEDA}"/>
          </ac:spMkLst>
        </pc:spChg>
        <pc:spChg chg="add mod">
          <ac:chgData name="Léon Joire" userId="65346f98-6c9a-45d4-87f6-1602dc07f63b" providerId="ADAL" clId="{8CEB0180-4551-4A2C-84C8-E893F59819F3}" dt="2024-03-08T13:59:11.433" v="200" actId="20577"/>
          <ac:spMkLst>
            <pc:docMk/>
            <pc:sldMk cId="3501348363" sldId="268"/>
            <ac:spMk id="25" creationId="{6A2389CA-F3DE-001B-47C3-0291B6A2EE43}"/>
          </ac:spMkLst>
        </pc:spChg>
        <pc:spChg chg="mod">
          <ac:chgData name="Léon Joire" userId="65346f98-6c9a-45d4-87f6-1602dc07f63b" providerId="ADAL" clId="{8CEB0180-4551-4A2C-84C8-E893F59819F3}" dt="2024-03-09T15:32:35.023" v="952" actId="20577"/>
          <ac:spMkLst>
            <pc:docMk/>
            <pc:sldMk cId="3501348363" sldId="268"/>
            <ac:spMk id="28" creationId="{57F6B069-9898-5E09-6F1E-B49B2C95C719}"/>
          </ac:spMkLst>
        </pc:spChg>
        <pc:spChg chg="mod">
          <ac:chgData name="Léon Joire" userId="65346f98-6c9a-45d4-87f6-1602dc07f63b" providerId="ADAL" clId="{8CEB0180-4551-4A2C-84C8-E893F59819F3}" dt="2024-03-08T14:10:34.155" v="239" actId="20577"/>
          <ac:spMkLst>
            <pc:docMk/>
            <pc:sldMk cId="3501348363" sldId="268"/>
            <ac:spMk id="33" creationId="{5D4A5A16-4592-5C16-5AC1-9CF468B6BCFB}"/>
          </ac:spMkLst>
        </pc:spChg>
        <pc:spChg chg="mod">
          <ac:chgData name="Léon Joire" userId="65346f98-6c9a-45d4-87f6-1602dc07f63b" providerId="ADAL" clId="{8CEB0180-4551-4A2C-84C8-E893F59819F3}" dt="2024-03-08T14:10:36.984" v="244" actId="20577"/>
          <ac:spMkLst>
            <pc:docMk/>
            <pc:sldMk cId="3501348363" sldId="268"/>
            <ac:spMk id="34" creationId="{079FB61E-554F-A3C9-E3D8-2C874D247A1B}"/>
          </ac:spMkLst>
        </pc:spChg>
        <pc:spChg chg="mod">
          <ac:chgData name="Léon Joire" userId="65346f98-6c9a-45d4-87f6-1602dc07f63b" providerId="ADAL" clId="{8CEB0180-4551-4A2C-84C8-E893F59819F3}" dt="2024-03-08T14:13:00.818" v="256" actId="1076"/>
          <ac:spMkLst>
            <pc:docMk/>
            <pc:sldMk cId="3501348363" sldId="268"/>
            <ac:spMk id="39" creationId="{D51B7E5D-4A22-D44F-1A49-28E5CAA7DD77}"/>
          </ac:spMkLst>
        </pc:spChg>
        <pc:spChg chg="mod">
          <ac:chgData name="Léon Joire" userId="65346f98-6c9a-45d4-87f6-1602dc07f63b" providerId="ADAL" clId="{8CEB0180-4551-4A2C-84C8-E893F59819F3}" dt="2024-03-08T14:12:58.718" v="255" actId="1076"/>
          <ac:spMkLst>
            <pc:docMk/>
            <pc:sldMk cId="3501348363" sldId="268"/>
            <ac:spMk id="40" creationId="{0AAACD13-17E3-9F65-4ABD-6EF3F01C28A9}"/>
          </ac:spMkLst>
        </pc:spChg>
        <pc:grpChg chg="mod">
          <ac:chgData name="Léon Joire" userId="65346f98-6c9a-45d4-87f6-1602dc07f63b" providerId="ADAL" clId="{8CEB0180-4551-4A2C-84C8-E893F59819F3}" dt="2024-03-08T14:21:58.046" v="353" actId="1076"/>
          <ac:grpSpMkLst>
            <pc:docMk/>
            <pc:sldMk cId="3501348363" sldId="268"/>
            <ac:grpSpMk id="32" creationId="{6925CD5D-D762-3851-E503-CFDFBCC7CD7E}"/>
          </ac:grpSpMkLst>
        </pc:grpChg>
        <pc:picChg chg="add del mod">
          <ac:chgData name="Léon Joire" userId="65346f98-6c9a-45d4-87f6-1602dc07f63b" providerId="ADAL" clId="{8CEB0180-4551-4A2C-84C8-E893F59819F3}" dt="2024-03-08T14:10:28.715" v="232" actId="1076"/>
          <ac:picMkLst>
            <pc:docMk/>
            <pc:sldMk cId="3501348363" sldId="268"/>
            <ac:picMk id="26" creationId="{F3B260D6-9169-6D70-2D0B-5476DE770E63}"/>
          </ac:picMkLst>
        </pc:picChg>
        <pc:picChg chg="del">
          <ac:chgData name="Léon Joire" userId="65346f98-6c9a-45d4-87f6-1602dc07f63b" providerId="ADAL" clId="{8CEB0180-4551-4A2C-84C8-E893F59819F3}" dt="2024-03-08T14:10:25.118" v="231" actId="478"/>
          <ac:picMkLst>
            <pc:docMk/>
            <pc:sldMk cId="3501348363" sldId="268"/>
            <ac:picMk id="27" creationId="{9BDA4D48-DFCE-805E-DDC7-110F398739EF}"/>
          </ac:picMkLst>
        </pc:picChg>
      </pc:sldChg>
      <pc:sldChg chg="addSp delSp modSp add mod">
        <pc:chgData name="Léon Joire" userId="65346f98-6c9a-45d4-87f6-1602dc07f63b" providerId="ADAL" clId="{8CEB0180-4551-4A2C-84C8-E893F59819F3}" dt="2024-03-09T15:32:31.072" v="949" actId="20577"/>
        <pc:sldMkLst>
          <pc:docMk/>
          <pc:sldMk cId="1549581525" sldId="269"/>
        </pc:sldMkLst>
        <pc:spChg chg="mod">
          <ac:chgData name="Léon Joire" userId="65346f98-6c9a-45d4-87f6-1602dc07f63b" providerId="ADAL" clId="{8CEB0180-4551-4A2C-84C8-E893F59819F3}" dt="2024-03-08T14:19:05.492" v="273" actId="1076"/>
          <ac:spMkLst>
            <pc:docMk/>
            <pc:sldMk cId="1549581525" sldId="269"/>
            <ac:spMk id="8" creationId="{242F0822-D858-F302-BCF0-4C14E24FE3FE}"/>
          </ac:spMkLst>
        </pc:spChg>
        <pc:spChg chg="mod">
          <ac:chgData name="Léon Joire" userId="65346f98-6c9a-45d4-87f6-1602dc07f63b" providerId="ADAL" clId="{8CEB0180-4551-4A2C-84C8-E893F59819F3}" dt="2024-03-08T14:19:03.155" v="271" actId="14100"/>
          <ac:spMkLst>
            <pc:docMk/>
            <pc:sldMk cId="1549581525" sldId="269"/>
            <ac:spMk id="13" creationId="{D63EACDB-196D-F2AF-3203-2AC0924241C0}"/>
          </ac:spMkLst>
        </pc:spChg>
        <pc:spChg chg="del">
          <ac:chgData name="Léon Joire" userId="65346f98-6c9a-45d4-87f6-1602dc07f63b" providerId="ADAL" clId="{8CEB0180-4551-4A2C-84C8-E893F59819F3}" dt="2024-03-08T14:18:46.263" v="265" actId="478"/>
          <ac:spMkLst>
            <pc:docMk/>
            <pc:sldMk cId="1549581525" sldId="269"/>
            <ac:spMk id="14" creationId="{1DE4A59A-656C-5942-6944-3D39B047610F}"/>
          </ac:spMkLst>
        </pc:spChg>
        <pc:spChg chg="mod">
          <ac:chgData name="Léon Joire" userId="65346f98-6c9a-45d4-87f6-1602dc07f63b" providerId="ADAL" clId="{8CEB0180-4551-4A2C-84C8-E893F59819F3}" dt="2024-03-08T14:19:00.291" v="270" actId="14100"/>
          <ac:spMkLst>
            <pc:docMk/>
            <pc:sldMk cId="1549581525" sldId="269"/>
            <ac:spMk id="15" creationId="{DBA9B8E5-5139-DE82-C16B-F1E6DB8F1B67}"/>
          </ac:spMkLst>
        </pc:spChg>
        <pc:spChg chg="del">
          <ac:chgData name="Léon Joire" userId="65346f98-6c9a-45d4-87f6-1602dc07f63b" providerId="ADAL" clId="{8CEB0180-4551-4A2C-84C8-E893F59819F3}" dt="2024-03-08T14:18:39.474" v="260" actId="478"/>
          <ac:spMkLst>
            <pc:docMk/>
            <pc:sldMk cId="1549581525" sldId="269"/>
            <ac:spMk id="16" creationId="{28A58E6A-7172-4F23-7DB4-0300DAF8B4E4}"/>
          </ac:spMkLst>
        </pc:spChg>
        <pc:spChg chg="mod">
          <ac:chgData name="Léon Joire" userId="65346f98-6c9a-45d4-87f6-1602dc07f63b" providerId="ADAL" clId="{8CEB0180-4551-4A2C-84C8-E893F59819F3}" dt="2024-03-09T15:08:46.819" v="940"/>
          <ac:spMkLst>
            <pc:docMk/>
            <pc:sldMk cId="1549581525" sldId="269"/>
            <ac:spMk id="16" creationId="{A1C0BD3C-5BF2-0D17-9D64-C7EE9457367A}"/>
          </ac:spMkLst>
        </pc:spChg>
        <pc:spChg chg="mod">
          <ac:chgData name="Léon Joire" userId="65346f98-6c9a-45d4-87f6-1602dc07f63b" providerId="ADAL" clId="{8CEB0180-4551-4A2C-84C8-E893F59819F3}" dt="2024-03-08T14:18:55.611" v="269" actId="14100"/>
          <ac:spMkLst>
            <pc:docMk/>
            <pc:sldMk cId="1549581525" sldId="269"/>
            <ac:spMk id="17" creationId="{D636BBC7-1548-BA3C-9505-66F0D78560AA}"/>
          </ac:spMkLst>
        </pc:spChg>
        <pc:spChg chg="del">
          <ac:chgData name="Léon Joire" userId="65346f98-6c9a-45d4-87f6-1602dc07f63b" providerId="ADAL" clId="{8CEB0180-4551-4A2C-84C8-E893F59819F3}" dt="2024-03-08T14:18:50.705" v="268" actId="478"/>
          <ac:spMkLst>
            <pc:docMk/>
            <pc:sldMk cId="1549581525" sldId="269"/>
            <ac:spMk id="18" creationId="{6DD6FE45-3D72-30BB-59A4-03C2BC398CC9}"/>
          </ac:spMkLst>
        </pc:spChg>
        <pc:spChg chg="mod">
          <ac:chgData name="Léon Joire" userId="65346f98-6c9a-45d4-87f6-1602dc07f63b" providerId="ADAL" clId="{8CEB0180-4551-4A2C-84C8-E893F59819F3}" dt="2024-03-09T15:08:46.819" v="940"/>
          <ac:spMkLst>
            <pc:docMk/>
            <pc:sldMk cId="1549581525" sldId="269"/>
            <ac:spMk id="18" creationId="{8049E9EA-8A5D-8FBA-2996-5C10FF03A6C2}"/>
          </ac:spMkLst>
        </pc:spChg>
        <pc:spChg chg="mod">
          <ac:chgData name="Léon Joire" userId="65346f98-6c9a-45d4-87f6-1602dc07f63b" providerId="ADAL" clId="{8CEB0180-4551-4A2C-84C8-E893F59819F3}" dt="2024-03-08T14:19:46.517" v="285" actId="20577"/>
          <ac:spMkLst>
            <pc:docMk/>
            <pc:sldMk cId="1549581525" sldId="269"/>
            <ac:spMk id="19" creationId="{E627B819-2EF5-62D3-D310-3F55E0522F15}"/>
          </ac:spMkLst>
        </pc:spChg>
        <pc:spChg chg="del">
          <ac:chgData name="Léon Joire" userId="65346f98-6c9a-45d4-87f6-1602dc07f63b" providerId="ADAL" clId="{8CEB0180-4551-4A2C-84C8-E893F59819F3}" dt="2024-03-08T14:18:45.228" v="264" actId="478"/>
          <ac:spMkLst>
            <pc:docMk/>
            <pc:sldMk cId="1549581525" sldId="269"/>
            <ac:spMk id="20" creationId="{551541E8-9BC8-D90D-35BA-612156B3260B}"/>
          </ac:spMkLst>
        </pc:spChg>
        <pc:spChg chg="mod">
          <ac:chgData name="Léon Joire" userId="65346f98-6c9a-45d4-87f6-1602dc07f63b" providerId="ADAL" clId="{8CEB0180-4551-4A2C-84C8-E893F59819F3}" dt="2024-03-08T14:19:54.606" v="301" actId="20577"/>
          <ac:spMkLst>
            <pc:docMk/>
            <pc:sldMk cId="1549581525" sldId="269"/>
            <ac:spMk id="21" creationId="{5C8026C6-7175-880D-D22C-ABAA98537393}"/>
          </ac:spMkLst>
        </pc:spChg>
        <pc:spChg chg="del">
          <ac:chgData name="Léon Joire" userId="65346f98-6c9a-45d4-87f6-1602dc07f63b" providerId="ADAL" clId="{8CEB0180-4551-4A2C-84C8-E893F59819F3}" dt="2024-03-08T14:18:37.490" v="259" actId="478"/>
          <ac:spMkLst>
            <pc:docMk/>
            <pc:sldMk cId="1549581525" sldId="269"/>
            <ac:spMk id="22" creationId="{7B923EB2-0642-FA25-5593-230EA492BA5D}"/>
          </ac:spMkLst>
        </pc:spChg>
        <pc:spChg chg="mod">
          <ac:chgData name="Léon Joire" userId="65346f98-6c9a-45d4-87f6-1602dc07f63b" providerId="ADAL" clId="{8CEB0180-4551-4A2C-84C8-E893F59819F3}" dt="2024-03-08T14:20:03.331" v="318" actId="14100"/>
          <ac:spMkLst>
            <pc:docMk/>
            <pc:sldMk cId="1549581525" sldId="269"/>
            <ac:spMk id="23" creationId="{35988D8C-8CAE-0FA0-93E6-C340752D1B2A}"/>
          </ac:spMkLst>
        </pc:spChg>
        <pc:spChg chg="del">
          <ac:chgData name="Léon Joire" userId="65346f98-6c9a-45d4-87f6-1602dc07f63b" providerId="ADAL" clId="{8CEB0180-4551-4A2C-84C8-E893F59819F3}" dt="2024-03-08T14:18:49.937" v="267" actId="478"/>
          <ac:spMkLst>
            <pc:docMk/>
            <pc:sldMk cId="1549581525" sldId="269"/>
            <ac:spMk id="24" creationId="{33EFE89E-23EC-CFE3-250E-5400A6F96CF7}"/>
          </ac:spMkLst>
        </pc:spChg>
        <pc:spChg chg="add mod">
          <ac:chgData name="Léon Joire" userId="65346f98-6c9a-45d4-87f6-1602dc07f63b" providerId="ADAL" clId="{8CEB0180-4551-4A2C-84C8-E893F59819F3}" dt="2024-03-08T14:18:24.927" v="258"/>
          <ac:spMkLst>
            <pc:docMk/>
            <pc:sldMk cId="1549581525" sldId="269"/>
            <ac:spMk id="25" creationId="{B4E8DCAB-6520-24B9-BBD3-FA95E64C2778}"/>
          </ac:spMkLst>
        </pc:spChg>
        <pc:spChg chg="add del mod">
          <ac:chgData name="Léon Joire" userId="65346f98-6c9a-45d4-87f6-1602dc07f63b" providerId="ADAL" clId="{8CEB0180-4551-4A2C-84C8-E893F59819F3}" dt="2024-03-08T14:20:25.983" v="321"/>
          <ac:spMkLst>
            <pc:docMk/>
            <pc:sldMk cId="1549581525" sldId="269"/>
            <ac:spMk id="26" creationId="{9B103973-73AC-821A-00C1-DDD0B0D208E4}"/>
          </ac:spMkLst>
        </pc:spChg>
        <pc:spChg chg="add mod">
          <ac:chgData name="Léon Joire" userId="65346f98-6c9a-45d4-87f6-1602dc07f63b" providerId="ADAL" clId="{8CEB0180-4551-4A2C-84C8-E893F59819F3}" dt="2024-03-08T14:20:40.527" v="323" actId="1076"/>
          <ac:spMkLst>
            <pc:docMk/>
            <pc:sldMk cId="1549581525" sldId="269"/>
            <ac:spMk id="27" creationId="{8D43DC34-31F0-F13D-35E4-E56842C6758F}"/>
          </ac:spMkLst>
        </pc:spChg>
        <pc:spChg chg="add mod">
          <ac:chgData name="Léon Joire" userId="65346f98-6c9a-45d4-87f6-1602dc07f63b" providerId="ADAL" clId="{8CEB0180-4551-4A2C-84C8-E893F59819F3}" dt="2024-03-09T15:32:31.072" v="949" actId="20577"/>
          <ac:spMkLst>
            <pc:docMk/>
            <pc:sldMk cId="1549581525" sldId="269"/>
            <ac:spMk id="29" creationId="{6856EB0E-EE89-2923-3F12-671B099F9544}"/>
          </ac:spMkLst>
        </pc:spChg>
        <pc:spChg chg="del">
          <ac:chgData name="Léon Joire" userId="65346f98-6c9a-45d4-87f6-1602dc07f63b" providerId="ADAL" clId="{8CEB0180-4551-4A2C-84C8-E893F59819F3}" dt="2024-03-08T14:20:24.161" v="319" actId="478"/>
          <ac:spMkLst>
            <pc:docMk/>
            <pc:sldMk cId="1549581525" sldId="269"/>
            <ac:spMk id="32" creationId="{3494E780-B186-C361-1560-05D1BFB8FF9B}"/>
          </ac:spMkLst>
        </pc:spChg>
        <pc:spChg chg="mod">
          <ac:chgData name="Léon Joire" userId="65346f98-6c9a-45d4-87f6-1602dc07f63b" providerId="ADAL" clId="{8CEB0180-4551-4A2C-84C8-E893F59819F3}" dt="2024-03-09T15:08:58.131" v="942" actId="207"/>
          <ac:spMkLst>
            <pc:docMk/>
            <pc:sldMk cId="1549581525" sldId="269"/>
            <ac:spMk id="68" creationId="{680B7AF1-213E-714C-A9E2-4B3DF20B8EA0}"/>
          </ac:spMkLst>
        </pc:spChg>
        <pc:spChg chg="del">
          <ac:chgData name="Léon Joire" userId="65346f98-6c9a-45d4-87f6-1602dc07f63b" providerId="ADAL" clId="{8CEB0180-4551-4A2C-84C8-E893F59819F3}" dt="2024-03-08T14:18:42.038" v="263" actId="478"/>
          <ac:spMkLst>
            <pc:docMk/>
            <pc:sldMk cId="1549581525" sldId="269"/>
            <ac:spMk id="69" creationId="{8BA85570-FDAE-F699-C1C8-A9D07E242CE9}"/>
          </ac:spMkLst>
        </pc:spChg>
        <pc:spChg chg="mod">
          <ac:chgData name="Léon Joire" userId="65346f98-6c9a-45d4-87f6-1602dc07f63b" providerId="ADAL" clId="{8CEB0180-4551-4A2C-84C8-E893F59819F3}" dt="2024-03-09T15:09:12.056" v="945" actId="207"/>
          <ac:spMkLst>
            <pc:docMk/>
            <pc:sldMk cId="1549581525" sldId="269"/>
            <ac:spMk id="70" creationId="{E4158784-B502-09DB-EB59-85733C036650}"/>
          </ac:spMkLst>
        </pc:spChg>
        <pc:spChg chg="del mod">
          <ac:chgData name="Léon Joire" userId="65346f98-6c9a-45d4-87f6-1602dc07f63b" providerId="ADAL" clId="{8CEB0180-4551-4A2C-84C8-E893F59819F3}" dt="2024-03-08T14:18:40.936" v="262" actId="478"/>
          <ac:spMkLst>
            <pc:docMk/>
            <pc:sldMk cId="1549581525" sldId="269"/>
            <ac:spMk id="71" creationId="{A28E42E1-5A03-59B6-7F32-5B0584031227}"/>
          </ac:spMkLst>
        </pc:spChg>
        <pc:spChg chg="del">
          <ac:chgData name="Léon Joire" userId="65346f98-6c9a-45d4-87f6-1602dc07f63b" providerId="ADAL" clId="{8CEB0180-4551-4A2C-84C8-E893F59819F3}" dt="2024-03-08T14:18:47.466" v="266" actId="478"/>
          <ac:spMkLst>
            <pc:docMk/>
            <pc:sldMk cId="1549581525" sldId="269"/>
            <ac:spMk id="72" creationId="{DE7C3AD3-939F-2FD1-B938-9337607D0268}"/>
          </ac:spMkLst>
        </pc:spChg>
        <pc:spChg chg="mod">
          <ac:chgData name="Léon Joire" userId="65346f98-6c9a-45d4-87f6-1602dc07f63b" providerId="ADAL" clId="{8CEB0180-4551-4A2C-84C8-E893F59819F3}" dt="2024-03-09T15:09:15.311" v="946" actId="207"/>
          <ac:spMkLst>
            <pc:docMk/>
            <pc:sldMk cId="1549581525" sldId="269"/>
            <ac:spMk id="73" creationId="{838EBEFF-C103-7758-6057-BF62EB5B4F34}"/>
          </ac:spMkLst>
        </pc:spChg>
        <pc:spChg chg="del">
          <ac:chgData name="Léon Joire" userId="65346f98-6c9a-45d4-87f6-1602dc07f63b" providerId="ADAL" clId="{8CEB0180-4551-4A2C-84C8-E893F59819F3}" dt="2024-03-09T15:08:46.381" v="939" actId="478"/>
          <ac:spMkLst>
            <pc:docMk/>
            <pc:sldMk cId="1549581525" sldId="269"/>
            <ac:spMk id="74" creationId="{73C49176-97B8-C1BB-95EA-86AE0ADBDF55}"/>
          </ac:spMkLst>
        </pc:spChg>
        <pc:spChg chg="del">
          <ac:chgData name="Léon Joire" userId="65346f98-6c9a-45d4-87f6-1602dc07f63b" providerId="ADAL" clId="{8CEB0180-4551-4A2C-84C8-E893F59819F3}" dt="2024-03-09T15:08:46.381" v="939" actId="478"/>
          <ac:spMkLst>
            <pc:docMk/>
            <pc:sldMk cId="1549581525" sldId="269"/>
            <ac:spMk id="76" creationId="{6C4F8006-6381-FB2D-5724-6842541C8D82}"/>
          </ac:spMkLst>
        </pc:spChg>
        <pc:grpChg chg="add mod">
          <ac:chgData name="Léon Joire" userId="65346f98-6c9a-45d4-87f6-1602dc07f63b" providerId="ADAL" clId="{8CEB0180-4551-4A2C-84C8-E893F59819F3}" dt="2024-03-09T15:08:48.181" v="941" actId="1076"/>
          <ac:grpSpMkLst>
            <pc:docMk/>
            <pc:sldMk cId="1549581525" sldId="269"/>
            <ac:grpSpMk id="14" creationId="{8E7A7BD3-91D4-61E7-F8F1-736C46954B54}"/>
          </ac:grpSpMkLst>
        </pc:grpChg>
        <pc:picChg chg="mod">
          <ac:chgData name="Léon Joire" userId="65346f98-6c9a-45d4-87f6-1602dc07f63b" providerId="ADAL" clId="{8CEB0180-4551-4A2C-84C8-E893F59819F3}" dt="2024-03-09T15:09:15.942" v="947" actId="1076"/>
          <ac:picMkLst>
            <pc:docMk/>
            <pc:sldMk cId="1549581525" sldId="269"/>
            <ac:picMk id="2" creationId="{91068691-6790-3B1C-BC4F-CD79A23B6937}"/>
          </ac:picMkLst>
        </pc:picChg>
        <pc:picChg chg="add del mod">
          <ac:chgData name="Léon Joire" userId="65346f98-6c9a-45d4-87f6-1602dc07f63b" providerId="ADAL" clId="{8CEB0180-4551-4A2C-84C8-E893F59819F3}" dt="2024-03-08T14:21:19.156" v="331" actId="1076"/>
          <ac:picMkLst>
            <pc:docMk/>
            <pc:sldMk cId="1549581525" sldId="269"/>
            <ac:picMk id="28" creationId="{0DFE7288-414A-5405-811B-B96A1C092EFC}"/>
          </ac:picMkLst>
        </pc:picChg>
        <pc:picChg chg="del">
          <ac:chgData name="Léon Joire" userId="65346f98-6c9a-45d4-87f6-1602dc07f63b" providerId="ADAL" clId="{8CEB0180-4551-4A2C-84C8-E893F59819F3}" dt="2024-03-08T14:21:14.703" v="330" actId="478"/>
          <ac:picMkLst>
            <pc:docMk/>
            <pc:sldMk cId="1549581525" sldId="269"/>
            <ac:picMk id="33" creationId="{C4B717B8-5A37-E763-DE6B-9515BCC7887F}"/>
          </ac:picMkLst>
        </pc:picChg>
      </pc:sldChg>
      <pc:sldChg chg="addSp delSp modSp new mod modNotes">
        <pc:chgData name="Léon Joire" userId="65346f98-6c9a-45d4-87f6-1602dc07f63b" providerId="ADAL" clId="{8CEB0180-4551-4A2C-84C8-E893F59819F3}" dt="2024-03-09T15:34:26.640" v="1024" actId="20577"/>
        <pc:sldMkLst>
          <pc:docMk/>
          <pc:sldMk cId="2742110834" sldId="270"/>
        </pc:sldMkLst>
        <pc:spChg chg="del">
          <ac:chgData name="Léon Joire" userId="65346f98-6c9a-45d4-87f6-1602dc07f63b" providerId="ADAL" clId="{8CEB0180-4551-4A2C-84C8-E893F59819F3}" dt="2024-03-08T14:24:55.559" v="362" actId="478"/>
          <ac:spMkLst>
            <pc:docMk/>
            <pc:sldMk cId="2742110834" sldId="270"/>
            <ac:spMk id="2" creationId="{43E681DD-2AA4-6541-869C-079E6CC4A4D2}"/>
          </ac:spMkLst>
        </pc:spChg>
        <pc:spChg chg="del">
          <ac:chgData name="Léon Joire" userId="65346f98-6c9a-45d4-87f6-1602dc07f63b" providerId="ADAL" clId="{8CEB0180-4551-4A2C-84C8-E893F59819F3}" dt="2024-03-08T14:24:54.317" v="361" actId="478"/>
          <ac:spMkLst>
            <pc:docMk/>
            <pc:sldMk cId="2742110834" sldId="270"/>
            <ac:spMk id="3" creationId="{E187686A-A7EA-C900-3E98-4076E0CDD53B}"/>
          </ac:spMkLst>
        </pc:spChg>
        <pc:spChg chg="add mod">
          <ac:chgData name="Léon Joire" userId="65346f98-6c9a-45d4-87f6-1602dc07f63b" providerId="ADAL" clId="{8CEB0180-4551-4A2C-84C8-E893F59819F3}" dt="2024-03-08T15:16:13.364" v="794" actId="1076"/>
          <ac:spMkLst>
            <pc:docMk/>
            <pc:sldMk cId="2742110834" sldId="270"/>
            <ac:spMk id="4" creationId="{EAE1D8FD-CE57-3F42-4436-B8F12FD5AAB5}"/>
          </ac:spMkLst>
        </pc:spChg>
        <pc:spChg chg="add mod">
          <ac:chgData name="Léon Joire" userId="65346f98-6c9a-45d4-87f6-1602dc07f63b" providerId="ADAL" clId="{8CEB0180-4551-4A2C-84C8-E893F59819F3}" dt="2024-03-08T15:16:13.364" v="794" actId="1076"/>
          <ac:spMkLst>
            <pc:docMk/>
            <pc:sldMk cId="2742110834" sldId="270"/>
            <ac:spMk id="5" creationId="{77B61629-9B70-A979-B9C1-0CEFC0E34D8B}"/>
          </ac:spMkLst>
        </pc:spChg>
        <pc:spChg chg="add mod">
          <ac:chgData name="Léon Joire" userId="65346f98-6c9a-45d4-87f6-1602dc07f63b" providerId="ADAL" clId="{8CEB0180-4551-4A2C-84C8-E893F59819F3}" dt="2024-03-08T15:16:13.364" v="794" actId="1076"/>
          <ac:spMkLst>
            <pc:docMk/>
            <pc:sldMk cId="2742110834" sldId="270"/>
            <ac:spMk id="6" creationId="{A689576D-F138-DE93-CA5A-9149EEBDD2F8}"/>
          </ac:spMkLst>
        </pc:spChg>
        <pc:spChg chg="add mod">
          <ac:chgData name="Léon Joire" userId="65346f98-6c9a-45d4-87f6-1602dc07f63b" providerId="ADAL" clId="{8CEB0180-4551-4A2C-84C8-E893F59819F3}" dt="2024-03-08T15:16:39.151" v="805" actId="207"/>
          <ac:spMkLst>
            <pc:docMk/>
            <pc:sldMk cId="2742110834" sldId="270"/>
            <ac:spMk id="7" creationId="{45DD8BC1-6922-ECA4-F055-CF2605468CF4}"/>
          </ac:spMkLst>
        </pc:spChg>
        <pc:spChg chg="add del mod">
          <ac:chgData name="Léon Joire" userId="65346f98-6c9a-45d4-87f6-1602dc07f63b" providerId="ADAL" clId="{8CEB0180-4551-4A2C-84C8-E893F59819F3}" dt="2024-03-08T14:40:49.785" v="499" actId="478"/>
          <ac:spMkLst>
            <pc:docMk/>
            <pc:sldMk cId="2742110834" sldId="270"/>
            <ac:spMk id="8" creationId="{C6E1B985-9F44-73ED-7561-BD27204259C6}"/>
          </ac:spMkLst>
        </pc:spChg>
        <pc:spChg chg="add del mod">
          <ac:chgData name="Léon Joire" userId="65346f98-6c9a-45d4-87f6-1602dc07f63b" providerId="ADAL" clId="{8CEB0180-4551-4A2C-84C8-E893F59819F3}" dt="2024-03-08T14:36:39.835" v="456" actId="478"/>
          <ac:spMkLst>
            <pc:docMk/>
            <pc:sldMk cId="2742110834" sldId="270"/>
            <ac:spMk id="9" creationId="{021026AD-C1C4-7CF8-4803-B41DAC0228A7}"/>
          </ac:spMkLst>
        </pc:spChg>
        <pc:spChg chg="add mod">
          <ac:chgData name="Léon Joire" userId="65346f98-6c9a-45d4-87f6-1602dc07f63b" providerId="ADAL" clId="{8CEB0180-4551-4A2C-84C8-E893F59819F3}" dt="2024-03-09T15:34:26.640" v="1024" actId="20577"/>
          <ac:spMkLst>
            <pc:docMk/>
            <pc:sldMk cId="2742110834" sldId="270"/>
            <ac:spMk id="53" creationId="{89AEFFD4-D155-62B3-85AA-4D9EC188D04F}"/>
          </ac:spMkLst>
        </pc:spChg>
        <pc:spChg chg="add del mod">
          <ac:chgData name="Léon Joire" userId="65346f98-6c9a-45d4-87f6-1602dc07f63b" providerId="ADAL" clId="{8CEB0180-4551-4A2C-84C8-E893F59819F3}" dt="2024-03-08T15:15:43.117" v="788" actId="478"/>
          <ac:spMkLst>
            <pc:docMk/>
            <pc:sldMk cId="2742110834" sldId="270"/>
            <ac:spMk id="75" creationId="{A9F7A903-15C1-6FD0-6593-A95A42FCE441}"/>
          </ac:spMkLst>
        </pc:spChg>
        <pc:spChg chg="add mod">
          <ac:chgData name="Léon Joire" userId="65346f98-6c9a-45d4-87f6-1602dc07f63b" providerId="ADAL" clId="{8CEB0180-4551-4A2C-84C8-E893F59819F3}" dt="2024-03-08T15:16:13.364" v="794" actId="1076"/>
          <ac:spMkLst>
            <pc:docMk/>
            <pc:sldMk cId="2742110834" sldId="270"/>
            <ac:spMk id="86" creationId="{DF5C8487-154E-E4DB-37A7-EAE0F1D9D64C}"/>
          </ac:spMkLst>
        </pc:spChg>
        <pc:spChg chg="add del mod">
          <ac:chgData name="Léon Joire" userId="65346f98-6c9a-45d4-87f6-1602dc07f63b" providerId="ADAL" clId="{8CEB0180-4551-4A2C-84C8-E893F59819F3}" dt="2024-03-08T15:15:49.846" v="793" actId="478"/>
          <ac:spMkLst>
            <pc:docMk/>
            <pc:sldMk cId="2742110834" sldId="270"/>
            <ac:spMk id="119" creationId="{12F3EB9C-F412-5819-27C6-E5904E4D1BE8}"/>
          </ac:spMkLst>
        </pc:spChg>
        <pc:spChg chg="add mod">
          <ac:chgData name="Léon Joire" userId="65346f98-6c9a-45d4-87f6-1602dc07f63b" providerId="ADAL" clId="{8CEB0180-4551-4A2C-84C8-E893F59819F3}" dt="2024-03-08T15:16:13.364" v="794" actId="1076"/>
          <ac:spMkLst>
            <pc:docMk/>
            <pc:sldMk cId="2742110834" sldId="270"/>
            <ac:spMk id="135" creationId="{19BA12DA-CADC-499E-E97F-2381BBE56132}"/>
          </ac:spMkLst>
        </pc:spChg>
        <pc:spChg chg="add mod">
          <ac:chgData name="Léon Joire" userId="65346f98-6c9a-45d4-87f6-1602dc07f63b" providerId="ADAL" clId="{8CEB0180-4551-4A2C-84C8-E893F59819F3}" dt="2024-03-08T15:21:06.523" v="844" actId="20577"/>
          <ac:spMkLst>
            <pc:docMk/>
            <pc:sldMk cId="2742110834" sldId="270"/>
            <ac:spMk id="148" creationId="{10DC3BEF-D3DB-E1F1-AAD8-7C3FBAF48E8E}"/>
          </ac:spMkLst>
        </pc:spChg>
        <pc:spChg chg="add mod">
          <ac:chgData name="Léon Joire" userId="65346f98-6c9a-45d4-87f6-1602dc07f63b" providerId="ADAL" clId="{8CEB0180-4551-4A2C-84C8-E893F59819F3}" dt="2024-03-08T15:21:04.907" v="843" actId="20577"/>
          <ac:spMkLst>
            <pc:docMk/>
            <pc:sldMk cId="2742110834" sldId="270"/>
            <ac:spMk id="149" creationId="{F5A6CA5D-56CA-CC73-617D-EE168EF125C1}"/>
          </ac:spMkLst>
        </pc:spChg>
        <pc:cxnChg chg="add mod">
          <ac:chgData name="Léon Joire" userId="65346f98-6c9a-45d4-87f6-1602dc07f63b" providerId="ADAL" clId="{8CEB0180-4551-4A2C-84C8-E893F59819F3}" dt="2024-03-08T15:16:13.364" v="794" actId="1076"/>
          <ac:cxnSpMkLst>
            <pc:docMk/>
            <pc:sldMk cId="2742110834" sldId="270"/>
            <ac:cxnSpMk id="11" creationId="{E3CEAD80-B31E-CAEE-0534-ECC1E5DB7A09}"/>
          </ac:cxnSpMkLst>
        </pc:cxnChg>
        <pc:cxnChg chg="add mod">
          <ac:chgData name="Léon Joire" userId="65346f98-6c9a-45d4-87f6-1602dc07f63b" providerId="ADAL" clId="{8CEB0180-4551-4A2C-84C8-E893F59819F3}" dt="2024-03-08T15:16:13.364" v="794" actId="1076"/>
          <ac:cxnSpMkLst>
            <pc:docMk/>
            <pc:sldMk cId="2742110834" sldId="270"/>
            <ac:cxnSpMk id="16" creationId="{59DFA9EF-4FFF-695D-65D3-06A7A4EB72A8}"/>
          </ac:cxnSpMkLst>
        </pc:cxnChg>
        <pc:cxnChg chg="add del mod">
          <ac:chgData name="Léon Joire" userId="65346f98-6c9a-45d4-87f6-1602dc07f63b" providerId="ADAL" clId="{8CEB0180-4551-4A2C-84C8-E893F59819F3}" dt="2024-03-08T14:40:51.401" v="500" actId="478"/>
          <ac:cxnSpMkLst>
            <pc:docMk/>
            <pc:sldMk cId="2742110834" sldId="270"/>
            <ac:cxnSpMk id="20" creationId="{0723BBC5-FFC2-409D-F37F-0869F4E7F64D}"/>
          </ac:cxnSpMkLst>
        </pc:cxnChg>
        <pc:cxnChg chg="add del">
          <ac:chgData name="Léon Joire" userId="65346f98-6c9a-45d4-87f6-1602dc07f63b" providerId="ADAL" clId="{8CEB0180-4551-4A2C-84C8-E893F59819F3}" dt="2024-03-08T14:39:34.447" v="489" actId="478"/>
          <ac:cxnSpMkLst>
            <pc:docMk/>
            <pc:sldMk cId="2742110834" sldId="270"/>
            <ac:cxnSpMk id="36" creationId="{331BAF2F-1EEF-501A-A61E-9803ACA337A2}"/>
          </ac:cxnSpMkLst>
        </pc:cxnChg>
        <pc:cxnChg chg="add mod">
          <ac:chgData name="Léon Joire" userId="65346f98-6c9a-45d4-87f6-1602dc07f63b" providerId="ADAL" clId="{8CEB0180-4551-4A2C-84C8-E893F59819F3}" dt="2024-03-08T15:16:13.364" v="794" actId="1076"/>
          <ac:cxnSpMkLst>
            <pc:docMk/>
            <pc:sldMk cId="2742110834" sldId="270"/>
            <ac:cxnSpMk id="38" creationId="{2DB79B5E-9C71-7F97-517C-A76F7DB20BF4}"/>
          </ac:cxnSpMkLst>
        </pc:cxnChg>
        <pc:cxnChg chg="add del mod">
          <ac:chgData name="Léon Joire" userId="65346f98-6c9a-45d4-87f6-1602dc07f63b" providerId="ADAL" clId="{8CEB0180-4551-4A2C-84C8-E893F59819F3}" dt="2024-03-08T14:40:48.173" v="498" actId="478"/>
          <ac:cxnSpMkLst>
            <pc:docMk/>
            <pc:sldMk cId="2742110834" sldId="270"/>
            <ac:cxnSpMk id="39" creationId="{6EBAB304-CC7C-1498-24DE-A9541AC07728}"/>
          </ac:cxnSpMkLst>
        </pc:cxnChg>
        <pc:cxnChg chg="add mod">
          <ac:chgData name="Léon Joire" userId="65346f98-6c9a-45d4-87f6-1602dc07f63b" providerId="ADAL" clId="{8CEB0180-4551-4A2C-84C8-E893F59819F3}" dt="2024-03-08T15:16:13.364" v="794" actId="1076"/>
          <ac:cxnSpMkLst>
            <pc:docMk/>
            <pc:sldMk cId="2742110834" sldId="270"/>
            <ac:cxnSpMk id="50" creationId="{C719269C-EA30-265C-A7A8-2AB78D05D5FE}"/>
          </ac:cxnSpMkLst>
        </pc:cxnChg>
        <pc:cxnChg chg="add del mod">
          <ac:chgData name="Léon Joire" userId="65346f98-6c9a-45d4-87f6-1602dc07f63b" providerId="ADAL" clId="{8CEB0180-4551-4A2C-84C8-E893F59819F3}" dt="2024-03-08T15:15:41.575" v="787" actId="478"/>
          <ac:cxnSpMkLst>
            <pc:docMk/>
            <pc:sldMk cId="2742110834" sldId="270"/>
            <ac:cxnSpMk id="76" creationId="{E9E30DB6-719B-ED3D-9DA1-E7ADEDE64E11}"/>
          </ac:cxnSpMkLst>
        </pc:cxnChg>
        <pc:cxnChg chg="add del mod">
          <ac:chgData name="Léon Joire" userId="65346f98-6c9a-45d4-87f6-1602dc07f63b" providerId="ADAL" clId="{8CEB0180-4551-4A2C-84C8-E893F59819F3}" dt="2024-03-08T15:15:44.591" v="789" actId="478"/>
          <ac:cxnSpMkLst>
            <pc:docMk/>
            <pc:sldMk cId="2742110834" sldId="270"/>
            <ac:cxnSpMk id="83" creationId="{ADE7E4B0-6C69-2F50-F262-754EF6B0D6D6}"/>
          </ac:cxnSpMkLst>
        </pc:cxnChg>
        <pc:cxnChg chg="add del mod">
          <ac:chgData name="Léon Joire" userId="65346f98-6c9a-45d4-87f6-1602dc07f63b" providerId="ADAL" clId="{8CEB0180-4551-4A2C-84C8-E893F59819F3}" dt="2024-03-08T15:14:44.945" v="767" actId="478"/>
          <ac:cxnSpMkLst>
            <pc:docMk/>
            <pc:sldMk cId="2742110834" sldId="270"/>
            <ac:cxnSpMk id="89" creationId="{8FBF7725-7BA2-3786-BE7E-474290CC817A}"/>
          </ac:cxnSpMkLst>
        </pc:cxnChg>
        <pc:cxnChg chg="add del mod">
          <ac:chgData name="Léon Joire" userId="65346f98-6c9a-45d4-87f6-1602dc07f63b" providerId="ADAL" clId="{8CEB0180-4551-4A2C-84C8-E893F59819F3}" dt="2024-03-08T15:15:46.115" v="790" actId="478"/>
          <ac:cxnSpMkLst>
            <pc:docMk/>
            <pc:sldMk cId="2742110834" sldId="270"/>
            <ac:cxnSpMk id="120" creationId="{83FDDEC2-0A34-9384-B058-3B34107291E9}"/>
          </ac:cxnSpMkLst>
        </pc:cxnChg>
        <pc:cxnChg chg="add mod">
          <ac:chgData name="Léon Joire" userId="65346f98-6c9a-45d4-87f6-1602dc07f63b" providerId="ADAL" clId="{8CEB0180-4551-4A2C-84C8-E893F59819F3}" dt="2024-03-08T15:16:13.364" v="794" actId="1076"/>
          <ac:cxnSpMkLst>
            <pc:docMk/>
            <pc:sldMk cId="2742110834" sldId="270"/>
            <ac:cxnSpMk id="123" creationId="{73AB27D3-DC74-7E93-AFBA-05961527960B}"/>
          </ac:cxnSpMkLst>
        </pc:cxnChg>
        <pc:cxnChg chg="add del mod">
          <ac:chgData name="Léon Joire" userId="65346f98-6c9a-45d4-87f6-1602dc07f63b" providerId="ADAL" clId="{8CEB0180-4551-4A2C-84C8-E893F59819F3}" dt="2024-03-08T15:15:48.626" v="791" actId="478"/>
          <ac:cxnSpMkLst>
            <pc:docMk/>
            <pc:sldMk cId="2742110834" sldId="270"/>
            <ac:cxnSpMk id="126" creationId="{8334CACC-AA38-8CFD-842C-163D00B4A08F}"/>
          </ac:cxnSpMkLst>
        </pc:cxnChg>
        <pc:cxnChg chg="add mod">
          <ac:chgData name="Léon Joire" userId="65346f98-6c9a-45d4-87f6-1602dc07f63b" providerId="ADAL" clId="{8CEB0180-4551-4A2C-84C8-E893F59819F3}" dt="2024-03-08T15:16:13.364" v="794" actId="1076"/>
          <ac:cxnSpMkLst>
            <pc:docMk/>
            <pc:sldMk cId="2742110834" sldId="270"/>
            <ac:cxnSpMk id="137" creationId="{38465CF7-2464-C9DC-86C5-1AD2E04F79FB}"/>
          </ac:cxnSpMkLst>
        </pc:cxnChg>
        <pc:cxnChg chg="add mod">
          <ac:chgData name="Léon Joire" userId="65346f98-6c9a-45d4-87f6-1602dc07f63b" providerId="ADAL" clId="{8CEB0180-4551-4A2C-84C8-E893F59819F3}" dt="2024-03-08T15:16:13.364" v="794" actId="1076"/>
          <ac:cxnSpMkLst>
            <pc:docMk/>
            <pc:sldMk cId="2742110834" sldId="270"/>
            <ac:cxnSpMk id="139" creationId="{99C05D48-1501-8774-9BED-E9E5F64ED0BF}"/>
          </ac:cxnSpMkLst>
        </pc:cxnChg>
        <pc:cxnChg chg="add mod">
          <ac:chgData name="Léon Joire" userId="65346f98-6c9a-45d4-87f6-1602dc07f63b" providerId="ADAL" clId="{8CEB0180-4551-4A2C-84C8-E893F59819F3}" dt="2024-03-08T15:16:17.260" v="795" actId="1076"/>
          <ac:cxnSpMkLst>
            <pc:docMk/>
            <pc:sldMk cId="2742110834" sldId="270"/>
            <ac:cxnSpMk id="142" creationId="{1220E465-D8F8-4D23-295D-57344FDF9DBE}"/>
          </ac:cxnSpMkLst>
        </pc:cxnChg>
        <pc:cxnChg chg="add mod">
          <ac:chgData name="Léon Joire" userId="65346f98-6c9a-45d4-87f6-1602dc07f63b" providerId="ADAL" clId="{8CEB0180-4551-4A2C-84C8-E893F59819F3}" dt="2024-03-08T15:16:21.713" v="796" actId="1076"/>
          <ac:cxnSpMkLst>
            <pc:docMk/>
            <pc:sldMk cId="2742110834" sldId="270"/>
            <ac:cxnSpMk id="144" creationId="{FDF2DA64-D036-8C29-0155-F47138CC3D8F}"/>
          </ac:cxnSpMkLst>
        </pc:cxnChg>
      </pc:sldChg>
      <pc:sldChg chg="addSp delSp modSp add mod">
        <pc:chgData name="Léon Joire" userId="65346f98-6c9a-45d4-87f6-1602dc07f63b" providerId="ADAL" clId="{8CEB0180-4551-4A2C-84C8-E893F59819F3}" dt="2024-03-09T15:34:21.334" v="1009" actId="20577"/>
        <pc:sldMkLst>
          <pc:docMk/>
          <pc:sldMk cId="3906953202" sldId="272"/>
        </pc:sldMkLst>
        <pc:spChg chg="add mod">
          <ac:chgData name="Léon Joire" userId="65346f98-6c9a-45d4-87f6-1602dc07f63b" providerId="ADAL" clId="{8CEB0180-4551-4A2C-84C8-E893F59819F3}" dt="2024-03-09T15:33:37.314" v="970"/>
          <ac:spMkLst>
            <pc:docMk/>
            <pc:sldMk cId="3906953202" sldId="272"/>
            <ac:spMk id="6" creationId="{65BDA5EC-A53E-8BB1-B8E0-4B80E43F12ED}"/>
          </ac:spMkLst>
        </pc:spChg>
        <pc:spChg chg="del">
          <ac:chgData name="Léon Joire" userId="65346f98-6c9a-45d4-87f6-1602dc07f63b" providerId="ADAL" clId="{8CEB0180-4551-4A2C-84C8-E893F59819F3}" dt="2024-03-08T15:20:30.242" v="807" actId="478"/>
          <ac:spMkLst>
            <pc:docMk/>
            <pc:sldMk cId="3906953202" sldId="272"/>
            <ac:spMk id="6" creationId="{A689576D-F138-DE93-CA5A-9149EEBDD2F8}"/>
          </ac:spMkLst>
        </pc:spChg>
        <pc:spChg chg="add mod">
          <ac:chgData name="Léon Joire" userId="65346f98-6c9a-45d4-87f6-1602dc07f63b" providerId="ADAL" clId="{8CEB0180-4551-4A2C-84C8-E893F59819F3}" dt="2024-03-09T15:33:44.980" v="971" actId="1076"/>
          <ac:spMkLst>
            <pc:docMk/>
            <pc:sldMk cId="3906953202" sldId="272"/>
            <ac:spMk id="8" creationId="{9E177B63-6F48-5A67-FDCF-EC157F442918}"/>
          </ac:spMkLst>
        </pc:spChg>
        <pc:spChg chg="add mod">
          <ac:chgData name="Léon Joire" userId="65346f98-6c9a-45d4-87f6-1602dc07f63b" providerId="ADAL" clId="{8CEB0180-4551-4A2C-84C8-E893F59819F3}" dt="2024-03-09T15:34:21.334" v="1009" actId="20577"/>
          <ac:spMkLst>
            <pc:docMk/>
            <pc:sldMk cId="3906953202" sldId="272"/>
            <ac:spMk id="11" creationId="{49FC8765-68C4-978F-094A-0D443233AD70}"/>
          </ac:spMkLst>
        </pc:spChg>
        <pc:spChg chg="mod">
          <ac:chgData name="Léon Joire" userId="65346f98-6c9a-45d4-87f6-1602dc07f63b" providerId="ADAL" clId="{8CEB0180-4551-4A2C-84C8-E893F59819F3}" dt="2024-03-09T15:32:48.068" v="966" actId="20577"/>
          <ac:spMkLst>
            <pc:docMk/>
            <pc:sldMk cId="3906953202" sldId="272"/>
            <ac:spMk id="53" creationId="{89AEFFD4-D155-62B3-85AA-4D9EC188D04F}"/>
          </ac:spMkLst>
        </pc:spChg>
        <pc:spChg chg="del">
          <ac:chgData name="Léon Joire" userId="65346f98-6c9a-45d4-87f6-1602dc07f63b" providerId="ADAL" clId="{8CEB0180-4551-4A2C-84C8-E893F59819F3}" dt="2024-03-08T15:20:29.385" v="806" actId="478"/>
          <ac:spMkLst>
            <pc:docMk/>
            <pc:sldMk cId="3906953202" sldId="272"/>
            <ac:spMk id="135" creationId="{19BA12DA-CADC-499E-E97F-2381BBE56132}"/>
          </ac:spMkLst>
        </pc:spChg>
        <pc:cxnChg chg="add mod">
          <ac:chgData name="Léon Joire" userId="65346f98-6c9a-45d4-87f6-1602dc07f63b" providerId="ADAL" clId="{8CEB0180-4551-4A2C-84C8-E893F59819F3}" dt="2024-03-09T15:33:37.314" v="970"/>
          <ac:cxnSpMkLst>
            <pc:docMk/>
            <pc:sldMk cId="3906953202" sldId="272"/>
            <ac:cxnSpMk id="2" creationId="{02C17BF1-1F37-650B-1A00-9D5DC87B2A55}"/>
          </ac:cxnSpMkLst>
        </pc:cxnChg>
        <pc:cxnChg chg="add mod">
          <ac:chgData name="Léon Joire" userId="65346f98-6c9a-45d4-87f6-1602dc07f63b" providerId="ADAL" clId="{8CEB0180-4551-4A2C-84C8-E893F59819F3}" dt="2024-03-09T15:33:44.980" v="971" actId="1076"/>
          <ac:cxnSpMkLst>
            <pc:docMk/>
            <pc:sldMk cId="3906953202" sldId="272"/>
            <ac:cxnSpMk id="3" creationId="{430AEA33-F06A-2183-269D-DE9A7EA2E050}"/>
          </ac:cxnSpMkLst>
        </pc:cxnChg>
        <pc:cxnChg chg="add mod">
          <ac:chgData name="Léon Joire" userId="65346f98-6c9a-45d4-87f6-1602dc07f63b" providerId="ADAL" clId="{8CEB0180-4551-4A2C-84C8-E893F59819F3}" dt="2024-03-09T15:34:09.811" v="977" actId="1076"/>
          <ac:cxnSpMkLst>
            <pc:docMk/>
            <pc:sldMk cId="3906953202" sldId="272"/>
            <ac:cxnSpMk id="9" creationId="{FABBFD48-6C42-4FB4-F06E-B4EDA9C3E264}"/>
          </ac:cxnSpMkLst>
        </pc:cxnChg>
        <pc:cxnChg chg="del mod">
          <ac:chgData name="Léon Joire" userId="65346f98-6c9a-45d4-87f6-1602dc07f63b" providerId="ADAL" clId="{8CEB0180-4551-4A2C-84C8-E893F59819F3}" dt="2024-03-08T15:20:34.545" v="810" actId="478"/>
          <ac:cxnSpMkLst>
            <pc:docMk/>
            <pc:sldMk cId="3906953202" sldId="272"/>
            <ac:cxnSpMk id="11" creationId="{E3CEAD80-B31E-CAEE-0534-ECC1E5DB7A09}"/>
          </ac:cxnSpMkLst>
        </pc:cxnChg>
        <pc:cxnChg chg="del mod">
          <ac:chgData name="Léon Joire" userId="65346f98-6c9a-45d4-87f6-1602dc07f63b" providerId="ADAL" clId="{8CEB0180-4551-4A2C-84C8-E893F59819F3}" dt="2024-03-08T15:20:33.095" v="809" actId="478"/>
          <ac:cxnSpMkLst>
            <pc:docMk/>
            <pc:sldMk cId="3906953202" sldId="272"/>
            <ac:cxnSpMk id="38" creationId="{2DB79B5E-9C71-7F97-517C-A76F7DB20BF4}"/>
          </ac:cxnSpMkLst>
        </pc:cxnChg>
        <pc:cxnChg chg="mod">
          <ac:chgData name="Léon Joire" userId="65346f98-6c9a-45d4-87f6-1602dc07f63b" providerId="ADAL" clId="{8CEB0180-4551-4A2C-84C8-E893F59819F3}" dt="2024-03-09T15:33:59.251" v="973" actId="208"/>
          <ac:cxnSpMkLst>
            <pc:docMk/>
            <pc:sldMk cId="3906953202" sldId="272"/>
            <ac:cxnSpMk id="120" creationId="{83FDDEC2-0A34-9384-B058-3B34107291E9}"/>
          </ac:cxnSpMkLst>
        </pc:cxnChg>
        <pc:cxnChg chg="del mod">
          <ac:chgData name="Léon Joire" userId="65346f98-6c9a-45d4-87f6-1602dc07f63b" providerId="ADAL" clId="{8CEB0180-4551-4A2C-84C8-E893F59819F3}" dt="2024-03-08T15:20:35.881" v="811" actId="478"/>
          <ac:cxnSpMkLst>
            <pc:docMk/>
            <pc:sldMk cId="3906953202" sldId="272"/>
            <ac:cxnSpMk id="123" creationId="{73AB27D3-DC74-7E93-AFBA-05961527960B}"/>
          </ac:cxnSpMkLst>
        </pc:cxnChg>
        <pc:cxnChg chg="mod">
          <ac:chgData name="Léon Joire" userId="65346f98-6c9a-45d4-87f6-1602dc07f63b" providerId="ADAL" clId="{8CEB0180-4551-4A2C-84C8-E893F59819F3}" dt="2024-03-09T15:33:55.026" v="972" actId="208"/>
          <ac:cxnSpMkLst>
            <pc:docMk/>
            <pc:sldMk cId="3906953202" sldId="272"/>
            <ac:cxnSpMk id="126" creationId="{8334CACC-AA38-8CFD-842C-163D00B4A08F}"/>
          </ac:cxnSpMkLst>
        </pc:cxnChg>
        <pc:cxnChg chg="del mod">
          <ac:chgData name="Léon Joire" userId="65346f98-6c9a-45d4-87f6-1602dc07f63b" providerId="ADAL" clId="{8CEB0180-4551-4A2C-84C8-E893F59819F3}" dt="2024-03-08T15:20:31.616" v="808" actId="478"/>
          <ac:cxnSpMkLst>
            <pc:docMk/>
            <pc:sldMk cId="3906953202" sldId="272"/>
            <ac:cxnSpMk id="139" creationId="{99C05D48-1501-8774-9BED-E9E5F64ED0BF}"/>
          </ac:cxnSpMkLst>
        </pc:cxnChg>
        <pc:cxnChg chg="del">
          <ac:chgData name="Léon Joire" userId="65346f98-6c9a-45d4-87f6-1602dc07f63b" providerId="ADAL" clId="{8CEB0180-4551-4A2C-84C8-E893F59819F3}" dt="2024-03-08T15:20:38.839" v="813" actId="478"/>
          <ac:cxnSpMkLst>
            <pc:docMk/>
            <pc:sldMk cId="3906953202" sldId="272"/>
            <ac:cxnSpMk id="142" creationId="{1220E465-D8F8-4D23-295D-57344FDF9DBE}"/>
          </ac:cxnSpMkLst>
        </pc:cxnChg>
        <pc:cxnChg chg="del">
          <ac:chgData name="Léon Joire" userId="65346f98-6c9a-45d4-87f6-1602dc07f63b" providerId="ADAL" clId="{8CEB0180-4551-4A2C-84C8-E893F59819F3}" dt="2024-03-08T15:20:37.012" v="812" actId="478"/>
          <ac:cxnSpMkLst>
            <pc:docMk/>
            <pc:sldMk cId="3906953202" sldId="272"/>
            <ac:cxnSpMk id="144" creationId="{FDF2DA64-D036-8C29-0155-F47138CC3D8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D1C4640-C39F-AFC7-7C56-5ACA544B15D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2A6C47-8CF6-829C-7AC0-A4241C0C70A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1D976D5-FFC7-48FB-B0EE-AC3D3930A1CF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id="{FF5BA272-42AB-2830-7BCC-47B7B8257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notes 4">
            <a:extLst>
              <a:ext uri="{FF2B5EF4-FFF2-40B4-BE49-F238E27FC236}">
                <a16:creationId xmlns:a16="http://schemas.microsoft.com/office/drawing/2014/main" id="{F410FA14-E46C-3F73-6D60-38145AB384C7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7B0E1D-78A9-7E85-631F-721FF9CD06A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BA03DA-EA34-DC48-2AA1-7D6AF7603E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2A9E9333-52F6-4F25-8A25-8D57A099937C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20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A9E9333-52F6-4F25-8A25-8D57A09993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2A9E9333-52F6-4F25-8A25-8D57A09993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57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65885-9268-080F-602A-89FC6646034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6FD3D2-DB2F-DC9C-A9B8-AFCFF460BC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BFC50-067F-70F4-85EB-88975C597E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050C7A-D7BA-4315-BDD2-AAD153475522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2C63DF-C2EE-22BD-050E-A2BB355107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0BC9F8-3544-7B52-79D4-4B7A6AE8C7F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470D5C-B473-4C2E-9CA0-56CB348724A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25069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E28489-45AE-9524-0E24-9815DA89E00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B362EC-3948-71FE-715D-228625466FD5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62002A-BBF5-8ABE-1F05-49CD21DB605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B86B94-FCD3-4C05-A5B3-C09E3342E4E2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7DC042-2609-F8EF-B86D-7575D796E3B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F9B749-976E-045C-04E3-9C560C00A8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D92A5B-BF34-47D2-91DD-CEF2A272CF0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0899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7F2963-BFDC-D405-067A-11CADCD7B0A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8B3FD4-37C7-0455-3EA6-FE9A57C7EFC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1FC4C-7896-AF4D-7435-3D1AD0B930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CFD75DA-E265-4CC1-818E-20F3B53629AD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0375EE-042C-5B72-B569-3FB797894D4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5EF72C-3AEA-7EDF-91F0-2329D5B0120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E588DF-1C2E-42CE-A0C3-0EE42AD62DA7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9313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35B20-50D4-D54A-3628-6D7CB60C7C8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C3D299-CB60-D543-EB1D-3A9806900A3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A95EDE-D125-266A-8517-B686FB7113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1516C8-FB62-437A-A196-68210A9535AD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B5032-788D-FBBC-4D26-2843D1E4E34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32FD9-6AAC-38F6-5C41-F036F87F7B2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3C40C8-DED1-441D-92E0-DDB39A37D0B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26104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307BE-0287-A0A1-F317-7837624DA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C4FA87-7F91-3D6C-82FA-8B323CBD2D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854A52-4762-747D-99B2-C97181CE684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9B239E-BF08-48FA-BD32-B43C00CE83C1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558871-D024-8F25-6B37-5F563937D1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E5CB51-9907-D65F-2FC6-FD811B8797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5E8909-D165-483A-8BF9-2A761C737042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4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DB4229-86D7-ABF5-A438-6B98FFC8B5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C7C9A1-E014-7C47-B339-AB98CDDFD5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083CF6-D2D9-A729-230E-E89DC9CDEAF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C0E4AD-A503-8495-A000-9B919B01AA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F24A32-7267-4FC2-A35F-4EAF843652EE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C841EF-201E-D361-DC5C-01EDBD1AC4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9FC906-AFA6-1031-4F17-969F8D53E7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D4F5A8-9006-493B-9AF0-473C1D8F5A9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23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A7E991-703A-AE3B-81C4-619631A1AF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9CC5EA-CCA5-D396-7C61-9847660A2F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102D2F-FE59-FF0E-6E38-608F429C11A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C5CE29-34DE-F361-1C3E-06952802976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F01A9B-410B-FBC3-BE34-9E85490DFE4E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67643B2-8AC1-3263-4997-9ED8ED807F1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15B5984-504A-48BC-84A6-2904EF17035C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BA8B90-2AD6-7D5A-349C-0E8A783115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B66FB4-D5A2-351E-7BA3-75DCF154F71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BC2EDA-FAC8-442C-8223-09D33CA3645A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28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8D15F-4BD5-E376-2F3E-E1D1866ED2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0B103CC-33EC-3A61-4B8D-689FBADACB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C40DBA-6960-40ED-BA8D-0F0FC0E3F5FE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8871D12-9943-3E92-B10C-898CD7F7CF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E18951-CD57-28DD-432A-D5B74599E0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47D3A1A-D8DB-42A0-8C39-3E62B32A990D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597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C964F5-B6E9-637C-A8DE-8A40A78613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842B2A-92D8-4DA9-869C-A151D02B866F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A639BD7-2507-1136-A702-52D62B201E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23ADC5-68A6-864F-B4AF-489DC2BCCEA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B6EB9C-518D-4395-A693-B81B502E71A4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10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9F2B2-687C-66F2-FBB0-1E1A8D59BB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54A086-CE81-AC36-7337-230EE75636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AC551E-7A97-EB14-56F8-0F9BCA3E544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BE1077-31D8-85E6-9003-2171ED488E9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D27549-150C-4DD3-A14A-3B51F7E78A5E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A0C247-337D-6B58-F397-333ECF9917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CB1A8A-F48C-6ABC-75F4-FDBF46BAD7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7B70AF-8502-43AE-8683-0F0D20A684EB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649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171B6-8F5E-4BD9-0E94-3028DA31A8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1D0BE1B-DCE2-2C64-4BB6-DB5D2F42E13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641989-E441-E9FF-0646-1F7855847BB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6137F8-28E6-973B-22A7-B6D88C96E7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2FAD732-E455-4DD5-A13A-68FF7DB81457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6D3D5F-AAB4-B129-8600-C9B34C8ACC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C5BEE0-117A-7931-E474-A903D1939F6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4E4015-F036-4647-87BB-55E441F17A0E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7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0D40ED7-54B4-802D-D574-3CFC88C9F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8100B0-A5C3-87B6-E82C-D3EB6BC29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DA5549-5637-815E-230A-31E8A05B8A1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4D9FCEE8-8BC9-45A8-AF32-C12D4BF9BE75}" type="datetime1">
              <a:rPr lang="fr-FR"/>
              <a:pPr lvl="0"/>
              <a:t>13/03/2024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C7D38C-747B-7BB2-AF2D-1F7CA3198A3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9A3610-5D49-1A0B-5DFD-A2976F526B9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0229F229-0B95-4DE8-8075-337051920770}" type="slidenum"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1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0.svg"/><Relationship Id="rId4" Type="http://schemas.openxmlformats.org/officeDocument/2006/relationships/image" Target="../media/image12.sv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bile Phone Top View With White Screen Stock Photo - Download Image Now -  Smart Phone, Telephone, Mobile Phone - iStock">
            <a:extLst>
              <a:ext uri="{FF2B5EF4-FFF2-40B4-BE49-F238E27FC236}">
                <a16:creationId xmlns:a16="http://schemas.microsoft.com/office/drawing/2014/main" id="{EF686739-F815-EA41-DA8B-CD037D6D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13806" y="13523"/>
            <a:ext cx="7564392" cy="683514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EDDB8A-95AC-BD42-1557-8F064821B53B}"/>
              </a:ext>
            </a:extLst>
          </p:cNvPr>
          <p:cNvSpPr txBox="1"/>
          <p:nvPr/>
        </p:nvSpPr>
        <p:spPr>
          <a:xfrm>
            <a:off x="556498" y="6060422"/>
            <a:ext cx="3278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Application logo</a:t>
            </a:r>
            <a:endParaRPr lang="en-GB" b="1"/>
          </a:p>
        </p:txBody>
      </p:sp>
      <p:pic>
        <p:nvPicPr>
          <p:cNvPr id="8" name="Image 7" descr="Une image contenant Téléphone mobile, gadget, Appareil de communication, Appareil de communications portable&#10;&#10;Description générée automatiquement">
            <a:extLst>
              <a:ext uri="{FF2B5EF4-FFF2-40B4-BE49-F238E27FC236}">
                <a16:creationId xmlns:a16="http://schemas.microsoft.com/office/drawing/2014/main" id="{88E6E411-DDAC-60C8-2C49-25AA21D53A1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845" y="305472"/>
            <a:ext cx="6313419" cy="6193573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FBE99CB-A2A1-0829-11B3-813CAD366BF6}"/>
              </a:ext>
            </a:extLst>
          </p:cNvPr>
          <p:cNvSpPr/>
          <p:nvPr/>
        </p:nvSpPr>
        <p:spPr>
          <a:xfrm>
            <a:off x="6802245" y="4430974"/>
            <a:ext cx="423746" cy="420582"/>
          </a:xfrm>
          <a:prstGeom prst="roundRect">
            <a:avLst>
              <a:gd name="adj" fmla="val 201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6" descr="Sticker Pêche Poisson Carpe (40x36 cm) NOIR CARP005">
            <a:extLst>
              <a:ext uri="{FF2B5EF4-FFF2-40B4-BE49-F238E27FC236}">
                <a16:creationId xmlns:a16="http://schemas.microsoft.com/office/drawing/2014/main" id="{C65426FC-54C5-2B2B-EF89-411BC357EA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6846179" y="4466458"/>
            <a:ext cx="335877" cy="35823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B835ABC-A810-4E9C-EA7D-52B38E01AEAB}"/>
              </a:ext>
            </a:extLst>
          </p:cNvPr>
          <p:cNvSpPr txBox="1"/>
          <p:nvPr/>
        </p:nvSpPr>
        <p:spPr>
          <a:xfrm>
            <a:off x="6706002" y="4836500"/>
            <a:ext cx="622286" cy="229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>
                <a:solidFill>
                  <a:schemeClr val="bg1"/>
                </a:solidFill>
              </a:rPr>
              <a:t>Fisherman</a:t>
            </a:r>
          </a:p>
        </p:txBody>
      </p:sp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D80E0FB6-338E-92FB-C753-4E7073C8ED08}"/>
              </a:ext>
            </a:extLst>
          </p:cNvPr>
          <p:cNvSpPr/>
          <p:nvPr/>
        </p:nvSpPr>
        <p:spPr>
          <a:xfrm>
            <a:off x="7302397" y="4504422"/>
            <a:ext cx="575733" cy="34713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bile Phone Top View With White Screen Stock Photo - Download Image Now -  Smart Phone, Telephone, Mobile Phone - iStock">
            <a:extLst>
              <a:ext uri="{FF2B5EF4-FFF2-40B4-BE49-F238E27FC236}">
                <a16:creationId xmlns:a16="http://schemas.microsoft.com/office/drawing/2014/main" id="{91068691-6790-3B1C-BC4F-CD79A23B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35564" y="49394"/>
            <a:ext cx="7564392" cy="683514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 : coins arrondis 4">
            <a:extLst>
              <a:ext uri="{FF2B5EF4-FFF2-40B4-BE49-F238E27FC236}">
                <a16:creationId xmlns:a16="http://schemas.microsoft.com/office/drawing/2014/main" id="{B2FD5F64-3656-7C07-EE3B-F37E4C9235D5}"/>
              </a:ext>
            </a:extLst>
          </p:cNvPr>
          <p:cNvSpPr/>
          <p:nvPr/>
        </p:nvSpPr>
        <p:spPr>
          <a:xfrm flipV="1">
            <a:off x="4833253" y="1054358"/>
            <a:ext cx="195946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 : coins arrondis 5">
            <a:extLst>
              <a:ext uri="{FF2B5EF4-FFF2-40B4-BE49-F238E27FC236}">
                <a16:creationId xmlns:a16="http://schemas.microsoft.com/office/drawing/2014/main" id="{E84AD049-70E0-43D1-5FCA-3DA3CB9DAE3E}"/>
              </a:ext>
            </a:extLst>
          </p:cNvPr>
          <p:cNvSpPr/>
          <p:nvPr/>
        </p:nvSpPr>
        <p:spPr>
          <a:xfrm flipV="1">
            <a:off x="4836362" y="1132109"/>
            <a:ext cx="195946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6">
            <a:extLst>
              <a:ext uri="{FF2B5EF4-FFF2-40B4-BE49-F238E27FC236}">
                <a16:creationId xmlns:a16="http://schemas.microsoft.com/office/drawing/2014/main" id="{11972C0D-CF04-9DE1-A08A-BC2C8A0BBFF4}"/>
              </a:ext>
            </a:extLst>
          </p:cNvPr>
          <p:cNvSpPr/>
          <p:nvPr/>
        </p:nvSpPr>
        <p:spPr>
          <a:xfrm flipV="1">
            <a:off x="4830144" y="1200534"/>
            <a:ext cx="195946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Graphique 8" descr="Loupe avec un remplissage uni">
            <a:extLst>
              <a:ext uri="{FF2B5EF4-FFF2-40B4-BE49-F238E27FC236}">
                <a16:creationId xmlns:a16="http://schemas.microsoft.com/office/drawing/2014/main" id="{0A509340-6C5C-67C2-F717-7CDBC23A7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1108" y="926369"/>
            <a:ext cx="457200" cy="4572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27">
            <a:extLst>
              <a:ext uri="{FF2B5EF4-FFF2-40B4-BE49-F238E27FC236}">
                <a16:creationId xmlns:a16="http://schemas.microsoft.com/office/drawing/2014/main" id="{9264830C-6F00-BF66-E137-A57C70843F68}"/>
              </a:ext>
            </a:extLst>
          </p:cNvPr>
          <p:cNvSpPr txBox="1"/>
          <p:nvPr/>
        </p:nvSpPr>
        <p:spPr>
          <a:xfrm>
            <a:off x="5253136" y="979633"/>
            <a:ext cx="1586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Fisherman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2F0822-D858-F302-BCF0-4C14E24FE3FE}"/>
              </a:ext>
            </a:extLst>
          </p:cNvPr>
          <p:cNvSpPr/>
          <p:nvPr/>
        </p:nvSpPr>
        <p:spPr>
          <a:xfrm>
            <a:off x="4693295" y="2034073"/>
            <a:ext cx="2761862" cy="4170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3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2F2F2"/>
          </a:solidFill>
          <a:ln w="12701" cap="flat">
            <a:solidFill>
              <a:srgbClr val="A6A6A6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" name="Connecteur droit 23">
            <a:extLst>
              <a:ext uri="{FF2B5EF4-FFF2-40B4-BE49-F238E27FC236}">
                <a16:creationId xmlns:a16="http://schemas.microsoft.com/office/drawing/2014/main" id="{253DF5E8-223D-0A1E-B663-D18B3AC60EA8}"/>
              </a:ext>
            </a:extLst>
          </p:cNvPr>
          <p:cNvCxnSpPr/>
          <p:nvPr/>
        </p:nvCxnSpPr>
        <p:spPr>
          <a:xfrm>
            <a:off x="4699513" y="1884779"/>
            <a:ext cx="2761853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Organigramme : Connecteur page suivante 25">
            <a:extLst>
              <a:ext uri="{FF2B5EF4-FFF2-40B4-BE49-F238E27FC236}">
                <a16:creationId xmlns:a16="http://schemas.microsoft.com/office/drawing/2014/main" id="{C3C2E59A-06DC-C099-7E1B-BA59D9607E77}"/>
              </a:ext>
            </a:extLst>
          </p:cNvPr>
          <p:cNvSpPr/>
          <p:nvPr/>
        </p:nvSpPr>
        <p:spPr>
          <a:xfrm>
            <a:off x="4699513" y="1884779"/>
            <a:ext cx="65315" cy="124413"/>
          </a:xfrm>
          <a:custGeom>
            <a:avLst/>
            <a:gdLst>
              <a:gd name="f0" fmla="val w"/>
              <a:gd name="f1" fmla="val h"/>
              <a:gd name="f2" fmla="val 0"/>
              <a:gd name="f3" fmla="val 10"/>
              <a:gd name="f4" fmla="val 8"/>
              <a:gd name="f5" fmla="val 5"/>
              <a:gd name="f6" fmla="*/ f0 1 10"/>
              <a:gd name="f7" fmla="*/ f1 1 10"/>
              <a:gd name="f8" fmla="+- f3 0 f2"/>
              <a:gd name="f9" fmla="*/ f8 1 10"/>
              <a:gd name="f10" fmla="*/ f8 4 1"/>
              <a:gd name="f11" fmla="*/ f10 1 5"/>
              <a:gd name="f12" fmla="*/ f2 1 f9"/>
              <a:gd name="f13" fmla="*/ f3 1 f9"/>
              <a:gd name="f14" fmla="*/ f11 1 f9"/>
              <a:gd name="f15" fmla="*/ f12 f6 1"/>
              <a:gd name="f16" fmla="*/ f13 f6 1"/>
              <a:gd name="f17" fmla="*/ f12 f7 1"/>
              <a:gd name="f18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7" r="f16" b="f18"/>
            <a:pathLst>
              <a:path w="10" h="1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3"/>
                </a:lnTo>
                <a:lnTo>
                  <a:pt x="f2" y="f4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ZoneTexte 28">
            <a:extLst>
              <a:ext uri="{FF2B5EF4-FFF2-40B4-BE49-F238E27FC236}">
                <a16:creationId xmlns:a16="http://schemas.microsoft.com/office/drawing/2014/main" id="{10924D6D-7573-A0BF-C728-AAF651800A64}"/>
              </a:ext>
            </a:extLst>
          </p:cNvPr>
          <p:cNvSpPr txBox="1"/>
          <p:nvPr/>
        </p:nvSpPr>
        <p:spPr>
          <a:xfrm>
            <a:off x="4615534" y="1716703"/>
            <a:ext cx="1586200" cy="215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10/11/2023</a:t>
            </a: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81AB47C-CD98-D190-88A8-2D57BF5118A3}"/>
              </a:ext>
            </a:extLst>
          </p:cNvPr>
          <p:cNvSpPr txBox="1"/>
          <p:nvPr/>
        </p:nvSpPr>
        <p:spPr>
          <a:xfrm>
            <a:off x="4736829" y="2056933"/>
            <a:ext cx="2761862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Text to insert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Rectangle : coins arrondis 11">
            <a:extLst>
              <a:ext uri="{FF2B5EF4-FFF2-40B4-BE49-F238E27FC236}">
                <a16:creationId xmlns:a16="http://schemas.microsoft.com/office/drawing/2014/main" id="{D63EACDB-196D-F2AF-3203-2AC0924241C0}"/>
              </a:ext>
            </a:extLst>
          </p:cNvPr>
          <p:cNvSpPr/>
          <p:nvPr/>
        </p:nvSpPr>
        <p:spPr>
          <a:xfrm>
            <a:off x="4830144" y="2487826"/>
            <a:ext cx="2488164" cy="9411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9046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ctangle : coins arrondis 13">
            <a:extLst>
              <a:ext uri="{FF2B5EF4-FFF2-40B4-BE49-F238E27FC236}">
                <a16:creationId xmlns:a16="http://schemas.microsoft.com/office/drawing/2014/main" id="{DBA9B8E5-5139-DE82-C16B-F1E6DB8F1B67}"/>
              </a:ext>
            </a:extLst>
          </p:cNvPr>
          <p:cNvSpPr/>
          <p:nvPr/>
        </p:nvSpPr>
        <p:spPr>
          <a:xfrm>
            <a:off x="4830144" y="3648876"/>
            <a:ext cx="2488164" cy="9411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9046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Rectangle : coins arrondis 19">
            <a:extLst>
              <a:ext uri="{FF2B5EF4-FFF2-40B4-BE49-F238E27FC236}">
                <a16:creationId xmlns:a16="http://schemas.microsoft.com/office/drawing/2014/main" id="{D636BBC7-1548-BA3C-9505-66F0D78560AA}"/>
              </a:ext>
            </a:extLst>
          </p:cNvPr>
          <p:cNvSpPr/>
          <p:nvPr/>
        </p:nvSpPr>
        <p:spPr>
          <a:xfrm>
            <a:off x="4830144" y="4862468"/>
            <a:ext cx="2488164" cy="9411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9046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E627B819-2EF5-62D3-D310-3F55E0522F15}"/>
              </a:ext>
            </a:extLst>
          </p:cNvPr>
          <p:cNvSpPr txBox="1"/>
          <p:nvPr/>
        </p:nvSpPr>
        <p:spPr>
          <a:xfrm>
            <a:off x="4921117" y="2539471"/>
            <a:ext cx="83820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Country</a:t>
            </a:r>
          </a:p>
        </p:txBody>
      </p:sp>
      <p:sp>
        <p:nvSpPr>
          <p:cNvPr id="21" name="ZoneTexte 24">
            <a:extLst>
              <a:ext uri="{FF2B5EF4-FFF2-40B4-BE49-F238E27FC236}">
                <a16:creationId xmlns:a16="http://schemas.microsoft.com/office/drawing/2014/main" id="{5C8026C6-7175-880D-D22C-ABAA98537393}"/>
              </a:ext>
            </a:extLst>
          </p:cNvPr>
          <p:cNvSpPr txBox="1"/>
          <p:nvPr/>
        </p:nvSpPr>
        <p:spPr>
          <a:xfrm>
            <a:off x="4911781" y="3701408"/>
            <a:ext cx="83820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Region</a:t>
            </a:r>
          </a:p>
        </p:txBody>
      </p:sp>
      <p:sp>
        <p:nvSpPr>
          <p:cNvPr id="23" name="ZoneTexte 32">
            <a:extLst>
              <a:ext uri="{FF2B5EF4-FFF2-40B4-BE49-F238E27FC236}">
                <a16:creationId xmlns:a16="http://schemas.microsoft.com/office/drawing/2014/main" id="{35988D8C-8CAE-0FA0-93E6-C340752D1B2A}"/>
              </a:ext>
            </a:extLst>
          </p:cNvPr>
          <p:cNvSpPr txBox="1"/>
          <p:nvPr/>
        </p:nvSpPr>
        <p:spPr>
          <a:xfrm>
            <a:off x="4866299" y="4935327"/>
            <a:ext cx="1492298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Name of the lake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80B7AF1-213E-714C-A9E2-4B3DF20B8EA0}"/>
              </a:ext>
            </a:extLst>
          </p:cNvPr>
          <p:cNvSpPr/>
          <p:nvPr/>
        </p:nvSpPr>
        <p:spPr>
          <a:xfrm>
            <a:off x="4989558" y="2890753"/>
            <a:ext cx="2156829" cy="470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4158784-B502-09DB-EB59-85733C036650}"/>
              </a:ext>
            </a:extLst>
          </p:cNvPr>
          <p:cNvSpPr/>
          <p:nvPr/>
        </p:nvSpPr>
        <p:spPr>
          <a:xfrm>
            <a:off x="4968935" y="3962990"/>
            <a:ext cx="2177452" cy="470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8EBEFF-C103-7758-6057-BF62EB5B4F34}"/>
              </a:ext>
            </a:extLst>
          </p:cNvPr>
          <p:cNvSpPr/>
          <p:nvPr/>
        </p:nvSpPr>
        <p:spPr>
          <a:xfrm>
            <a:off x="5007885" y="5231465"/>
            <a:ext cx="2138502" cy="470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4E8DCAB-6520-24B9-BBD3-FA95E64C2778}"/>
              </a:ext>
            </a:extLst>
          </p:cNvPr>
          <p:cNvSpPr txBox="1"/>
          <p:nvPr/>
        </p:nvSpPr>
        <p:spPr>
          <a:xfrm>
            <a:off x="9407066" y="-1554"/>
            <a:ext cx="3292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/>
              <a:t>OPTION 2</a:t>
            </a:r>
            <a:endParaRPr lang="en-GB" b="1"/>
          </a:p>
        </p:txBody>
      </p:sp>
      <p:sp>
        <p:nvSpPr>
          <p:cNvPr id="27" name="ZoneTexte 1">
            <a:extLst>
              <a:ext uri="{FF2B5EF4-FFF2-40B4-BE49-F238E27FC236}">
                <a16:creationId xmlns:a16="http://schemas.microsoft.com/office/drawing/2014/main" id="{8D43DC34-31F0-F13D-35E4-E56842C6758F}"/>
              </a:ext>
            </a:extLst>
          </p:cNvPr>
          <p:cNvSpPr txBox="1"/>
          <p:nvPr/>
        </p:nvSpPr>
        <p:spPr>
          <a:xfrm>
            <a:off x="5715064" y="1498936"/>
            <a:ext cx="12409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MyPlace</a:t>
            </a:r>
          </a:p>
        </p:txBody>
      </p:sp>
      <p:pic>
        <p:nvPicPr>
          <p:cNvPr id="28" name="Graphique 30" descr="Repère avec un remplissage uni">
            <a:extLst>
              <a:ext uri="{FF2B5EF4-FFF2-40B4-BE49-F238E27FC236}">
                <a16:creationId xmlns:a16="http://schemas.microsoft.com/office/drawing/2014/main" id="{0DFE7288-414A-5405-811B-B96A1C092E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13703" y="1321476"/>
            <a:ext cx="533994" cy="533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6856EB0E-EE89-2923-3F12-671B099F9544}"/>
              </a:ext>
            </a:extLst>
          </p:cNvPr>
          <p:cNvSpPr txBox="1"/>
          <p:nvPr/>
        </p:nvSpPr>
        <p:spPr>
          <a:xfrm>
            <a:off x="16644" y="5807985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Place page</a:t>
            </a:r>
          </a:p>
          <a:p>
            <a:r>
              <a:rPr lang="en-GB" sz="3200" b="1"/>
              <a:t>Options 2 </a:t>
            </a:r>
            <a:endParaRPr lang="en-GB" b="1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E7A7BD3-91D4-61E7-F8F1-736C46954B54}"/>
              </a:ext>
            </a:extLst>
          </p:cNvPr>
          <p:cNvGrpSpPr/>
          <p:nvPr/>
        </p:nvGrpSpPr>
        <p:grpSpPr>
          <a:xfrm>
            <a:off x="280252" y="3558997"/>
            <a:ext cx="3529854" cy="2062103"/>
            <a:chOff x="837251" y="4486119"/>
            <a:chExt cx="3529854" cy="20621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C0BD3C-5BF2-0D17-9D64-C7EE9457367A}"/>
                </a:ext>
              </a:extLst>
            </p:cNvPr>
            <p:cNvSpPr/>
            <p:nvPr/>
          </p:nvSpPr>
          <p:spPr>
            <a:xfrm>
              <a:off x="837251" y="4760878"/>
              <a:ext cx="723894" cy="47058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049E9EA-8A5D-8FBA-2996-5C10FF03A6C2}"/>
                </a:ext>
              </a:extLst>
            </p:cNvPr>
            <p:cNvSpPr txBox="1"/>
            <p:nvPr/>
          </p:nvSpPr>
          <p:spPr>
            <a:xfrm>
              <a:off x="1623905" y="4486119"/>
              <a:ext cx="27432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/>
                <a:t>Fulfilled by the users 30 </a:t>
              </a:r>
              <a:r>
                <a:rPr lang="en-GB" sz="3200" err="1"/>
                <a:t>caracters</a:t>
              </a:r>
              <a:r>
                <a:rPr lang="en-GB" sz="3200"/>
                <a:t> limit</a:t>
              </a:r>
            </a:p>
            <a:p>
              <a:r>
                <a:rPr lang="en-GB" sz="3200"/>
                <a:t>On 2 line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49581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AE1D8FD-CE57-3F42-4436-B8F12FD5AAB5}"/>
              </a:ext>
            </a:extLst>
          </p:cNvPr>
          <p:cNvSpPr/>
          <p:nvPr/>
        </p:nvSpPr>
        <p:spPr>
          <a:xfrm>
            <a:off x="106788" y="830132"/>
            <a:ext cx="1911812" cy="1167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Loading page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7B61629-9B70-A979-B9C1-0CEFC0E34D8B}"/>
              </a:ext>
            </a:extLst>
          </p:cNvPr>
          <p:cNvSpPr/>
          <p:nvPr/>
        </p:nvSpPr>
        <p:spPr>
          <a:xfrm>
            <a:off x="2780145" y="1001126"/>
            <a:ext cx="2504049" cy="8256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Main page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689576D-F138-DE93-CA5A-9149EEBDD2F8}"/>
              </a:ext>
            </a:extLst>
          </p:cNvPr>
          <p:cNvSpPr/>
          <p:nvPr/>
        </p:nvSpPr>
        <p:spPr>
          <a:xfrm>
            <a:off x="2974506" y="2320119"/>
            <a:ext cx="2115326" cy="93498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Shot page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5DD8BC1-6922-ECA4-F055-CF2605468CF4}"/>
              </a:ext>
            </a:extLst>
          </p:cNvPr>
          <p:cNvSpPr/>
          <p:nvPr/>
        </p:nvSpPr>
        <p:spPr>
          <a:xfrm>
            <a:off x="6884334" y="830132"/>
            <a:ext cx="2029041" cy="1167618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Side menu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3CEAD80-B31E-CAEE-0534-ECC1E5DB7A09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5089832" y="1826756"/>
            <a:ext cx="2091648" cy="96085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9DFA9EF-4FFF-695D-65D3-06A7A4EB72A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284194" y="1413941"/>
            <a:ext cx="1600140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DB79B5E-9C71-7F97-517C-A76F7DB20BF4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4032169" y="1826756"/>
            <a:ext cx="1" cy="4933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719269C-EA30-265C-A7A8-2AB78D05D5F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018600" y="1413941"/>
            <a:ext cx="76154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89AEFFD4-D155-62B3-85AA-4D9EC188D04F}"/>
              </a:ext>
            </a:extLst>
          </p:cNvPr>
          <p:cNvSpPr txBox="1"/>
          <p:nvPr/>
        </p:nvSpPr>
        <p:spPr>
          <a:xfrm>
            <a:off x="0" y="5468467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/>
              <a:t>“State machine”</a:t>
            </a:r>
          </a:p>
          <a:p>
            <a:r>
              <a:rPr lang="en-GB" sz="2800" b="1"/>
              <a:t>Of the App for the shot</a:t>
            </a:r>
          </a:p>
          <a:p>
            <a:endParaRPr lang="en-GB" sz="2800" b="1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F5C8487-154E-E4DB-37A7-EAE0F1D9D64C}"/>
              </a:ext>
            </a:extLst>
          </p:cNvPr>
          <p:cNvSpPr/>
          <p:nvPr/>
        </p:nvSpPr>
        <p:spPr>
          <a:xfrm>
            <a:off x="10014181" y="830132"/>
            <a:ext cx="2029041" cy="11676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Contact</a:t>
            </a:r>
          </a:p>
        </p:txBody>
      </p:sp>
      <p:cxnSp>
        <p:nvCxnSpPr>
          <p:cNvPr id="123" name="Connecteur droit avec flèche 122">
            <a:extLst>
              <a:ext uri="{FF2B5EF4-FFF2-40B4-BE49-F238E27FC236}">
                <a16:creationId xmlns:a16="http://schemas.microsoft.com/office/drawing/2014/main" id="{73AB27D3-DC74-7E93-AFBA-05961527960B}"/>
              </a:ext>
            </a:extLst>
          </p:cNvPr>
          <p:cNvCxnSpPr>
            <a:cxnSpLocks/>
            <a:stCxn id="135" idx="6"/>
            <a:endCxn id="7" idx="4"/>
          </p:cNvCxnSpPr>
          <p:nvPr/>
        </p:nvCxnSpPr>
        <p:spPr>
          <a:xfrm flipV="1">
            <a:off x="5089832" y="1997750"/>
            <a:ext cx="2809023" cy="2068238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Ellipse 134">
            <a:extLst>
              <a:ext uri="{FF2B5EF4-FFF2-40B4-BE49-F238E27FC236}">
                <a16:creationId xmlns:a16="http://schemas.microsoft.com/office/drawing/2014/main" id="{19BA12DA-CADC-499E-E97F-2381BBE56132}"/>
              </a:ext>
            </a:extLst>
          </p:cNvPr>
          <p:cNvSpPr/>
          <p:nvPr/>
        </p:nvSpPr>
        <p:spPr>
          <a:xfrm>
            <a:off x="2974506" y="3598495"/>
            <a:ext cx="2115326" cy="934986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Shot detail</a:t>
            </a:r>
          </a:p>
        </p:txBody>
      </p: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38465CF7-2464-C9DC-86C5-1AD2E04F79F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913375" y="1413941"/>
            <a:ext cx="1100806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avec flèche 138">
            <a:extLst>
              <a:ext uri="{FF2B5EF4-FFF2-40B4-BE49-F238E27FC236}">
                <a16:creationId xmlns:a16="http://schemas.microsoft.com/office/drawing/2014/main" id="{99C05D48-1501-8774-9BED-E9E5F64ED0BF}"/>
              </a:ext>
            </a:extLst>
          </p:cNvPr>
          <p:cNvCxnSpPr>
            <a:cxnSpLocks/>
            <a:stCxn id="6" idx="4"/>
            <a:endCxn id="135" idx="0"/>
          </p:cNvCxnSpPr>
          <p:nvPr/>
        </p:nvCxnSpPr>
        <p:spPr>
          <a:xfrm>
            <a:off x="4032169" y="3255105"/>
            <a:ext cx="0" cy="34339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1220E465-D8F8-4D23-295D-57344FDF9DBE}"/>
              </a:ext>
            </a:extLst>
          </p:cNvPr>
          <p:cNvCxnSpPr>
            <a:cxnSpLocks/>
          </p:cNvCxnSpPr>
          <p:nvPr/>
        </p:nvCxnSpPr>
        <p:spPr>
          <a:xfrm flipV="1">
            <a:off x="7634154" y="4851122"/>
            <a:ext cx="784790" cy="561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>
            <a:extLst>
              <a:ext uri="{FF2B5EF4-FFF2-40B4-BE49-F238E27FC236}">
                <a16:creationId xmlns:a16="http://schemas.microsoft.com/office/drawing/2014/main" id="{FDF2DA64-D036-8C29-0155-F47138CC3D8F}"/>
              </a:ext>
            </a:extLst>
          </p:cNvPr>
          <p:cNvCxnSpPr>
            <a:cxnSpLocks/>
          </p:cNvCxnSpPr>
          <p:nvPr/>
        </p:nvCxnSpPr>
        <p:spPr>
          <a:xfrm>
            <a:off x="7634154" y="5917241"/>
            <a:ext cx="82793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ZoneTexte 147">
            <a:extLst>
              <a:ext uri="{FF2B5EF4-FFF2-40B4-BE49-F238E27FC236}">
                <a16:creationId xmlns:a16="http://schemas.microsoft.com/office/drawing/2014/main" id="{10DC3BEF-D3DB-E1F1-AAD8-7C3FBAF48E8E}"/>
              </a:ext>
            </a:extLst>
          </p:cNvPr>
          <p:cNvSpPr txBox="1"/>
          <p:nvPr/>
        </p:nvSpPr>
        <p:spPr>
          <a:xfrm>
            <a:off x="8659940" y="4675585"/>
            <a:ext cx="22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Unidirectionnal</a:t>
            </a:r>
            <a:r>
              <a:rPr lang="en-GB"/>
              <a:t> access</a:t>
            </a: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F5A6CA5D-56CA-CC73-617D-EE168EF125C1}"/>
              </a:ext>
            </a:extLst>
          </p:cNvPr>
          <p:cNvSpPr txBox="1"/>
          <p:nvPr/>
        </p:nvSpPr>
        <p:spPr>
          <a:xfrm>
            <a:off x="8462086" y="5732575"/>
            <a:ext cx="214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Bidirectionnal</a:t>
            </a:r>
            <a:r>
              <a:rPr lang="en-GB"/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274211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AE1D8FD-CE57-3F42-4436-B8F12FD5AAB5}"/>
              </a:ext>
            </a:extLst>
          </p:cNvPr>
          <p:cNvSpPr/>
          <p:nvPr/>
        </p:nvSpPr>
        <p:spPr>
          <a:xfrm>
            <a:off x="106788" y="3043494"/>
            <a:ext cx="1911812" cy="1167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Loading page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7B61629-9B70-A979-B9C1-0CEFC0E34D8B}"/>
              </a:ext>
            </a:extLst>
          </p:cNvPr>
          <p:cNvSpPr/>
          <p:nvPr/>
        </p:nvSpPr>
        <p:spPr>
          <a:xfrm>
            <a:off x="2780145" y="3214488"/>
            <a:ext cx="2504049" cy="8256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Main page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5DD8BC1-6922-ECA4-F055-CF2605468CF4}"/>
              </a:ext>
            </a:extLst>
          </p:cNvPr>
          <p:cNvSpPr/>
          <p:nvPr/>
        </p:nvSpPr>
        <p:spPr>
          <a:xfrm>
            <a:off x="6884334" y="3043494"/>
            <a:ext cx="2029041" cy="1167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Side menu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9DFA9EF-4FFF-695D-65D3-06A7A4EB72A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284194" y="3627303"/>
            <a:ext cx="1600140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719269C-EA30-265C-A7A8-2AB78D05D5F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018600" y="3627303"/>
            <a:ext cx="761545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89AEFFD4-D155-62B3-85AA-4D9EC188D04F}"/>
              </a:ext>
            </a:extLst>
          </p:cNvPr>
          <p:cNvSpPr txBox="1"/>
          <p:nvPr/>
        </p:nvSpPr>
        <p:spPr>
          <a:xfrm>
            <a:off x="0" y="5468467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/>
              <a:t>“State machine”</a:t>
            </a:r>
          </a:p>
          <a:p>
            <a:r>
              <a:rPr lang="en-GB" sz="2800" b="1"/>
              <a:t>Of the App for the place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A9F7A903-15C1-6FD0-6593-A95A42FCE441}"/>
              </a:ext>
            </a:extLst>
          </p:cNvPr>
          <p:cNvSpPr/>
          <p:nvPr/>
        </p:nvSpPr>
        <p:spPr>
          <a:xfrm>
            <a:off x="2974506" y="1895495"/>
            <a:ext cx="2115326" cy="825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Place page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E9E30DB6-719B-ED3D-9DA1-E7ADEDE64E11}"/>
              </a:ext>
            </a:extLst>
          </p:cNvPr>
          <p:cNvCxnSpPr>
            <a:cxnSpLocks/>
            <a:stCxn id="5" idx="0"/>
            <a:endCxn id="75" idx="4"/>
          </p:cNvCxnSpPr>
          <p:nvPr/>
        </p:nvCxnSpPr>
        <p:spPr>
          <a:xfrm flipH="1" flipV="1">
            <a:off x="4032169" y="2721125"/>
            <a:ext cx="1" cy="493363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ADE7E4B0-6C69-2F50-F262-754EF6B0D6D6}"/>
              </a:ext>
            </a:extLst>
          </p:cNvPr>
          <p:cNvCxnSpPr>
            <a:cxnSpLocks/>
            <a:stCxn id="75" idx="6"/>
            <a:endCxn id="7" idx="1"/>
          </p:cNvCxnSpPr>
          <p:nvPr/>
        </p:nvCxnSpPr>
        <p:spPr>
          <a:xfrm>
            <a:off x="5089832" y="2308310"/>
            <a:ext cx="2091648" cy="906178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>
            <a:extLst>
              <a:ext uri="{FF2B5EF4-FFF2-40B4-BE49-F238E27FC236}">
                <a16:creationId xmlns:a16="http://schemas.microsoft.com/office/drawing/2014/main" id="{DF5C8487-154E-E4DB-37A7-EAE0F1D9D64C}"/>
              </a:ext>
            </a:extLst>
          </p:cNvPr>
          <p:cNvSpPr/>
          <p:nvPr/>
        </p:nvSpPr>
        <p:spPr>
          <a:xfrm>
            <a:off x="10014181" y="3043494"/>
            <a:ext cx="2029041" cy="11676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12F3EB9C-F412-5819-27C6-E5904E4D1BE8}"/>
              </a:ext>
            </a:extLst>
          </p:cNvPr>
          <p:cNvSpPr/>
          <p:nvPr/>
        </p:nvSpPr>
        <p:spPr>
          <a:xfrm>
            <a:off x="2974506" y="331271"/>
            <a:ext cx="2115326" cy="825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Place detail</a:t>
            </a:r>
          </a:p>
        </p:txBody>
      </p: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83FDDEC2-0A34-9384-B058-3B34107291E9}"/>
              </a:ext>
            </a:extLst>
          </p:cNvPr>
          <p:cNvCxnSpPr>
            <a:cxnSpLocks/>
            <a:stCxn id="119" idx="6"/>
            <a:endCxn id="7" idx="0"/>
          </p:cNvCxnSpPr>
          <p:nvPr/>
        </p:nvCxnSpPr>
        <p:spPr>
          <a:xfrm>
            <a:off x="5089832" y="744086"/>
            <a:ext cx="2809023" cy="229940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8334CACC-AA38-8CFD-842C-163D00B4A08F}"/>
              </a:ext>
            </a:extLst>
          </p:cNvPr>
          <p:cNvCxnSpPr>
            <a:cxnSpLocks/>
            <a:stCxn id="75" idx="0"/>
            <a:endCxn id="119" idx="4"/>
          </p:cNvCxnSpPr>
          <p:nvPr/>
        </p:nvCxnSpPr>
        <p:spPr>
          <a:xfrm flipV="1">
            <a:off x="4032169" y="1156901"/>
            <a:ext cx="0" cy="7385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136">
            <a:extLst>
              <a:ext uri="{FF2B5EF4-FFF2-40B4-BE49-F238E27FC236}">
                <a16:creationId xmlns:a16="http://schemas.microsoft.com/office/drawing/2014/main" id="{38465CF7-2464-C9DC-86C5-1AD2E04F79F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913375" y="3627303"/>
            <a:ext cx="1100806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02C17BF1-1F37-650B-1A00-9D5DC87B2A55}"/>
              </a:ext>
            </a:extLst>
          </p:cNvPr>
          <p:cNvCxnSpPr>
            <a:cxnSpLocks/>
          </p:cNvCxnSpPr>
          <p:nvPr/>
        </p:nvCxnSpPr>
        <p:spPr>
          <a:xfrm flipV="1">
            <a:off x="7634154" y="4851122"/>
            <a:ext cx="784790" cy="5612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430AEA33-F06A-2183-269D-DE9A7EA2E050}"/>
              </a:ext>
            </a:extLst>
          </p:cNvPr>
          <p:cNvCxnSpPr>
            <a:cxnSpLocks/>
          </p:cNvCxnSpPr>
          <p:nvPr/>
        </p:nvCxnSpPr>
        <p:spPr>
          <a:xfrm>
            <a:off x="7787563" y="5444059"/>
            <a:ext cx="827932" cy="0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65BDA5EC-A53E-8BB1-B8E0-4B80E43F12ED}"/>
              </a:ext>
            </a:extLst>
          </p:cNvPr>
          <p:cNvSpPr txBox="1"/>
          <p:nvPr/>
        </p:nvSpPr>
        <p:spPr>
          <a:xfrm>
            <a:off x="8659940" y="4675585"/>
            <a:ext cx="2284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Unidirectionnal</a:t>
            </a:r>
            <a:r>
              <a:rPr lang="en-GB"/>
              <a:t> access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E177B63-6F48-5A67-FDCF-EC157F442918}"/>
              </a:ext>
            </a:extLst>
          </p:cNvPr>
          <p:cNvSpPr txBox="1"/>
          <p:nvPr/>
        </p:nvSpPr>
        <p:spPr>
          <a:xfrm>
            <a:off x="8615495" y="5259393"/>
            <a:ext cx="2140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err="1"/>
              <a:t>Bidirectionnal</a:t>
            </a:r>
            <a:r>
              <a:rPr lang="en-GB"/>
              <a:t> access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ABBFD48-6C42-4FB4-F06E-B4EDA9C3E264}"/>
              </a:ext>
            </a:extLst>
          </p:cNvPr>
          <p:cNvCxnSpPr>
            <a:cxnSpLocks/>
          </p:cNvCxnSpPr>
          <p:nvPr/>
        </p:nvCxnSpPr>
        <p:spPr>
          <a:xfrm>
            <a:off x="7591012" y="6162655"/>
            <a:ext cx="82793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49FC8765-68C4-978F-094A-0D443233AD70}"/>
              </a:ext>
            </a:extLst>
          </p:cNvPr>
          <p:cNvSpPr txBox="1"/>
          <p:nvPr/>
        </p:nvSpPr>
        <p:spPr>
          <a:xfrm>
            <a:off x="8659940" y="5908532"/>
            <a:ext cx="227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If options 2 is selected</a:t>
            </a:r>
          </a:p>
        </p:txBody>
      </p:sp>
    </p:spTree>
    <p:extLst>
      <p:ext uri="{BB962C8B-B14F-4D97-AF65-F5344CB8AC3E}">
        <p14:creationId xmlns:p14="http://schemas.microsoft.com/office/powerpoint/2010/main" val="390695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bile Phone Top View With White Screen Stock Photo - Download Image Now -  Smart Phone, Telephone, Mobile Phone - iStock">
            <a:extLst>
              <a:ext uri="{FF2B5EF4-FFF2-40B4-BE49-F238E27FC236}">
                <a16:creationId xmlns:a16="http://schemas.microsoft.com/office/drawing/2014/main" id="{EF686739-F815-EA41-DA8B-CD037D6DD8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13804" y="11425"/>
            <a:ext cx="7564392" cy="683514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5">
            <a:extLst>
              <a:ext uri="{FF2B5EF4-FFF2-40B4-BE49-F238E27FC236}">
                <a16:creationId xmlns:a16="http://schemas.microsoft.com/office/drawing/2014/main" id="{BB88BFE3-D8EE-4279-A757-926CBEC6EDBD}"/>
              </a:ext>
            </a:extLst>
          </p:cNvPr>
          <p:cNvSpPr txBox="1"/>
          <p:nvPr/>
        </p:nvSpPr>
        <p:spPr>
          <a:xfrm>
            <a:off x="5302898" y="2096600"/>
            <a:ext cx="1586200" cy="40011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20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Fisherman</a:t>
            </a:r>
          </a:p>
        </p:txBody>
      </p:sp>
      <p:pic>
        <p:nvPicPr>
          <p:cNvPr id="4" name="Picture 6" descr="Sticker Pêche Poisson Carpe (40x36 cm) NOIR CARP005">
            <a:extLst>
              <a:ext uri="{FF2B5EF4-FFF2-40B4-BE49-F238E27FC236}">
                <a16:creationId xmlns:a16="http://schemas.microsoft.com/office/drawing/2014/main" id="{C65426FC-54C5-2B2B-EF89-411BC357EA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428079" y="2496714"/>
            <a:ext cx="1143000" cy="1143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Image 11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DDC08D4B-3CC5-C54C-124C-6BA0515D2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090" y="4212576"/>
            <a:ext cx="2466978" cy="184784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5EDDB8A-95AC-BD42-1557-8F064821B53B}"/>
              </a:ext>
            </a:extLst>
          </p:cNvPr>
          <p:cNvSpPr txBox="1"/>
          <p:nvPr/>
        </p:nvSpPr>
        <p:spPr>
          <a:xfrm>
            <a:off x="556498" y="6060422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Loading page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411579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bile Phone Top View With White Screen Stock Photo - Download Image Now -  Smart Phone, Telephone, Mobile Phone - iStock">
            <a:extLst>
              <a:ext uri="{FF2B5EF4-FFF2-40B4-BE49-F238E27FC236}">
                <a16:creationId xmlns:a16="http://schemas.microsoft.com/office/drawing/2014/main" id="{C8EC7F1A-4779-1443-89F2-3F96BC8A3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13806" y="13523"/>
            <a:ext cx="7564392" cy="683514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 : coins arrondis 4">
            <a:extLst>
              <a:ext uri="{FF2B5EF4-FFF2-40B4-BE49-F238E27FC236}">
                <a16:creationId xmlns:a16="http://schemas.microsoft.com/office/drawing/2014/main" id="{5808B8BA-A825-B67D-5372-6C8E969E0923}"/>
              </a:ext>
            </a:extLst>
          </p:cNvPr>
          <p:cNvSpPr/>
          <p:nvPr/>
        </p:nvSpPr>
        <p:spPr>
          <a:xfrm flipV="1">
            <a:off x="4833253" y="1054358"/>
            <a:ext cx="195946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 : coins arrondis 5">
            <a:extLst>
              <a:ext uri="{FF2B5EF4-FFF2-40B4-BE49-F238E27FC236}">
                <a16:creationId xmlns:a16="http://schemas.microsoft.com/office/drawing/2014/main" id="{DD6F3C75-1FAC-BC65-FBAA-403E9EC1FDE2}"/>
              </a:ext>
            </a:extLst>
          </p:cNvPr>
          <p:cNvSpPr/>
          <p:nvPr/>
        </p:nvSpPr>
        <p:spPr>
          <a:xfrm flipV="1">
            <a:off x="4836362" y="1132109"/>
            <a:ext cx="195946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6">
            <a:extLst>
              <a:ext uri="{FF2B5EF4-FFF2-40B4-BE49-F238E27FC236}">
                <a16:creationId xmlns:a16="http://schemas.microsoft.com/office/drawing/2014/main" id="{47789E42-2D34-B013-BA05-84805735E461}"/>
              </a:ext>
            </a:extLst>
          </p:cNvPr>
          <p:cNvSpPr/>
          <p:nvPr/>
        </p:nvSpPr>
        <p:spPr>
          <a:xfrm flipV="1">
            <a:off x="4830144" y="1200534"/>
            <a:ext cx="195946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7" name="Groupe 20">
            <a:extLst>
              <a:ext uri="{FF2B5EF4-FFF2-40B4-BE49-F238E27FC236}">
                <a16:creationId xmlns:a16="http://schemas.microsoft.com/office/drawing/2014/main" id="{5DE88EED-A94C-5D9F-BA7F-61AF8F139554}"/>
              </a:ext>
            </a:extLst>
          </p:cNvPr>
          <p:cNvGrpSpPr/>
          <p:nvPr/>
        </p:nvGrpSpPr>
        <p:grpSpPr>
          <a:xfrm>
            <a:off x="5206483" y="3331040"/>
            <a:ext cx="1726159" cy="357219"/>
            <a:chOff x="5206483" y="3331040"/>
            <a:chExt cx="1726159" cy="357219"/>
          </a:xfrm>
        </p:grpSpPr>
        <p:sp>
          <p:nvSpPr>
            <p:cNvPr id="8" name="ZoneTexte 11">
              <a:extLst>
                <a:ext uri="{FF2B5EF4-FFF2-40B4-BE49-F238E27FC236}">
                  <a16:creationId xmlns:a16="http://schemas.microsoft.com/office/drawing/2014/main" id="{D256938A-719E-9608-3A0F-6460A9624F4B}"/>
                </a:ext>
              </a:extLst>
            </p:cNvPr>
            <p:cNvSpPr txBox="1"/>
            <p:nvPr/>
          </p:nvSpPr>
          <p:spPr>
            <a:xfrm>
              <a:off x="5262463" y="3349703"/>
              <a:ext cx="1670179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000000"/>
                  </a:solidFill>
                  <a:uFillTx/>
                  <a:latin typeface="Aharoni" pitchFamily="2"/>
                  <a:cs typeface="Aharoni" pitchFamily="2"/>
                </a:rPr>
                <a:t>New Take</a:t>
              </a:r>
            </a:p>
          </p:txBody>
        </p:sp>
        <p:sp>
          <p:nvSpPr>
            <p:cNvPr id="9" name="Rectangle : coins arrondis 13">
              <a:extLst>
                <a:ext uri="{FF2B5EF4-FFF2-40B4-BE49-F238E27FC236}">
                  <a16:creationId xmlns:a16="http://schemas.microsoft.com/office/drawing/2014/main" id="{F1357153-E8D6-6112-DF67-C91007FEA178}"/>
                </a:ext>
              </a:extLst>
            </p:cNvPr>
            <p:cNvSpPr/>
            <p:nvPr/>
          </p:nvSpPr>
          <p:spPr>
            <a:xfrm>
              <a:off x="5206483" y="3331040"/>
              <a:ext cx="1670179" cy="33855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noFill/>
            <a:ln w="19046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0" name="Groupe 19">
            <a:extLst>
              <a:ext uri="{FF2B5EF4-FFF2-40B4-BE49-F238E27FC236}">
                <a16:creationId xmlns:a16="http://schemas.microsoft.com/office/drawing/2014/main" id="{60B34917-5B59-5B7D-4538-3D3600E8BF2E}"/>
              </a:ext>
            </a:extLst>
          </p:cNvPr>
          <p:cNvGrpSpPr/>
          <p:nvPr/>
        </p:nvGrpSpPr>
        <p:grpSpPr>
          <a:xfrm>
            <a:off x="5206483" y="5185406"/>
            <a:ext cx="1729277" cy="344774"/>
            <a:chOff x="5206483" y="5185406"/>
            <a:chExt cx="1729277" cy="344774"/>
          </a:xfrm>
        </p:grpSpPr>
        <p:sp>
          <p:nvSpPr>
            <p:cNvPr id="11" name="ZoneTexte 12">
              <a:extLst>
                <a:ext uri="{FF2B5EF4-FFF2-40B4-BE49-F238E27FC236}">
                  <a16:creationId xmlns:a16="http://schemas.microsoft.com/office/drawing/2014/main" id="{1E522B5A-F611-5A84-116C-63AAF87E5B6E}"/>
                </a:ext>
              </a:extLst>
            </p:cNvPr>
            <p:cNvSpPr txBox="1"/>
            <p:nvPr/>
          </p:nvSpPr>
          <p:spPr>
            <a:xfrm>
              <a:off x="5265581" y="5191624"/>
              <a:ext cx="1670179" cy="338556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600" b="0" i="0" u="none" strike="noStrike" kern="1200" cap="none" spc="0" baseline="0">
                  <a:solidFill>
                    <a:srgbClr val="000000"/>
                  </a:solidFill>
                  <a:uFillTx/>
                  <a:latin typeface="Aharoni" pitchFamily="2"/>
                  <a:cs typeface="Aharoni" pitchFamily="2"/>
                </a:rPr>
                <a:t>New </a:t>
              </a:r>
              <a:r>
                <a:rPr lang="fr-FR" sz="1600">
                  <a:solidFill>
                    <a:srgbClr val="000000"/>
                  </a:solidFill>
                  <a:latin typeface="Aharoni" pitchFamily="2"/>
                  <a:cs typeface="Aharoni" pitchFamily="2"/>
                </a:rPr>
                <a:t>Place</a:t>
              </a:r>
              <a:endParaRPr lang="fr-FR" sz="16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endParaRPr>
            </a:p>
          </p:txBody>
        </p:sp>
        <p:sp>
          <p:nvSpPr>
            <p:cNvPr id="12" name="Rectangle : coins arrondis 14">
              <a:extLst>
                <a:ext uri="{FF2B5EF4-FFF2-40B4-BE49-F238E27FC236}">
                  <a16:creationId xmlns:a16="http://schemas.microsoft.com/office/drawing/2014/main" id="{FC3DDE3E-463B-4480-F358-5751A8A111A1}"/>
                </a:ext>
              </a:extLst>
            </p:cNvPr>
            <p:cNvSpPr/>
            <p:nvPr/>
          </p:nvSpPr>
          <p:spPr>
            <a:xfrm>
              <a:off x="5206483" y="5185406"/>
              <a:ext cx="1670179" cy="338556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noFill/>
            <a:ln w="19046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pic>
        <p:nvPicPr>
          <p:cNvPr id="13" name="Graphique 22" descr="Pêche avec un remplissage uni">
            <a:extLst>
              <a:ext uri="{FF2B5EF4-FFF2-40B4-BE49-F238E27FC236}">
                <a16:creationId xmlns:a16="http://schemas.microsoft.com/office/drawing/2014/main" id="{06B99BC0-C90E-49B9-E4DE-9420D9522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5810" y="1859450"/>
            <a:ext cx="1574221" cy="157422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4" name="Graphique 24" descr="Globe terrestre : Amériques avec un remplissage uni">
            <a:extLst>
              <a:ext uri="{FF2B5EF4-FFF2-40B4-BE49-F238E27FC236}">
                <a16:creationId xmlns:a16="http://schemas.microsoft.com/office/drawing/2014/main" id="{0E4D60BA-69F4-0292-A2AA-9730BB82A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4368" y="4155463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5" name="Graphique 26" descr="Repère avec un remplissage uni">
            <a:extLst>
              <a:ext uri="{FF2B5EF4-FFF2-40B4-BE49-F238E27FC236}">
                <a16:creationId xmlns:a16="http://schemas.microsoft.com/office/drawing/2014/main" id="{72027B98-98C0-2693-CD6F-6C2F4002AC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324640">
            <a:off x="5350047" y="3815550"/>
            <a:ext cx="660882" cy="6608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6" name="ZoneTexte 27">
            <a:extLst>
              <a:ext uri="{FF2B5EF4-FFF2-40B4-BE49-F238E27FC236}">
                <a16:creationId xmlns:a16="http://schemas.microsoft.com/office/drawing/2014/main" id="{67902597-5866-4239-1F8D-C8308E834ECB}"/>
              </a:ext>
            </a:extLst>
          </p:cNvPr>
          <p:cNvSpPr txBox="1"/>
          <p:nvPr/>
        </p:nvSpPr>
        <p:spPr>
          <a:xfrm>
            <a:off x="5253136" y="979633"/>
            <a:ext cx="1586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Fisherman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ACAEF6B-4FCE-9D4A-E73C-2E98B9ABF2E0}"/>
              </a:ext>
            </a:extLst>
          </p:cNvPr>
          <p:cNvSpPr txBox="1"/>
          <p:nvPr/>
        </p:nvSpPr>
        <p:spPr>
          <a:xfrm>
            <a:off x="556498" y="6060422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Main page</a:t>
            </a:r>
            <a:endParaRPr lang="en-GB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bile Phone Top View With White Screen Stock Photo - Download Image Now -  Smart Phone, Telephone, Mobile Phone - iStock">
            <a:extLst>
              <a:ext uri="{FF2B5EF4-FFF2-40B4-BE49-F238E27FC236}">
                <a16:creationId xmlns:a16="http://schemas.microsoft.com/office/drawing/2014/main" id="{4A12D4EF-DBDD-01D5-A8A7-CEAD511C9A32}"/>
              </a:ext>
            </a:extLst>
          </p:cNvPr>
          <p:cNvPicPr>
            <a:picLocks noMove="1" noResize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13806" y="22850"/>
            <a:ext cx="7564392" cy="6835149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3" name="Groupe 12">
            <a:extLst>
              <a:ext uri="{FF2B5EF4-FFF2-40B4-BE49-F238E27FC236}">
                <a16:creationId xmlns:a16="http://schemas.microsoft.com/office/drawing/2014/main" id="{47D9F23B-47AD-3F1F-9A91-75E02A1ED3A0}"/>
              </a:ext>
            </a:extLst>
          </p:cNvPr>
          <p:cNvGrpSpPr/>
          <p:nvPr/>
        </p:nvGrpSpPr>
        <p:grpSpPr>
          <a:xfrm>
            <a:off x="6295049" y="1068357"/>
            <a:ext cx="202164" cy="182560"/>
            <a:chOff x="6295049" y="1068357"/>
            <a:chExt cx="202164" cy="182560"/>
          </a:xfrm>
        </p:grpSpPr>
        <p:sp>
          <p:nvSpPr>
            <p:cNvPr id="4" name="Rectangle : coins arrondis 4">
              <a:extLst>
                <a:ext uri="{FF2B5EF4-FFF2-40B4-BE49-F238E27FC236}">
                  <a16:creationId xmlns:a16="http://schemas.microsoft.com/office/drawing/2014/main" id="{5A44F650-CA39-494E-55BC-C79839FAAF14}"/>
                </a:ext>
              </a:extLst>
            </p:cNvPr>
            <p:cNvSpPr/>
            <p:nvPr/>
          </p:nvSpPr>
          <p:spPr>
            <a:xfrm flipV="1">
              <a:off x="6298158" y="1068357"/>
              <a:ext cx="195946" cy="4572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angle : coins arrondis 5">
              <a:extLst>
                <a:ext uri="{FF2B5EF4-FFF2-40B4-BE49-F238E27FC236}">
                  <a16:creationId xmlns:a16="http://schemas.microsoft.com/office/drawing/2014/main" id="{75CAA0C1-091B-819A-6A22-3D52F7FB0B4F}"/>
                </a:ext>
              </a:extLst>
            </p:cNvPr>
            <p:cNvSpPr/>
            <p:nvPr/>
          </p:nvSpPr>
          <p:spPr>
            <a:xfrm flipV="1">
              <a:off x="6301267" y="1136772"/>
              <a:ext cx="195946" cy="4572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Rectangle : coins arrondis 6">
              <a:extLst>
                <a:ext uri="{FF2B5EF4-FFF2-40B4-BE49-F238E27FC236}">
                  <a16:creationId xmlns:a16="http://schemas.microsoft.com/office/drawing/2014/main" id="{7D4271E1-406C-28E8-BCCE-CA4ACC91BE41}"/>
                </a:ext>
              </a:extLst>
            </p:cNvPr>
            <p:cNvSpPr/>
            <p:nvPr/>
          </p:nvSpPr>
          <p:spPr>
            <a:xfrm flipV="1">
              <a:off x="6295049" y="1205197"/>
              <a:ext cx="195946" cy="4572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pic>
        <p:nvPicPr>
          <p:cNvPr id="7" name="Graphique 7" descr="Loupe avec un remplissage uni">
            <a:extLst>
              <a:ext uri="{FF2B5EF4-FFF2-40B4-BE49-F238E27FC236}">
                <a16:creationId xmlns:a16="http://schemas.microsoft.com/office/drawing/2014/main" id="{D73E3973-700F-3ADF-E04C-818F5BABE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1108" y="926369"/>
            <a:ext cx="457200" cy="457200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8" name="Connecteur droit 14">
            <a:extLst>
              <a:ext uri="{FF2B5EF4-FFF2-40B4-BE49-F238E27FC236}">
                <a16:creationId xmlns:a16="http://schemas.microsoft.com/office/drawing/2014/main" id="{6E535E6D-8AE0-8C3A-0F65-ED899EB001D5}"/>
              </a:ext>
            </a:extLst>
          </p:cNvPr>
          <p:cNvCxnSpPr/>
          <p:nvPr/>
        </p:nvCxnSpPr>
        <p:spPr>
          <a:xfrm>
            <a:off x="6690052" y="569168"/>
            <a:ext cx="0" cy="5896947"/>
          </a:xfrm>
          <a:prstGeom prst="straightConnector1">
            <a:avLst/>
          </a:prstGeom>
          <a:noFill/>
          <a:ln w="19046" cap="flat">
            <a:solidFill>
              <a:srgbClr val="000000"/>
            </a:solidFill>
            <a:prstDash val="solid"/>
            <a:miter/>
          </a:ln>
        </p:spPr>
      </p:cxnSp>
      <p:grpSp>
        <p:nvGrpSpPr>
          <p:cNvPr id="9" name="Groupe 23">
            <a:extLst>
              <a:ext uri="{FF2B5EF4-FFF2-40B4-BE49-F238E27FC236}">
                <a16:creationId xmlns:a16="http://schemas.microsoft.com/office/drawing/2014/main" id="{71D024A0-D4C9-FC1F-8184-4D0831703388}"/>
              </a:ext>
            </a:extLst>
          </p:cNvPr>
          <p:cNvGrpSpPr/>
          <p:nvPr/>
        </p:nvGrpSpPr>
        <p:grpSpPr>
          <a:xfrm>
            <a:off x="4749283" y="2018062"/>
            <a:ext cx="1735503" cy="408151"/>
            <a:chOff x="4749283" y="2018062"/>
            <a:chExt cx="1735503" cy="408151"/>
          </a:xfrm>
        </p:grpSpPr>
        <p:sp>
          <p:nvSpPr>
            <p:cNvPr id="10" name="ZoneTexte 18">
              <a:extLst>
                <a:ext uri="{FF2B5EF4-FFF2-40B4-BE49-F238E27FC236}">
                  <a16:creationId xmlns:a16="http://schemas.microsoft.com/office/drawing/2014/main" id="{2218005B-C193-59D2-B0D6-8CFF66F246BC}"/>
                </a:ext>
              </a:extLst>
            </p:cNvPr>
            <p:cNvSpPr txBox="1"/>
            <p:nvPr/>
          </p:nvSpPr>
          <p:spPr>
            <a:xfrm>
              <a:off x="5243818" y="2062072"/>
              <a:ext cx="1240968" cy="307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0" i="0" u="none" strike="noStrike" kern="0" cap="none" spc="0" baseline="0" err="1">
                  <a:solidFill>
                    <a:srgbClr val="000000"/>
                  </a:solidFill>
                  <a:uFillTx/>
                  <a:latin typeface="Aharoni" pitchFamily="2"/>
                  <a:cs typeface="Aharoni" pitchFamily="2"/>
                </a:rPr>
                <a:t>My</a:t>
              </a:r>
              <a:r>
                <a:rPr lang="fr-FR" sz="1400" b="0" i="0" u="none" strike="noStrike" kern="0" cap="none" spc="0" baseline="0">
                  <a:solidFill>
                    <a:srgbClr val="000000"/>
                  </a:solidFill>
                  <a:uFillTx/>
                  <a:latin typeface="Aharoni" pitchFamily="2"/>
                  <a:cs typeface="Aharoni" pitchFamily="2"/>
                </a:rPr>
                <a:t> Place</a:t>
              </a:r>
              <a:endPara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endParaRPr>
            </a:p>
          </p:txBody>
        </p:sp>
        <p:pic>
          <p:nvPicPr>
            <p:cNvPr id="11" name="Graphique 20" descr="Poisson avec un remplissage uni">
              <a:extLst>
                <a:ext uri="{FF2B5EF4-FFF2-40B4-BE49-F238E27FC236}">
                  <a16:creationId xmlns:a16="http://schemas.microsoft.com/office/drawing/2014/main" id="{C0E60660-39FC-6ABF-1CC0-F122C3FCD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854330" y="2018062"/>
              <a:ext cx="408151" cy="408151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12" name="Rectangle : coins arrondis 22">
              <a:extLst>
                <a:ext uri="{FF2B5EF4-FFF2-40B4-BE49-F238E27FC236}">
                  <a16:creationId xmlns:a16="http://schemas.microsoft.com/office/drawing/2014/main" id="{88E61F27-C531-F844-3CAC-5AF1474C19CC}"/>
                </a:ext>
              </a:extLst>
            </p:cNvPr>
            <p:cNvSpPr/>
            <p:nvPr/>
          </p:nvSpPr>
          <p:spPr>
            <a:xfrm>
              <a:off x="4749283" y="2036725"/>
              <a:ext cx="1698177" cy="351787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noFill/>
            <a:ln w="19046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grpSp>
        <p:nvGrpSpPr>
          <p:cNvPr id="13" name="Groupe 33">
            <a:extLst>
              <a:ext uri="{FF2B5EF4-FFF2-40B4-BE49-F238E27FC236}">
                <a16:creationId xmlns:a16="http://schemas.microsoft.com/office/drawing/2014/main" id="{93541E87-7996-8D4E-B241-86CFF80C673D}"/>
              </a:ext>
            </a:extLst>
          </p:cNvPr>
          <p:cNvGrpSpPr/>
          <p:nvPr/>
        </p:nvGrpSpPr>
        <p:grpSpPr>
          <a:xfrm>
            <a:off x="4763274" y="2450747"/>
            <a:ext cx="1735494" cy="354192"/>
            <a:chOff x="4763274" y="2450747"/>
            <a:chExt cx="1735494" cy="354192"/>
          </a:xfrm>
        </p:grpSpPr>
        <p:grpSp>
          <p:nvGrpSpPr>
            <p:cNvPr id="14" name="Groupe 24">
              <a:extLst>
                <a:ext uri="{FF2B5EF4-FFF2-40B4-BE49-F238E27FC236}">
                  <a16:creationId xmlns:a16="http://schemas.microsoft.com/office/drawing/2014/main" id="{4F7E79ED-A4C7-8C04-75E2-C7544AE80DAA}"/>
                </a:ext>
              </a:extLst>
            </p:cNvPr>
            <p:cNvGrpSpPr/>
            <p:nvPr/>
          </p:nvGrpSpPr>
          <p:grpSpPr>
            <a:xfrm>
              <a:off x="4763274" y="2450747"/>
              <a:ext cx="1735494" cy="351787"/>
              <a:chOff x="4763274" y="2450747"/>
              <a:chExt cx="1735494" cy="351787"/>
            </a:xfrm>
          </p:grpSpPr>
          <p:sp>
            <p:nvSpPr>
              <p:cNvPr id="15" name="ZoneTexte 25">
                <a:extLst>
                  <a:ext uri="{FF2B5EF4-FFF2-40B4-BE49-F238E27FC236}">
                    <a16:creationId xmlns:a16="http://schemas.microsoft.com/office/drawing/2014/main" id="{A513FF2E-83C7-DE5A-5EC8-43FE5D488649}"/>
                  </a:ext>
                </a:extLst>
              </p:cNvPr>
              <p:cNvSpPr txBox="1"/>
              <p:nvPr/>
            </p:nvSpPr>
            <p:spPr>
              <a:xfrm>
                <a:off x="5257800" y="2476094"/>
                <a:ext cx="1240968" cy="3077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1400" b="0" i="0" u="none" strike="noStrike" kern="0" cap="none" spc="0" baseline="0">
                    <a:solidFill>
                      <a:srgbClr val="000000"/>
                    </a:solidFill>
                    <a:uFillTx/>
                    <a:latin typeface="Aharoni" pitchFamily="2"/>
                    <a:cs typeface="Aharoni" pitchFamily="2"/>
                  </a:rPr>
                  <a:t>My Places</a:t>
                </a:r>
                <a:endParaRPr lang="fr-FR" sz="1400" b="0" i="0" u="none" strike="noStrike" kern="1200" cap="none" spc="0" baseline="0">
                  <a:solidFill>
                    <a:srgbClr val="000000"/>
                  </a:solidFill>
                  <a:uFillTx/>
                  <a:latin typeface="Aharoni" pitchFamily="2"/>
                  <a:cs typeface="Aharoni" pitchFamily="2"/>
                </a:endParaRPr>
              </a:p>
            </p:txBody>
          </p:sp>
          <p:sp>
            <p:nvSpPr>
              <p:cNvPr id="16" name="Rectangle : coins arrondis 27">
                <a:extLst>
                  <a:ext uri="{FF2B5EF4-FFF2-40B4-BE49-F238E27FC236}">
                    <a16:creationId xmlns:a16="http://schemas.microsoft.com/office/drawing/2014/main" id="{0A72CA96-843D-E4D8-5ED4-7CACBEB5CCAF}"/>
                  </a:ext>
                </a:extLst>
              </p:cNvPr>
              <p:cNvSpPr/>
              <p:nvPr/>
            </p:nvSpPr>
            <p:spPr>
              <a:xfrm>
                <a:off x="4763274" y="2450747"/>
                <a:ext cx="1698177" cy="351787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108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noFill/>
              <a:ln w="19046" cap="flat">
                <a:solidFill>
                  <a:srgbClr val="A6A6A6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pic>
          <p:nvPicPr>
            <p:cNvPr id="17" name="Graphique 29" descr="Repère avec un remplissage uni">
              <a:extLst>
                <a:ext uri="{FF2B5EF4-FFF2-40B4-BE49-F238E27FC236}">
                  <a16:creationId xmlns:a16="http://schemas.microsoft.com/office/drawing/2014/main" id="{D49569CB-82E6-BE43-D04D-D3EA9FEF0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882676" y="2453490"/>
              <a:ext cx="351449" cy="351449"/>
            </a:xfrm>
            <a:prstGeom prst="rect">
              <a:avLst/>
            </a:prstGeom>
            <a:noFill/>
            <a:ln cap="flat">
              <a:noFill/>
            </a:ln>
          </p:spPr>
        </p:pic>
      </p:grpSp>
      <p:grpSp>
        <p:nvGrpSpPr>
          <p:cNvPr id="18" name="Groupe 36">
            <a:extLst>
              <a:ext uri="{FF2B5EF4-FFF2-40B4-BE49-F238E27FC236}">
                <a16:creationId xmlns:a16="http://schemas.microsoft.com/office/drawing/2014/main" id="{96878942-8A6B-4BE7-675A-00BB2346DBA6}"/>
              </a:ext>
            </a:extLst>
          </p:cNvPr>
          <p:cNvGrpSpPr/>
          <p:nvPr/>
        </p:nvGrpSpPr>
        <p:grpSpPr>
          <a:xfrm>
            <a:off x="4761033" y="1609289"/>
            <a:ext cx="1735503" cy="357630"/>
            <a:chOff x="4761033" y="1609289"/>
            <a:chExt cx="1735503" cy="357630"/>
          </a:xfrm>
        </p:grpSpPr>
        <p:grpSp>
          <p:nvGrpSpPr>
            <p:cNvPr id="19" name="Groupe 30">
              <a:extLst>
                <a:ext uri="{FF2B5EF4-FFF2-40B4-BE49-F238E27FC236}">
                  <a16:creationId xmlns:a16="http://schemas.microsoft.com/office/drawing/2014/main" id="{95052499-356D-65F2-0FC3-CDCB6E1DA53D}"/>
                </a:ext>
              </a:extLst>
            </p:cNvPr>
            <p:cNvGrpSpPr/>
            <p:nvPr/>
          </p:nvGrpSpPr>
          <p:grpSpPr>
            <a:xfrm>
              <a:off x="4761033" y="1615132"/>
              <a:ext cx="1735503" cy="351787"/>
              <a:chOff x="4761033" y="1615132"/>
              <a:chExt cx="1735503" cy="351787"/>
            </a:xfrm>
          </p:grpSpPr>
          <p:sp>
            <p:nvSpPr>
              <p:cNvPr id="20" name="ZoneTexte 31">
                <a:extLst>
                  <a:ext uri="{FF2B5EF4-FFF2-40B4-BE49-F238E27FC236}">
                    <a16:creationId xmlns:a16="http://schemas.microsoft.com/office/drawing/2014/main" id="{1F455AE9-8F98-6CD7-355D-29E1875FAED2}"/>
                  </a:ext>
                </a:extLst>
              </p:cNvPr>
              <p:cNvSpPr txBox="1"/>
              <p:nvPr/>
            </p:nvSpPr>
            <p:spPr>
              <a:xfrm>
                <a:off x="5255568" y="1640488"/>
                <a:ext cx="1240968" cy="307777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square" lIns="91440" tIns="45720" rIns="91440" bIns="4572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fr-FR" sz="1400" b="0" i="0" u="none" strike="noStrike" kern="1200" cap="none" spc="0" baseline="0">
                    <a:solidFill>
                      <a:srgbClr val="000000"/>
                    </a:solidFill>
                    <a:uFillTx/>
                    <a:latin typeface="Aharoni" pitchFamily="2"/>
                    <a:cs typeface="Aharoni" pitchFamily="2"/>
                  </a:rPr>
                  <a:t>Accueil</a:t>
                </a:r>
              </a:p>
            </p:txBody>
          </p:sp>
          <p:sp>
            <p:nvSpPr>
              <p:cNvPr id="21" name="Rectangle : coins arrondis 32">
                <a:extLst>
                  <a:ext uri="{FF2B5EF4-FFF2-40B4-BE49-F238E27FC236}">
                    <a16:creationId xmlns:a16="http://schemas.microsoft.com/office/drawing/2014/main" id="{71E87CA6-021F-E4FE-EC9D-BC8E6A182B2D}"/>
                  </a:ext>
                </a:extLst>
              </p:cNvPr>
              <p:cNvSpPr/>
              <p:nvPr/>
            </p:nvSpPr>
            <p:spPr>
              <a:xfrm>
                <a:off x="4761033" y="1615132"/>
                <a:ext cx="1698177" cy="351787"/>
              </a:xfrm>
              <a:custGeom>
                <a:avLst/>
                <a:gdLst>
                  <a:gd name="f0" fmla="val 10800000"/>
                  <a:gd name="f1" fmla="val 5400000"/>
                  <a:gd name="f2" fmla="val 16200000"/>
                  <a:gd name="f3" fmla="val w"/>
                  <a:gd name="f4" fmla="val h"/>
                  <a:gd name="f5" fmla="val ss"/>
                  <a:gd name="f6" fmla="val 0"/>
                  <a:gd name="f7" fmla="*/ 5419351 1 1725033"/>
                  <a:gd name="f8" fmla="val 45"/>
                  <a:gd name="f9" fmla="val 10800"/>
                  <a:gd name="f10" fmla="abs f3"/>
                  <a:gd name="f11" fmla="abs f4"/>
                  <a:gd name="f12" fmla="abs f5"/>
                  <a:gd name="f13" fmla="*/ f7 1 180"/>
                  <a:gd name="f14" fmla="+- 0 0 f1"/>
                  <a:gd name="f15" fmla="+- f6 f9 0"/>
                  <a:gd name="f16" fmla="?: f10 f3 1"/>
                  <a:gd name="f17" fmla="?: f11 f4 1"/>
                  <a:gd name="f18" fmla="?: f12 f5 1"/>
                  <a:gd name="f19" fmla="*/ f8 f13 1"/>
                  <a:gd name="f20" fmla="+- f6 0 f15"/>
                  <a:gd name="f21" fmla="+- f15 0 f6"/>
                  <a:gd name="f22" fmla="*/ f16 1 21600"/>
                  <a:gd name="f23" fmla="*/ f17 1 21600"/>
                  <a:gd name="f24" fmla="*/ 21600 f16 1"/>
                  <a:gd name="f25" fmla="*/ 21600 f17 1"/>
                  <a:gd name="f26" fmla="+- 0 0 f19"/>
                  <a:gd name="f27" fmla="abs f20"/>
                  <a:gd name="f28" fmla="abs f21"/>
                  <a:gd name="f29" fmla="?: f20 f14 f1"/>
                  <a:gd name="f30" fmla="?: f20 f1 f14"/>
                  <a:gd name="f31" fmla="?: f20 f2 f1"/>
                  <a:gd name="f32" fmla="?: f20 f1 f2"/>
                  <a:gd name="f33" fmla="?: f21 f14 f1"/>
                  <a:gd name="f34" fmla="?: f21 f1 f14"/>
                  <a:gd name="f35" fmla="?: f20 0 f0"/>
                  <a:gd name="f36" fmla="?: f20 f0 0"/>
                  <a:gd name="f37" fmla="min f23 f22"/>
                  <a:gd name="f38" fmla="*/ f24 1 f18"/>
                  <a:gd name="f39" fmla="*/ f25 1 f18"/>
                  <a:gd name="f40" fmla="*/ f26 f0 1"/>
                  <a:gd name="f41" fmla="?: f20 f32 f31"/>
                  <a:gd name="f42" fmla="?: f20 f31 f32"/>
                  <a:gd name="f43" fmla="?: f21 f30 f29"/>
                  <a:gd name="f44" fmla="val f38"/>
                  <a:gd name="f45" fmla="val f39"/>
                  <a:gd name="f46" fmla="*/ f40 1 f7"/>
                  <a:gd name="f47" fmla="?: f21 f42 f41"/>
                  <a:gd name="f48" fmla="*/ f15 f37 1"/>
                  <a:gd name="f49" fmla="*/ f6 f37 1"/>
                  <a:gd name="f50" fmla="*/ f27 f37 1"/>
                  <a:gd name="f51" fmla="*/ f28 f37 1"/>
                  <a:gd name="f52" fmla="+- f45 0 f9"/>
                  <a:gd name="f53" fmla="+- f44 0 f9"/>
                  <a:gd name="f54" fmla="+- f46 0 f1"/>
                  <a:gd name="f55" fmla="*/ f45 f37 1"/>
                  <a:gd name="f56" fmla="*/ f44 f37 1"/>
                  <a:gd name="f57" fmla="+- f45 0 f52"/>
                  <a:gd name="f58" fmla="+- f44 0 f53"/>
                  <a:gd name="f59" fmla="+- f52 0 f45"/>
                  <a:gd name="f60" fmla="+- f53 0 f44"/>
                  <a:gd name="f61" fmla="+- f54 f1 0"/>
                  <a:gd name="f62" fmla="*/ f52 f37 1"/>
                  <a:gd name="f63" fmla="*/ f53 f37 1"/>
                  <a:gd name="f64" fmla="abs f57"/>
                  <a:gd name="f65" fmla="?: f57 0 f0"/>
                  <a:gd name="f66" fmla="?: f57 f0 0"/>
                  <a:gd name="f67" fmla="?: f57 f33 f34"/>
                  <a:gd name="f68" fmla="abs f58"/>
                  <a:gd name="f69" fmla="abs f59"/>
                  <a:gd name="f70" fmla="?: f58 f14 f1"/>
                  <a:gd name="f71" fmla="?: f58 f1 f14"/>
                  <a:gd name="f72" fmla="?: f58 f2 f1"/>
                  <a:gd name="f73" fmla="?: f58 f1 f2"/>
                  <a:gd name="f74" fmla="abs f60"/>
                  <a:gd name="f75" fmla="?: f60 f14 f1"/>
                  <a:gd name="f76" fmla="?: f60 f1 f14"/>
                  <a:gd name="f77" fmla="?: f60 f36 f35"/>
                  <a:gd name="f78" fmla="?: f60 f35 f36"/>
                  <a:gd name="f79" fmla="*/ f61 f7 1"/>
                  <a:gd name="f80" fmla="?: f21 f66 f65"/>
                  <a:gd name="f81" fmla="?: f21 f65 f66"/>
                  <a:gd name="f82" fmla="?: f58 f73 f72"/>
                  <a:gd name="f83" fmla="?: f58 f72 f73"/>
                  <a:gd name="f84" fmla="?: f59 f71 f70"/>
                  <a:gd name="f85" fmla="?: f20 f77 f78"/>
                  <a:gd name="f86" fmla="?: f20 f75 f76"/>
                  <a:gd name="f87" fmla="*/ f79 1 f0"/>
                  <a:gd name="f88" fmla="*/ f64 f37 1"/>
                  <a:gd name="f89" fmla="*/ f68 f37 1"/>
                  <a:gd name="f90" fmla="*/ f69 f37 1"/>
                  <a:gd name="f91" fmla="*/ f74 f37 1"/>
                  <a:gd name="f92" fmla="?: f57 f80 f81"/>
                  <a:gd name="f93" fmla="?: f59 f83 f82"/>
                  <a:gd name="f94" fmla="+- 0 0 f87"/>
                  <a:gd name="f95" fmla="+- 0 0 f94"/>
                  <a:gd name="f96" fmla="*/ f95 f0 1"/>
                  <a:gd name="f97" fmla="*/ f96 1 f7"/>
                  <a:gd name="f98" fmla="+- f97 0 f1"/>
                  <a:gd name="f99" fmla="cos 1 f98"/>
                  <a:gd name="f100" fmla="+- 0 0 f99"/>
                  <a:gd name="f101" fmla="+- 0 0 f100"/>
                  <a:gd name="f102" fmla="val f101"/>
                  <a:gd name="f103" fmla="+- 0 0 f102"/>
                  <a:gd name="f104" fmla="*/ f9 f103 1"/>
                  <a:gd name="f105" fmla="*/ f104 3163 1"/>
                  <a:gd name="f106" fmla="*/ f105 1 7636"/>
                  <a:gd name="f107" fmla="+- f6 f106 0"/>
                  <a:gd name="f108" fmla="+- f44 0 f106"/>
                  <a:gd name="f109" fmla="+- f45 0 f106"/>
                  <a:gd name="f110" fmla="*/ f107 f37 1"/>
                  <a:gd name="f111" fmla="*/ f108 f37 1"/>
                  <a:gd name="f112" fmla="*/ f109 f37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</a:cxnLst>
                <a:rect l="f110" t="f110" r="f111" b="f112"/>
                <a:pathLst>
                  <a:path>
                    <a:moveTo>
                      <a:pt x="f48" y="f49"/>
                    </a:moveTo>
                    <a:arcTo wR="f50" hR="f51" stAng="f47" swAng="f43"/>
                    <a:lnTo>
                      <a:pt x="f49" y="f62"/>
                    </a:lnTo>
                    <a:arcTo wR="f51" hR="f88" stAng="f92" swAng="f67"/>
                    <a:lnTo>
                      <a:pt x="f63" y="f55"/>
                    </a:lnTo>
                    <a:arcTo wR="f89" hR="f90" stAng="f93" swAng="f84"/>
                    <a:lnTo>
                      <a:pt x="f56" y="f48"/>
                    </a:lnTo>
                    <a:arcTo wR="f91" hR="f50" stAng="f85" swAng="f86"/>
                    <a:close/>
                  </a:path>
                </a:pathLst>
              </a:custGeom>
              <a:noFill/>
              <a:ln w="19046" cap="flat">
                <a:solidFill>
                  <a:srgbClr val="A6A6A6"/>
                </a:solidFill>
                <a:prstDash val="solid"/>
                <a:miter/>
              </a:ln>
            </p:spPr>
            <p:txBody>
              <a:bodyPr vert="horz" wrap="square" lIns="91440" tIns="45720" rIns="91440" bIns="45720" anchor="ctr" anchorCtr="1" compatLnSpc="1">
                <a:noAutofit/>
              </a:bodyPr>
              <a:lstStyle/>
              <a:p>
                <a:pPr marL="0" marR="0" lvl="0" indent="0" algn="ctr" defTabSz="914400" rtl="0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fr-FR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endParaRPr>
              </a:p>
            </p:txBody>
          </p:sp>
        </p:grpSp>
        <p:pic>
          <p:nvPicPr>
            <p:cNvPr id="22" name="Graphique 35" descr="Logement avec un remplissage uni">
              <a:extLst>
                <a:ext uri="{FF2B5EF4-FFF2-40B4-BE49-F238E27FC236}">
                  <a16:creationId xmlns:a16="http://schemas.microsoft.com/office/drawing/2014/main" id="{16BEAF2F-73E2-F8C8-570C-E93EF5E57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901979" y="1609289"/>
              <a:ext cx="344939" cy="344939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23" name="ZoneTexte 37">
            <a:extLst>
              <a:ext uri="{FF2B5EF4-FFF2-40B4-BE49-F238E27FC236}">
                <a16:creationId xmlns:a16="http://schemas.microsoft.com/office/drawing/2014/main" id="{B83E2E28-B2E2-0882-4FC5-6074A6722A30}"/>
              </a:ext>
            </a:extLst>
          </p:cNvPr>
          <p:cNvSpPr txBox="1"/>
          <p:nvPr/>
        </p:nvSpPr>
        <p:spPr>
          <a:xfrm>
            <a:off x="4587544" y="960220"/>
            <a:ext cx="1586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Fisherman</a:t>
            </a:r>
          </a:p>
        </p:txBody>
      </p:sp>
      <p:sp>
        <p:nvSpPr>
          <p:cNvPr id="24" name="ZoneTexte 38">
            <a:extLst>
              <a:ext uri="{FF2B5EF4-FFF2-40B4-BE49-F238E27FC236}">
                <a16:creationId xmlns:a16="http://schemas.microsoft.com/office/drawing/2014/main" id="{925DF064-7158-2363-F600-DB999B32688D}"/>
              </a:ext>
            </a:extLst>
          </p:cNvPr>
          <p:cNvSpPr txBox="1"/>
          <p:nvPr/>
        </p:nvSpPr>
        <p:spPr>
          <a:xfrm>
            <a:off x="5176619" y="5842631"/>
            <a:ext cx="1194014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Contact</a:t>
            </a:r>
          </a:p>
        </p:txBody>
      </p:sp>
      <p:pic>
        <p:nvPicPr>
          <p:cNvPr id="25" name="Graphique 40" descr="Enveloppe avec un remplissage uni">
            <a:extLst>
              <a:ext uri="{FF2B5EF4-FFF2-40B4-BE49-F238E27FC236}">
                <a16:creationId xmlns:a16="http://schemas.microsoft.com/office/drawing/2014/main" id="{BFE62066-3FC2-4E8F-352E-51856C06C60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81469" y="5824682"/>
            <a:ext cx="356113" cy="356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5629954B-FE2A-08AD-8EF6-AF72A8EB9C01}"/>
              </a:ext>
            </a:extLst>
          </p:cNvPr>
          <p:cNvSpPr txBox="1"/>
          <p:nvPr/>
        </p:nvSpPr>
        <p:spPr>
          <a:xfrm>
            <a:off x="556498" y="6060422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Side menu</a:t>
            </a:r>
            <a:endParaRPr lang="en-GB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bile Phone Top View With White Screen Stock Photo - Download Image Now -  Smart Phone, Telephone, Mobile Phone - iStock">
            <a:extLst>
              <a:ext uri="{FF2B5EF4-FFF2-40B4-BE49-F238E27FC236}">
                <a16:creationId xmlns:a16="http://schemas.microsoft.com/office/drawing/2014/main" id="{39278475-5ADB-FD42-46E8-E38A516030E2}"/>
              </a:ext>
            </a:extLst>
          </p:cNvPr>
          <p:cNvPicPr>
            <a:picLocks noMove="1" noResize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13806" y="22850"/>
            <a:ext cx="7564392" cy="683514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ZoneTexte 37">
            <a:extLst>
              <a:ext uri="{FF2B5EF4-FFF2-40B4-BE49-F238E27FC236}">
                <a16:creationId xmlns:a16="http://schemas.microsoft.com/office/drawing/2014/main" id="{C0FA6BA6-CCAD-A58B-01F6-4A455442907F}"/>
              </a:ext>
            </a:extLst>
          </p:cNvPr>
          <p:cNvSpPr txBox="1"/>
          <p:nvPr/>
        </p:nvSpPr>
        <p:spPr>
          <a:xfrm>
            <a:off x="5256135" y="960220"/>
            <a:ext cx="1586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Fisherman</a:t>
            </a:r>
          </a:p>
        </p:txBody>
      </p:sp>
      <p:sp>
        <p:nvSpPr>
          <p:cNvPr id="4" name="ZoneTexte 38">
            <a:extLst>
              <a:ext uri="{FF2B5EF4-FFF2-40B4-BE49-F238E27FC236}">
                <a16:creationId xmlns:a16="http://schemas.microsoft.com/office/drawing/2014/main" id="{D5C74D8E-261F-E52F-5901-1CDF8E85B25B}"/>
              </a:ext>
            </a:extLst>
          </p:cNvPr>
          <p:cNvSpPr txBox="1"/>
          <p:nvPr/>
        </p:nvSpPr>
        <p:spPr>
          <a:xfrm>
            <a:off x="5097962" y="1595088"/>
            <a:ext cx="1194014" cy="33855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6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Contact</a:t>
            </a:r>
          </a:p>
        </p:txBody>
      </p:sp>
      <p:pic>
        <p:nvPicPr>
          <p:cNvPr id="5" name="Graphique 40" descr="Enveloppe avec un remplissage uni">
            <a:extLst>
              <a:ext uri="{FF2B5EF4-FFF2-40B4-BE49-F238E27FC236}">
                <a16:creationId xmlns:a16="http://schemas.microsoft.com/office/drawing/2014/main" id="{02B60FAB-046D-2AEA-8D46-60CB5980E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2812" y="1577138"/>
            <a:ext cx="356113" cy="35611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ZoneTexte 25">
            <a:extLst>
              <a:ext uri="{FF2B5EF4-FFF2-40B4-BE49-F238E27FC236}">
                <a16:creationId xmlns:a16="http://schemas.microsoft.com/office/drawing/2014/main" id="{61E90BA7-45A2-0372-2197-E64000C1A611}"/>
              </a:ext>
            </a:extLst>
          </p:cNvPr>
          <p:cNvSpPr txBox="1"/>
          <p:nvPr/>
        </p:nvSpPr>
        <p:spPr>
          <a:xfrm>
            <a:off x="4716904" y="2074609"/>
            <a:ext cx="2758196" cy="147732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For any request please contact :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rgbClr val="000000"/>
                </a:solidFill>
                <a:latin typeface="Aptos"/>
              </a:rPr>
              <a:t>+xx-x-xx-xx-xx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Mail : </a:t>
            </a:r>
            <a:endParaRPr lang="en-US" dirty="0">
              <a:solidFill>
                <a:srgbClr val="000000"/>
              </a:solidFill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dummymail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@gmail.com</a:t>
            </a:r>
            <a:endParaRPr lang="fr-FR" sz="1800" b="0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AECE63A-0CC8-58E8-BBBA-B074009E4EB4}"/>
              </a:ext>
            </a:extLst>
          </p:cNvPr>
          <p:cNvSpPr txBox="1"/>
          <p:nvPr/>
        </p:nvSpPr>
        <p:spPr>
          <a:xfrm>
            <a:off x="556498" y="6060422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Contact page </a:t>
            </a:r>
            <a:endParaRPr lang="en-GB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6925CD5D-D762-3851-E503-CFDFBCC7CD7E}"/>
              </a:ext>
            </a:extLst>
          </p:cNvPr>
          <p:cNvGrpSpPr/>
          <p:nvPr/>
        </p:nvGrpSpPr>
        <p:grpSpPr>
          <a:xfrm>
            <a:off x="273991" y="0"/>
            <a:ext cx="7564392" cy="6835149"/>
            <a:chOff x="2313806" y="13523"/>
            <a:chExt cx="7564392" cy="6835149"/>
          </a:xfrm>
        </p:grpSpPr>
        <p:pic>
          <p:nvPicPr>
            <p:cNvPr id="2" name="Picture 4" descr="Mobile Phone Top View With White Screen Stock Photo - Download Image Now -  Smart Phone, Telephone, Mobile Phone - iStock">
              <a:extLst>
                <a:ext uri="{FF2B5EF4-FFF2-40B4-BE49-F238E27FC236}">
                  <a16:creationId xmlns:a16="http://schemas.microsoft.com/office/drawing/2014/main" id="{675A15B5-F149-F22E-5D05-1D616C371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313806" y="13523"/>
              <a:ext cx="7564392" cy="6835149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3" name="Rectangle : coins arrondis 4">
              <a:extLst>
                <a:ext uri="{FF2B5EF4-FFF2-40B4-BE49-F238E27FC236}">
                  <a16:creationId xmlns:a16="http://schemas.microsoft.com/office/drawing/2014/main" id="{E96A0B16-3B70-76CE-E9A6-9137E324375A}"/>
                </a:ext>
              </a:extLst>
            </p:cNvPr>
            <p:cNvSpPr/>
            <p:nvPr/>
          </p:nvSpPr>
          <p:spPr>
            <a:xfrm flipV="1">
              <a:off x="4833253" y="1054358"/>
              <a:ext cx="195946" cy="4572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angle : coins arrondis 5">
              <a:extLst>
                <a:ext uri="{FF2B5EF4-FFF2-40B4-BE49-F238E27FC236}">
                  <a16:creationId xmlns:a16="http://schemas.microsoft.com/office/drawing/2014/main" id="{5409F59A-B740-2F52-3DD5-0CBEC30F7990}"/>
                </a:ext>
              </a:extLst>
            </p:cNvPr>
            <p:cNvSpPr/>
            <p:nvPr/>
          </p:nvSpPr>
          <p:spPr>
            <a:xfrm flipV="1">
              <a:off x="4836362" y="1132109"/>
              <a:ext cx="195946" cy="4572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angle : coins arrondis 6">
              <a:extLst>
                <a:ext uri="{FF2B5EF4-FFF2-40B4-BE49-F238E27FC236}">
                  <a16:creationId xmlns:a16="http://schemas.microsoft.com/office/drawing/2014/main" id="{601D18CE-7570-6604-589F-F9AC1C899C0C}"/>
                </a:ext>
              </a:extLst>
            </p:cNvPr>
            <p:cNvSpPr/>
            <p:nvPr/>
          </p:nvSpPr>
          <p:spPr>
            <a:xfrm flipV="1">
              <a:off x="4830144" y="1200534"/>
              <a:ext cx="195946" cy="4572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6" name="Graphique 8" descr="Loupe avec un remplissage uni">
              <a:extLst>
                <a:ext uri="{FF2B5EF4-FFF2-40B4-BE49-F238E27FC236}">
                  <a16:creationId xmlns:a16="http://schemas.microsoft.com/office/drawing/2014/main" id="{A6BD5169-4A59-2FB3-6324-A43BD1591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61108" y="926369"/>
              <a:ext cx="457200" cy="45720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8" name="ZoneTexte 1">
              <a:extLst>
                <a:ext uri="{FF2B5EF4-FFF2-40B4-BE49-F238E27FC236}">
                  <a16:creationId xmlns:a16="http://schemas.microsoft.com/office/drawing/2014/main" id="{73464107-4618-D013-4A32-0731747AEEDA}"/>
                </a:ext>
              </a:extLst>
            </p:cNvPr>
            <p:cNvSpPr txBox="1"/>
            <p:nvPr/>
          </p:nvSpPr>
          <p:spPr>
            <a:xfrm>
              <a:off x="5764761" y="1483577"/>
              <a:ext cx="1240968" cy="307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0" i="0" u="none" strike="noStrike" kern="1200" cap="none" spc="0" baseline="0">
                  <a:solidFill>
                    <a:srgbClr val="000000"/>
                  </a:solidFill>
                  <a:uFillTx/>
                  <a:latin typeface="Aharoni" pitchFamily="2"/>
                  <a:cs typeface="Aharoni" pitchFamily="2"/>
                </a:rPr>
                <a:t>My Shots</a:t>
              </a:r>
            </a:p>
          </p:txBody>
        </p:sp>
        <p:sp>
          <p:nvSpPr>
            <p:cNvPr id="9" name="Rectangle : coins arrondis 7">
              <a:extLst>
                <a:ext uri="{FF2B5EF4-FFF2-40B4-BE49-F238E27FC236}">
                  <a16:creationId xmlns:a16="http://schemas.microsoft.com/office/drawing/2014/main" id="{06A84799-A149-6B44-4CB4-ADA2B00C415E}"/>
                </a:ext>
              </a:extLst>
            </p:cNvPr>
            <p:cNvSpPr/>
            <p:nvPr/>
          </p:nvSpPr>
          <p:spPr>
            <a:xfrm>
              <a:off x="4693295" y="2052736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2F2F2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 dirty="0" err="1">
                  <a:solidFill>
                    <a:srgbClr val="000000"/>
                  </a:solidFill>
                  <a:uFillTx/>
                  <a:latin typeface="Calibri"/>
                </a:rPr>
                <a:t>Text</a:t>
              </a:r>
              <a:r>
                <a:rPr lang="fr-FR" sz="1100" b="0" i="0" u="none" strike="noStrike" kern="0" cap="none" spc="0" baseline="0" dirty="0">
                  <a:solidFill>
                    <a:srgbClr val="000000"/>
                  </a:solidFill>
                  <a:uFillTx/>
                  <a:latin typeface="Calibri"/>
                </a:rPr>
                <a:t> to insert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A2809D97-4C69-68EE-7892-D0A04AF085FE}"/>
                </a:ext>
              </a:extLst>
            </p:cNvPr>
            <p:cNvSpPr/>
            <p:nvPr/>
          </p:nvSpPr>
          <p:spPr>
            <a:xfrm>
              <a:off x="4696413" y="2354424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CD51CFF-7BB9-6F3B-BEFC-815715379767}"/>
                </a:ext>
              </a:extLst>
            </p:cNvPr>
            <p:cNvSpPr/>
            <p:nvPr/>
          </p:nvSpPr>
          <p:spPr>
            <a:xfrm>
              <a:off x="4696404" y="2662339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2F2F2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sp>
          <p:nvSpPr>
            <p:cNvPr id="12" name="Rectangle : coins arrondis 15">
              <a:extLst>
                <a:ext uri="{FF2B5EF4-FFF2-40B4-BE49-F238E27FC236}">
                  <a16:creationId xmlns:a16="http://schemas.microsoft.com/office/drawing/2014/main" id="{C239F54D-8CA8-1950-B680-896D4EA3EA15}"/>
                </a:ext>
              </a:extLst>
            </p:cNvPr>
            <p:cNvSpPr/>
            <p:nvPr/>
          </p:nvSpPr>
          <p:spPr>
            <a:xfrm>
              <a:off x="4690186" y="2964027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 err="1">
                  <a:solidFill>
                    <a:srgbClr val="000000"/>
                  </a:solidFill>
                  <a:uFillTx/>
                  <a:latin typeface="Calibri"/>
                </a:rPr>
                <a:t>Text</a:t>
              </a: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 to insert</a:t>
              </a:r>
            </a:p>
          </p:txBody>
        </p:sp>
        <p:sp>
          <p:nvSpPr>
            <p:cNvPr id="13" name="Rectangle : coins arrondis 16">
              <a:extLst>
                <a:ext uri="{FF2B5EF4-FFF2-40B4-BE49-F238E27FC236}">
                  <a16:creationId xmlns:a16="http://schemas.microsoft.com/office/drawing/2014/main" id="{BDDC8B79-17AF-71DD-C806-34AE7638C1FE}"/>
                </a:ext>
              </a:extLst>
            </p:cNvPr>
            <p:cNvSpPr/>
            <p:nvPr/>
          </p:nvSpPr>
          <p:spPr>
            <a:xfrm>
              <a:off x="4696404" y="3268824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2F2F2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sp>
          <p:nvSpPr>
            <p:cNvPr id="14" name="Rectangle : coins arrondis 17">
              <a:extLst>
                <a:ext uri="{FF2B5EF4-FFF2-40B4-BE49-F238E27FC236}">
                  <a16:creationId xmlns:a16="http://schemas.microsoft.com/office/drawing/2014/main" id="{B77607D5-60FB-FC85-39BF-228C6E4C2F7F}"/>
                </a:ext>
              </a:extLst>
            </p:cNvPr>
            <p:cNvSpPr/>
            <p:nvPr/>
          </p:nvSpPr>
          <p:spPr>
            <a:xfrm>
              <a:off x="4693295" y="3573630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sp>
          <p:nvSpPr>
            <p:cNvPr id="15" name="Rectangle : coins arrondis 18">
              <a:extLst>
                <a:ext uri="{FF2B5EF4-FFF2-40B4-BE49-F238E27FC236}">
                  <a16:creationId xmlns:a16="http://schemas.microsoft.com/office/drawing/2014/main" id="{4A3F36BA-74FA-660F-DB84-A8B21DAEDD9A}"/>
                </a:ext>
              </a:extLst>
            </p:cNvPr>
            <p:cNvSpPr/>
            <p:nvPr/>
          </p:nvSpPr>
          <p:spPr>
            <a:xfrm>
              <a:off x="4690177" y="3878427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2F2F2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cxnSp>
          <p:nvCxnSpPr>
            <p:cNvPr id="16" name="Connecteur droit 23">
              <a:extLst>
                <a:ext uri="{FF2B5EF4-FFF2-40B4-BE49-F238E27FC236}">
                  <a16:creationId xmlns:a16="http://schemas.microsoft.com/office/drawing/2014/main" id="{2D69A52A-05DE-65F5-F61A-DAAF738F2411}"/>
                </a:ext>
              </a:extLst>
            </p:cNvPr>
            <p:cNvCxnSpPr/>
            <p:nvPr/>
          </p:nvCxnSpPr>
          <p:spPr>
            <a:xfrm>
              <a:off x="4699513" y="1884779"/>
              <a:ext cx="2761853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  <p:sp>
          <p:nvSpPr>
            <p:cNvPr id="17" name="Organigramme : Connecteur page suivante 25">
              <a:extLst>
                <a:ext uri="{FF2B5EF4-FFF2-40B4-BE49-F238E27FC236}">
                  <a16:creationId xmlns:a16="http://schemas.microsoft.com/office/drawing/2014/main" id="{278A670B-51E7-DDAE-5C43-2B0FC585394D}"/>
                </a:ext>
              </a:extLst>
            </p:cNvPr>
            <p:cNvSpPr/>
            <p:nvPr/>
          </p:nvSpPr>
          <p:spPr>
            <a:xfrm>
              <a:off x="4699513" y="1884779"/>
              <a:ext cx="65315" cy="1244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"/>
                <a:gd name="f4" fmla="val 8"/>
                <a:gd name="f5" fmla="val 5"/>
                <a:gd name="f6" fmla="*/ f0 1 10"/>
                <a:gd name="f7" fmla="*/ f1 1 10"/>
                <a:gd name="f8" fmla="+- f3 0 f2"/>
                <a:gd name="f9" fmla="*/ f8 1 10"/>
                <a:gd name="f10" fmla="*/ f8 4 1"/>
                <a:gd name="f11" fmla="*/ f10 1 5"/>
                <a:gd name="f12" fmla="*/ f2 1 f9"/>
                <a:gd name="f13" fmla="*/ f3 1 f9"/>
                <a:gd name="f14" fmla="*/ f11 1 f9"/>
                <a:gd name="f15" fmla="*/ f12 f6 1"/>
                <a:gd name="f16" fmla="*/ f13 f6 1"/>
                <a:gd name="f17" fmla="*/ f12 f7 1"/>
                <a:gd name="f18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7" r="f16" b="f18"/>
              <a:pathLst>
                <a:path w="10" h="1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3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rgbClr val="000000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8" name="ZoneTexte 28">
              <a:extLst>
                <a:ext uri="{FF2B5EF4-FFF2-40B4-BE49-F238E27FC236}">
                  <a16:creationId xmlns:a16="http://schemas.microsoft.com/office/drawing/2014/main" id="{B6D067D9-AF67-4A25-B9EC-20CA104CDDF0}"/>
                </a:ext>
              </a:extLst>
            </p:cNvPr>
            <p:cNvSpPr txBox="1"/>
            <p:nvPr/>
          </p:nvSpPr>
          <p:spPr>
            <a:xfrm>
              <a:off x="4615534" y="1716703"/>
              <a:ext cx="1586200" cy="21544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date</a:t>
              </a:r>
            </a:p>
          </p:txBody>
        </p:sp>
        <p:cxnSp>
          <p:nvCxnSpPr>
            <p:cNvPr id="19" name="Connecteur droit 29">
              <a:extLst>
                <a:ext uri="{FF2B5EF4-FFF2-40B4-BE49-F238E27FC236}">
                  <a16:creationId xmlns:a16="http://schemas.microsoft.com/office/drawing/2014/main" id="{E4E39DEA-F878-4CCA-93EB-0B1B168A1D74}"/>
                </a:ext>
              </a:extLst>
            </p:cNvPr>
            <p:cNvCxnSpPr/>
            <p:nvPr/>
          </p:nvCxnSpPr>
          <p:spPr>
            <a:xfrm>
              <a:off x="4699513" y="4314468"/>
              <a:ext cx="2761853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  <p:sp>
          <p:nvSpPr>
            <p:cNvPr id="20" name="Organigramme : Connecteur page suivante 30">
              <a:extLst>
                <a:ext uri="{FF2B5EF4-FFF2-40B4-BE49-F238E27FC236}">
                  <a16:creationId xmlns:a16="http://schemas.microsoft.com/office/drawing/2014/main" id="{4B9DB27C-6B59-BC5F-6ACA-D7DFFAF0438E}"/>
                </a:ext>
              </a:extLst>
            </p:cNvPr>
            <p:cNvSpPr/>
            <p:nvPr/>
          </p:nvSpPr>
          <p:spPr>
            <a:xfrm>
              <a:off x="4699513" y="4314468"/>
              <a:ext cx="65315" cy="1244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"/>
                <a:gd name="f4" fmla="val 8"/>
                <a:gd name="f5" fmla="val 5"/>
                <a:gd name="f6" fmla="*/ f0 1 10"/>
                <a:gd name="f7" fmla="*/ f1 1 10"/>
                <a:gd name="f8" fmla="+- f3 0 f2"/>
                <a:gd name="f9" fmla="*/ f8 1 10"/>
                <a:gd name="f10" fmla="*/ f8 4 1"/>
                <a:gd name="f11" fmla="*/ f10 1 5"/>
                <a:gd name="f12" fmla="*/ f2 1 f9"/>
                <a:gd name="f13" fmla="*/ f3 1 f9"/>
                <a:gd name="f14" fmla="*/ f11 1 f9"/>
                <a:gd name="f15" fmla="*/ f12 f6 1"/>
                <a:gd name="f16" fmla="*/ f13 f6 1"/>
                <a:gd name="f17" fmla="*/ f12 f7 1"/>
                <a:gd name="f18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7" r="f16" b="f18"/>
              <a:pathLst>
                <a:path w="10" h="1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3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rgbClr val="000000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1" name="ZoneTexte 31">
              <a:extLst>
                <a:ext uri="{FF2B5EF4-FFF2-40B4-BE49-F238E27FC236}">
                  <a16:creationId xmlns:a16="http://schemas.microsoft.com/office/drawing/2014/main" id="{1EBAB745-2BF6-C4E3-8FE0-493B387FA5BE}"/>
                </a:ext>
              </a:extLst>
            </p:cNvPr>
            <p:cNvSpPr txBox="1"/>
            <p:nvPr/>
          </p:nvSpPr>
          <p:spPr>
            <a:xfrm>
              <a:off x="4615534" y="4146392"/>
              <a:ext cx="1586200" cy="21544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date</a:t>
              </a:r>
            </a:p>
          </p:txBody>
        </p:sp>
        <p:sp>
          <p:nvSpPr>
            <p:cNvPr id="22" name="Rectangle : coins arrondis 33">
              <a:extLst>
                <a:ext uri="{FF2B5EF4-FFF2-40B4-BE49-F238E27FC236}">
                  <a16:creationId xmlns:a16="http://schemas.microsoft.com/office/drawing/2014/main" id="{0B4D358D-F7A2-48A7-A239-91A1B31D9986}"/>
                </a:ext>
              </a:extLst>
            </p:cNvPr>
            <p:cNvSpPr/>
            <p:nvPr/>
          </p:nvSpPr>
          <p:spPr>
            <a:xfrm>
              <a:off x="4690177" y="4482416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2F2F2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sp>
          <p:nvSpPr>
            <p:cNvPr id="23" name="Rectangle : coins arrondis 34">
              <a:extLst>
                <a:ext uri="{FF2B5EF4-FFF2-40B4-BE49-F238E27FC236}">
                  <a16:creationId xmlns:a16="http://schemas.microsoft.com/office/drawing/2014/main" id="{02E88E97-4C69-A32D-8296-CB9F38520D9F}"/>
                </a:ext>
              </a:extLst>
            </p:cNvPr>
            <p:cNvSpPr/>
            <p:nvPr/>
          </p:nvSpPr>
          <p:spPr>
            <a:xfrm>
              <a:off x="4693295" y="4784113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sp>
          <p:nvSpPr>
            <p:cNvPr id="24" name="Rectangle : coins arrondis 35">
              <a:extLst>
                <a:ext uri="{FF2B5EF4-FFF2-40B4-BE49-F238E27FC236}">
                  <a16:creationId xmlns:a16="http://schemas.microsoft.com/office/drawing/2014/main" id="{372A39FD-7C7D-D348-C2AD-AC69B4DCD838}"/>
                </a:ext>
              </a:extLst>
            </p:cNvPr>
            <p:cNvSpPr/>
            <p:nvPr/>
          </p:nvSpPr>
          <p:spPr>
            <a:xfrm>
              <a:off x="4693286" y="5092019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2F2F2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pic>
          <p:nvPicPr>
            <p:cNvPr id="27" name="Graphique 40" descr="Poisson avec un remplissage uni">
              <a:extLst>
                <a:ext uri="{FF2B5EF4-FFF2-40B4-BE49-F238E27FC236}">
                  <a16:creationId xmlns:a16="http://schemas.microsoft.com/office/drawing/2014/main" id="{9BDA4D48-DFCE-805E-DDC7-110F3987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65946" y="1439265"/>
              <a:ext cx="408151" cy="408151"/>
            </a:xfrm>
            <a:prstGeom prst="rect">
              <a:avLst/>
            </a:prstGeom>
            <a:noFill/>
            <a:ln cap="flat">
              <a:noFill/>
            </a:ln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4F8F11B8-035D-C427-17AE-49BDA679097B}"/>
              </a:ext>
            </a:extLst>
          </p:cNvPr>
          <p:cNvSpPr/>
          <p:nvPr/>
        </p:nvSpPr>
        <p:spPr>
          <a:xfrm>
            <a:off x="4572000" y="5493473"/>
            <a:ext cx="706493" cy="56270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27">
            <a:extLst>
              <a:ext uri="{FF2B5EF4-FFF2-40B4-BE49-F238E27FC236}">
                <a16:creationId xmlns:a16="http://schemas.microsoft.com/office/drawing/2014/main" id="{09F9275F-0843-87CD-D079-7B9B2D797350}"/>
              </a:ext>
            </a:extLst>
          </p:cNvPr>
          <p:cNvSpPr txBox="1"/>
          <p:nvPr/>
        </p:nvSpPr>
        <p:spPr>
          <a:xfrm>
            <a:off x="5253136" y="979633"/>
            <a:ext cx="1586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Fisherman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F6B069-9898-5E09-6F1E-B49B2C95C719}"/>
              </a:ext>
            </a:extLst>
          </p:cNvPr>
          <p:cNvSpPr txBox="1"/>
          <p:nvPr/>
        </p:nvSpPr>
        <p:spPr>
          <a:xfrm>
            <a:off x="556498" y="6060422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Shot page</a:t>
            </a:r>
            <a:endParaRPr lang="en-GB" b="1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70CFFC7-C5E4-FCB4-2B3D-173259D52E3D}"/>
              </a:ext>
            </a:extLst>
          </p:cNvPr>
          <p:cNvSpPr/>
          <p:nvPr/>
        </p:nvSpPr>
        <p:spPr>
          <a:xfrm rot="10800000">
            <a:off x="5409115" y="4349093"/>
            <a:ext cx="2613917" cy="498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FCC16CEC-8A47-5903-20A1-6B04E202DE18}"/>
              </a:ext>
            </a:extLst>
          </p:cNvPr>
          <p:cNvSpPr/>
          <p:nvPr/>
        </p:nvSpPr>
        <p:spPr>
          <a:xfrm rot="10800000">
            <a:off x="5278493" y="914880"/>
            <a:ext cx="2613917" cy="498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D4A5A16-4592-5C16-5AC1-9CF468B6BCFB}"/>
              </a:ext>
            </a:extLst>
          </p:cNvPr>
          <p:cNvSpPr txBox="1"/>
          <p:nvPr/>
        </p:nvSpPr>
        <p:spPr>
          <a:xfrm>
            <a:off x="7990777" y="97963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Shots searching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79FB61E-554F-A3C9-E3D8-2C874D247A1B}"/>
              </a:ext>
            </a:extLst>
          </p:cNvPr>
          <p:cNvSpPr txBox="1"/>
          <p:nvPr/>
        </p:nvSpPr>
        <p:spPr>
          <a:xfrm>
            <a:off x="8035466" y="4426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Shots details</a:t>
            </a:r>
          </a:p>
        </p:txBody>
      </p:sp>
      <p:pic>
        <p:nvPicPr>
          <p:cNvPr id="37" name="Graphique 36" descr="Ajouter avec un remplissage uni">
            <a:extLst>
              <a:ext uri="{FF2B5EF4-FFF2-40B4-BE49-F238E27FC236}">
                <a16:creationId xmlns:a16="http://schemas.microsoft.com/office/drawing/2014/main" id="{B09713A8-150E-0A5A-E6CB-9D64737C5C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43892" y="5507720"/>
            <a:ext cx="562708" cy="562708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D51B7E5D-4A22-D44F-1A49-28E5CAA7DD77}"/>
              </a:ext>
            </a:extLst>
          </p:cNvPr>
          <p:cNvSpPr/>
          <p:nvPr/>
        </p:nvSpPr>
        <p:spPr>
          <a:xfrm rot="10800000">
            <a:off x="5266997" y="5571588"/>
            <a:ext cx="2613917" cy="498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AAACD13-17E3-9F65-4ABD-6EF3F01C28A9}"/>
              </a:ext>
            </a:extLst>
          </p:cNvPr>
          <p:cNvSpPr txBox="1"/>
          <p:nvPr/>
        </p:nvSpPr>
        <p:spPr>
          <a:xfrm>
            <a:off x="7990777" y="565900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Add a shot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bile Phone Top View With White Screen Stock Photo - Download Image Now -  Smart Phone, Telephone, Mobile Phone - iStock">
            <a:extLst>
              <a:ext uri="{FF2B5EF4-FFF2-40B4-BE49-F238E27FC236}">
                <a16:creationId xmlns:a16="http://schemas.microsoft.com/office/drawing/2014/main" id="{91068691-6790-3B1C-BC4F-CD79A23B69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13806" y="13523"/>
            <a:ext cx="7564392" cy="683514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 : coins arrondis 4">
            <a:extLst>
              <a:ext uri="{FF2B5EF4-FFF2-40B4-BE49-F238E27FC236}">
                <a16:creationId xmlns:a16="http://schemas.microsoft.com/office/drawing/2014/main" id="{B2FD5F64-3656-7C07-EE3B-F37E4C9235D5}"/>
              </a:ext>
            </a:extLst>
          </p:cNvPr>
          <p:cNvSpPr/>
          <p:nvPr/>
        </p:nvSpPr>
        <p:spPr>
          <a:xfrm flipV="1">
            <a:off x="4833253" y="1054358"/>
            <a:ext cx="195946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 : coins arrondis 5">
            <a:extLst>
              <a:ext uri="{FF2B5EF4-FFF2-40B4-BE49-F238E27FC236}">
                <a16:creationId xmlns:a16="http://schemas.microsoft.com/office/drawing/2014/main" id="{E84AD049-70E0-43D1-5FCA-3DA3CB9DAE3E}"/>
              </a:ext>
            </a:extLst>
          </p:cNvPr>
          <p:cNvSpPr/>
          <p:nvPr/>
        </p:nvSpPr>
        <p:spPr>
          <a:xfrm flipV="1">
            <a:off x="4836362" y="1132109"/>
            <a:ext cx="195946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6">
            <a:extLst>
              <a:ext uri="{FF2B5EF4-FFF2-40B4-BE49-F238E27FC236}">
                <a16:creationId xmlns:a16="http://schemas.microsoft.com/office/drawing/2014/main" id="{11972C0D-CF04-9DE1-A08A-BC2C8A0BBFF4}"/>
              </a:ext>
            </a:extLst>
          </p:cNvPr>
          <p:cNvSpPr/>
          <p:nvPr/>
        </p:nvSpPr>
        <p:spPr>
          <a:xfrm flipV="1">
            <a:off x="4830144" y="1200534"/>
            <a:ext cx="195946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Graphique 8" descr="Loupe avec un remplissage uni">
            <a:extLst>
              <a:ext uri="{FF2B5EF4-FFF2-40B4-BE49-F238E27FC236}">
                <a16:creationId xmlns:a16="http://schemas.microsoft.com/office/drawing/2014/main" id="{0A509340-6C5C-67C2-F717-7CDBC23A7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1108" y="926369"/>
            <a:ext cx="457200" cy="4572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27">
            <a:extLst>
              <a:ext uri="{FF2B5EF4-FFF2-40B4-BE49-F238E27FC236}">
                <a16:creationId xmlns:a16="http://schemas.microsoft.com/office/drawing/2014/main" id="{9264830C-6F00-BF66-E137-A57C70843F68}"/>
              </a:ext>
            </a:extLst>
          </p:cNvPr>
          <p:cNvSpPr txBox="1"/>
          <p:nvPr/>
        </p:nvSpPr>
        <p:spPr>
          <a:xfrm>
            <a:off x="5253136" y="979633"/>
            <a:ext cx="1586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Fisherman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42F0822-D858-F302-BCF0-4C14E24FE3FE}"/>
              </a:ext>
            </a:extLst>
          </p:cNvPr>
          <p:cNvSpPr/>
          <p:nvPr/>
        </p:nvSpPr>
        <p:spPr>
          <a:xfrm>
            <a:off x="4699504" y="1956327"/>
            <a:ext cx="2761862" cy="4170779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1313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F2F2F2"/>
          </a:solidFill>
          <a:ln w="12701" cap="flat">
            <a:solidFill>
              <a:srgbClr val="A6A6A6"/>
            </a:solidFill>
            <a:prstDash val="solid"/>
            <a:miter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9" name="Connecteur droit 23">
            <a:extLst>
              <a:ext uri="{FF2B5EF4-FFF2-40B4-BE49-F238E27FC236}">
                <a16:creationId xmlns:a16="http://schemas.microsoft.com/office/drawing/2014/main" id="{253DF5E8-223D-0A1E-B663-D18B3AC60EA8}"/>
              </a:ext>
            </a:extLst>
          </p:cNvPr>
          <p:cNvCxnSpPr/>
          <p:nvPr/>
        </p:nvCxnSpPr>
        <p:spPr>
          <a:xfrm>
            <a:off x="4699513" y="1884779"/>
            <a:ext cx="2761853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0" name="Organigramme : Connecteur page suivante 25">
            <a:extLst>
              <a:ext uri="{FF2B5EF4-FFF2-40B4-BE49-F238E27FC236}">
                <a16:creationId xmlns:a16="http://schemas.microsoft.com/office/drawing/2014/main" id="{C3C2E59A-06DC-C099-7E1B-BA59D9607E77}"/>
              </a:ext>
            </a:extLst>
          </p:cNvPr>
          <p:cNvSpPr/>
          <p:nvPr/>
        </p:nvSpPr>
        <p:spPr>
          <a:xfrm>
            <a:off x="4699513" y="1884779"/>
            <a:ext cx="65315" cy="124413"/>
          </a:xfrm>
          <a:custGeom>
            <a:avLst/>
            <a:gdLst>
              <a:gd name="f0" fmla="val w"/>
              <a:gd name="f1" fmla="val h"/>
              <a:gd name="f2" fmla="val 0"/>
              <a:gd name="f3" fmla="val 10"/>
              <a:gd name="f4" fmla="val 8"/>
              <a:gd name="f5" fmla="val 5"/>
              <a:gd name="f6" fmla="*/ f0 1 10"/>
              <a:gd name="f7" fmla="*/ f1 1 10"/>
              <a:gd name="f8" fmla="+- f3 0 f2"/>
              <a:gd name="f9" fmla="*/ f8 1 10"/>
              <a:gd name="f10" fmla="*/ f8 4 1"/>
              <a:gd name="f11" fmla="*/ f10 1 5"/>
              <a:gd name="f12" fmla="*/ f2 1 f9"/>
              <a:gd name="f13" fmla="*/ f3 1 f9"/>
              <a:gd name="f14" fmla="*/ f11 1 f9"/>
              <a:gd name="f15" fmla="*/ f12 f6 1"/>
              <a:gd name="f16" fmla="*/ f13 f6 1"/>
              <a:gd name="f17" fmla="*/ f12 f7 1"/>
              <a:gd name="f18" fmla="*/ f14 f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5" t="f17" r="f16" b="f18"/>
            <a:pathLst>
              <a:path w="10" h="10">
                <a:moveTo>
                  <a:pt x="f2" y="f2"/>
                </a:moveTo>
                <a:lnTo>
                  <a:pt x="f3" y="f2"/>
                </a:lnTo>
                <a:lnTo>
                  <a:pt x="f3" y="f4"/>
                </a:lnTo>
                <a:lnTo>
                  <a:pt x="f5" y="f3"/>
                </a:lnTo>
                <a:lnTo>
                  <a:pt x="f2" y="f4"/>
                </a:lnTo>
                <a:close/>
              </a:path>
            </a:pathLst>
          </a:custGeom>
          <a:solidFill>
            <a:srgbClr val="000000"/>
          </a:solidFill>
          <a:ln w="12701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ZoneTexte 28">
            <a:extLst>
              <a:ext uri="{FF2B5EF4-FFF2-40B4-BE49-F238E27FC236}">
                <a16:creationId xmlns:a16="http://schemas.microsoft.com/office/drawing/2014/main" id="{10924D6D-7573-A0BF-C728-AAF651800A64}"/>
              </a:ext>
            </a:extLst>
          </p:cNvPr>
          <p:cNvSpPr txBox="1"/>
          <p:nvPr/>
        </p:nvSpPr>
        <p:spPr>
          <a:xfrm>
            <a:off x="4615534" y="1716703"/>
            <a:ext cx="1586200" cy="2154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800">
                <a:solidFill>
                  <a:srgbClr val="000000"/>
                </a:solidFill>
                <a:latin typeface="Calibri"/>
              </a:rPr>
              <a:t>08</a:t>
            </a:r>
            <a:r>
              <a:rPr lang="fr-FR" sz="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/03/2024</a:t>
            </a:r>
          </a:p>
        </p:txBody>
      </p:sp>
      <p:sp>
        <p:nvSpPr>
          <p:cNvPr id="12" name="ZoneTexte 2">
            <a:extLst>
              <a:ext uri="{FF2B5EF4-FFF2-40B4-BE49-F238E27FC236}">
                <a16:creationId xmlns:a16="http://schemas.microsoft.com/office/drawing/2014/main" id="{B81AB47C-CD98-D190-88A8-2D57BF5118A3}"/>
              </a:ext>
            </a:extLst>
          </p:cNvPr>
          <p:cNvSpPr txBox="1"/>
          <p:nvPr/>
        </p:nvSpPr>
        <p:spPr>
          <a:xfrm>
            <a:off x="4736829" y="2056933"/>
            <a:ext cx="2761862" cy="4308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Text</a:t>
            </a:r>
            <a:r>
              <a:rPr lang="fr-FR" sz="1100" b="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to insert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3" name="Rectangle : coins arrondis 11">
            <a:extLst>
              <a:ext uri="{FF2B5EF4-FFF2-40B4-BE49-F238E27FC236}">
                <a16:creationId xmlns:a16="http://schemas.microsoft.com/office/drawing/2014/main" id="{D63EACDB-196D-F2AF-3203-2AC0924241C0}"/>
              </a:ext>
            </a:extLst>
          </p:cNvPr>
          <p:cNvSpPr/>
          <p:nvPr/>
        </p:nvSpPr>
        <p:spPr>
          <a:xfrm>
            <a:off x="4830144" y="2487826"/>
            <a:ext cx="1020159" cy="9411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9046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Rectangle : coins arrondis 12">
            <a:extLst>
              <a:ext uri="{FF2B5EF4-FFF2-40B4-BE49-F238E27FC236}">
                <a16:creationId xmlns:a16="http://schemas.microsoft.com/office/drawing/2014/main" id="{1DE4A59A-656C-5942-6944-3D39B047610F}"/>
              </a:ext>
            </a:extLst>
          </p:cNvPr>
          <p:cNvSpPr/>
          <p:nvPr/>
        </p:nvSpPr>
        <p:spPr>
          <a:xfrm>
            <a:off x="6206398" y="2487826"/>
            <a:ext cx="1020159" cy="9411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9046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Rectangle : coins arrondis 13">
            <a:extLst>
              <a:ext uri="{FF2B5EF4-FFF2-40B4-BE49-F238E27FC236}">
                <a16:creationId xmlns:a16="http://schemas.microsoft.com/office/drawing/2014/main" id="{DBA9B8E5-5139-DE82-C16B-F1E6DB8F1B67}"/>
              </a:ext>
            </a:extLst>
          </p:cNvPr>
          <p:cNvSpPr/>
          <p:nvPr/>
        </p:nvSpPr>
        <p:spPr>
          <a:xfrm>
            <a:off x="4830144" y="3648876"/>
            <a:ext cx="1020159" cy="9411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9046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Rectangle : coins arrondis 14">
            <a:extLst>
              <a:ext uri="{FF2B5EF4-FFF2-40B4-BE49-F238E27FC236}">
                <a16:creationId xmlns:a16="http://schemas.microsoft.com/office/drawing/2014/main" id="{28A58E6A-7172-4F23-7DB4-0300DAF8B4E4}"/>
              </a:ext>
            </a:extLst>
          </p:cNvPr>
          <p:cNvSpPr/>
          <p:nvPr/>
        </p:nvSpPr>
        <p:spPr>
          <a:xfrm>
            <a:off x="6198617" y="3635325"/>
            <a:ext cx="1020159" cy="9411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9046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Rectangle : coins arrondis 19">
            <a:extLst>
              <a:ext uri="{FF2B5EF4-FFF2-40B4-BE49-F238E27FC236}">
                <a16:creationId xmlns:a16="http://schemas.microsoft.com/office/drawing/2014/main" id="{D636BBC7-1548-BA3C-9505-66F0D78560AA}"/>
              </a:ext>
            </a:extLst>
          </p:cNvPr>
          <p:cNvSpPr/>
          <p:nvPr/>
        </p:nvSpPr>
        <p:spPr>
          <a:xfrm>
            <a:off x="4830144" y="4862468"/>
            <a:ext cx="1020159" cy="9411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9046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8" name="Rectangle : coins arrondis 20">
            <a:extLst>
              <a:ext uri="{FF2B5EF4-FFF2-40B4-BE49-F238E27FC236}">
                <a16:creationId xmlns:a16="http://schemas.microsoft.com/office/drawing/2014/main" id="{6DD6FE45-3D72-30BB-59A4-03C2BC398CC9}"/>
              </a:ext>
            </a:extLst>
          </p:cNvPr>
          <p:cNvSpPr/>
          <p:nvPr/>
        </p:nvSpPr>
        <p:spPr>
          <a:xfrm>
            <a:off x="6198617" y="4861453"/>
            <a:ext cx="1020159" cy="9411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noFill/>
          <a:ln w="19046" cap="flat">
            <a:solidFill>
              <a:srgbClr val="172C51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ZoneTexte 21">
            <a:extLst>
              <a:ext uri="{FF2B5EF4-FFF2-40B4-BE49-F238E27FC236}">
                <a16:creationId xmlns:a16="http://schemas.microsoft.com/office/drawing/2014/main" id="{E627B819-2EF5-62D3-D310-3F55E0522F15}"/>
              </a:ext>
            </a:extLst>
          </p:cNvPr>
          <p:cNvSpPr txBox="1"/>
          <p:nvPr/>
        </p:nvSpPr>
        <p:spPr>
          <a:xfrm>
            <a:off x="4921117" y="2539471"/>
            <a:ext cx="83820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Pressure</a:t>
            </a:r>
          </a:p>
        </p:txBody>
      </p:sp>
      <p:sp>
        <p:nvSpPr>
          <p:cNvPr id="20" name="ZoneTexte 22">
            <a:extLst>
              <a:ext uri="{FF2B5EF4-FFF2-40B4-BE49-F238E27FC236}">
                <a16:creationId xmlns:a16="http://schemas.microsoft.com/office/drawing/2014/main" id="{551541E8-9BC8-D90D-35BA-612156B3260B}"/>
              </a:ext>
            </a:extLst>
          </p:cNvPr>
          <p:cNvSpPr txBox="1"/>
          <p:nvPr/>
        </p:nvSpPr>
        <p:spPr>
          <a:xfrm>
            <a:off x="6198617" y="2539462"/>
            <a:ext cx="1064471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Temperature</a:t>
            </a:r>
          </a:p>
        </p:txBody>
      </p:sp>
      <p:sp>
        <p:nvSpPr>
          <p:cNvPr id="21" name="ZoneTexte 24">
            <a:extLst>
              <a:ext uri="{FF2B5EF4-FFF2-40B4-BE49-F238E27FC236}">
                <a16:creationId xmlns:a16="http://schemas.microsoft.com/office/drawing/2014/main" id="{5C8026C6-7175-880D-D22C-ABAA98537393}"/>
              </a:ext>
            </a:extLst>
          </p:cNvPr>
          <p:cNvSpPr txBox="1"/>
          <p:nvPr/>
        </p:nvSpPr>
        <p:spPr>
          <a:xfrm>
            <a:off x="4911781" y="3701408"/>
            <a:ext cx="83820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Montage</a:t>
            </a:r>
          </a:p>
        </p:txBody>
      </p:sp>
      <p:sp>
        <p:nvSpPr>
          <p:cNvPr id="22" name="ZoneTexte 26">
            <a:extLst>
              <a:ext uri="{FF2B5EF4-FFF2-40B4-BE49-F238E27FC236}">
                <a16:creationId xmlns:a16="http://schemas.microsoft.com/office/drawing/2014/main" id="{7B923EB2-0642-FA25-5593-230EA492BA5D}"/>
              </a:ext>
            </a:extLst>
          </p:cNvPr>
          <p:cNvSpPr txBox="1"/>
          <p:nvPr/>
        </p:nvSpPr>
        <p:spPr>
          <a:xfrm>
            <a:off x="6289590" y="3699927"/>
            <a:ext cx="83820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0" cap="none" spc="0" baseline="0">
                <a:solidFill>
                  <a:srgbClr val="7F7F7F"/>
                </a:solidFill>
                <a:uFillTx/>
                <a:latin typeface="Calibri"/>
              </a:rPr>
              <a:t>Bait</a:t>
            </a:r>
            <a:endParaRPr lang="fr-FR" sz="1200" b="1" i="0" u="none" strike="noStrike" kern="1200" cap="none" spc="0" baseline="0">
              <a:solidFill>
                <a:srgbClr val="7F7F7F"/>
              </a:solidFill>
              <a:uFillTx/>
              <a:latin typeface="Calibri"/>
            </a:endParaRPr>
          </a:p>
        </p:txBody>
      </p:sp>
      <p:sp>
        <p:nvSpPr>
          <p:cNvPr id="23" name="ZoneTexte 32">
            <a:extLst>
              <a:ext uri="{FF2B5EF4-FFF2-40B4-BE49-F238E27FC236}">
                <a16:creationId xmlns:a16="http://schemas.microsoft.com/office/drawing/2014/main" id="{35988D8C-8CAE-0FA0-93E6-C340752D1B2A}"/>
              </a:ext>
            </a:extLst>
          </p:cNvPr>
          <p:cNvSpPr txBox="1"/>
          <p:nvPr/>
        </p:nvSpPr>
        <p:spPr>
          <a:xfrm>
            <a:off x="4866299" y="4935327"/>
            <a:ext cx="929176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Wind</a:t>
            </a:r>
          </a:p>
        </p:txBody>
      </p:sp>
      <p:sp>
        <p:nvSpPr>
          <p:cNvPr id="24" name="ZoneTexte 38">
            <a:extLst>
              <a:ext uri="{FF2B5EF4-FFF2-40B4-BE49-F238E27FC236}">
                <a16:creationId xmlns:a16="http://schemas.microsoft.com/office/drawing/2014/main" id="{33EFE89E-23EC-CFE3-250E-5400A6F96CF7}"/>
              </a:ext>
            </a:extLst>
          </p:cNvPr>
          <p:cNvSpPr txBox="1"/>
          <p:nvPr/>
        </p:nvSpPr>
        <p:spPr>
          <a:xfrm>
            <a:off x="6288822" y="4935327"/>
            <a:ext cx="838203" cy="276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200" b="1" i="0" u="none" strike="noStrike" kern="1200" cap="none" spc="0" baseline="0">
                <a:solidFill>
                  <a:srgbClr val="7F7F7F"/>
                </a:solidFill>
                <a:uFillTx/>
                <a:latin typeface="Calibri"/>
              </a:rPr>
              <a:t>Place</a:t>
            </a:r>
          </a:p>
        </p:txBody>
      </p:sp>
      <p:sp>
        <p:nvSpPr>
          <p:cNvPr id="32" name="ZoneTexte 47">
            <a:extLst>
              <a:ext uri="{FF2B5EF4-FFF2-40B4-BE49-F238E27FC236}">
                <a16:creationId xmlns:a16="http://schemas.microsoft.com/office/drawing/2014/main" id="{3494E780-B186-C361-1560-05D1BFB8FF9B}"/>
              </a:ext>
            </a:extLst>
          </p:cNvPr>
          <p:cNvSpPr txBox="1"/>
          <p:nvPr/>
        </p:nvSpPr>
        <p:spPr>
          <a:xfrm>
            <a:off x="5768647" y="1483037"/>
            <a:ext cx="12409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My Shots</a:t>
            </a:r>
          </a:p>
        </p:txBody>
      </p:sp>
      <p:pic>
        <p:nvPicPr>
          <p:cNvPr id="33" name="Graphique 48" descr="Poisson avec un remplissage uni">
            <a:extLst>
              <a:ext uri="{FF2B5EF4-FFF2-40B4-BE49-F238E27FC236}">
                <a16:creationId xmlns:a16="http://schemas.microsoft.com/office/drawing/2014/main" id="{C4B717B8-5A37-E763-DE6B-9515BCC78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9832" y="1438726"/>
            <a:ext cx="408151" cy="40815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680B7AF1-213E-714C-A9E2-4B3DF20B8EA0}"/>
              </a:ext>
            </a:extLst>
          </p:cNvPr>
          <p:cNvSpPr/>
          <p:nvPr/>
        </p:nvSpPr>
        <p:spPr>
          <a:xfrm>
            <a:off x="4989559" y="2890753"/>
            <a:ext cx="723894" cy="470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BA85570-FDAE-F699-C1C8-A9D07E242CE9}"/>
              </a:ext>
            </a:extLst>
          </p:cNvPr>
          <p:cNvSpPr/>
          <p:nvPr/>
        </p:nvSpPr>
        <p:spPr>
          <a:xfrm>
            <a:off x="6354530" y="2887436"/>
            <a:ext cx="723894" cy="470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4158784-B502-09DB-EB59-85733C036650}"/>
              </a:ext>
            </a:extLst>
          </p:cNvPr>
          <p:cNvSpPr/>
          <p:nvPr/>
        </p:nvSpPr>
        <p:spPr>
          <a:xfrm>
            <a:off x="4968935" y="4015532"/>
            <a:ext cx="723894" cy="470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8EBEFF-C103-7758-6057-BF62EB5B4F34}"/>
              </a:ext>
            </a:extLst>
          </p:cNvPr>
          <p:cNvSpPr/>
          <p:nvPr/>
        </p:nvSpPr>
        <p:spPr>
          <a:xfrm>
            <a:off x="5007885" y="5231465"/>
            <a:ext cx="723894" cy="4705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C1D9174-AB57-F1F6-84D3-797638D12535}"/>
              </a:ext>
            </a:extLst>
          </p:cNvPr>
          <p:cNvGrpSpPr/>
          <p:nvPr/>
        </p:nvGrpSpPr>
        <p:grpSpPr>
          <a:xfrm>
            <a:off x="708531" y="715647"/>
            <a:ext cx="3529854" cy="1569660"/>
            <a:chOff x="837251" y="4486119"/>
            <a:chExt cx="3529854" cy="156966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3C49176-97B8-C1BB-95EA-86AE0ADBDF55}"/>
                </a:ext>
              </a:extLst>
            </p:cNvPr>
            <p:cNvSpPr/>
            <p:nvPr/>
          </p:nvSpPr>
          <p:spPr>
            <a:xfrm>
              <a:off x="837251" y="4760878"/>
              <a:ext cx="723894" cy="47058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6C4F8006-6381-FB2D-5724-6842541C8D82}"/>
                </a:ext>
              </a:extLst>
            </p:cNvPr>
            <p:cNvSpPr txBox="1"/>
            <p:nvPr/>
          </p:nvSpPr>
          <p:spPr>
            <a:xfrm>
              <a:off x="1623905" y="4486119"/>
              <a:ext cx="27432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/>
                <a:t>Fulfilled by the users 10 </a:t>
              </a:r>
              <a:r>
                <a:rPr lang="en-GB" sz="3200" err="1"/>
                <a:t>caracters</a:t>
              </a:r>
              <a:r>
                <a:rPr lang="en-GB" sz="3200"/>
                <a:t> limit</a:t>
              </a:r>
              <a:endParaRPr lang="en-GB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B203F96D-0E6C-F83B-958A-554700B2842C}"/>
              </a:ext>
            </a:extLst>
          </p:cNvPr>
          <p:cNvGrpSpPr/>
          <p:nvPr/>
        </p:nvGrpSpPr>
        <p:grpSpPr>
          <a:xfrm>
            <a:off x="564119" y="4031409"/>
            <a:ext cx="3529854" cy="2062103"/>
            <a:chOff x="837251" y="4486119"/>
            <a:chExt cx="3529854" cy="206210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E46B4B-8D12-8751-D661-F84066FF4659}"/>
                </a:ext>
              </a:extLst>
            </p:cNvPr>
            <p:cNvSpPr/>
            <p:nvPr/>
          </p:nvSpPr>
          <p:spPr>
            <a:xfrm>
              <a:off x="837251" y="4760878"/>
              <a:ext cx="723894" cy="47058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65EE379-CEA6-5C79-A512-04651017A9A8}"/>
                </a:ext>
              </a:extLst>
            </p:cNvPr>
            <p:cNvSpPr txBox="1"/>
            <p:nvPr/>
          </p:nvSpPr>
          <p:spPr>
            <a:xfrm>
              <a:off x="1623905" y="4486119"/>
              <a:ext cx="2743200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/>
                <a:t>Fulfilled by the users 30 </a:t>
              </a:r>
              <a:r>
                <a:rPr lang="en-GB" sz="3200" err="1"/>
                <a:t>caracters</a:t>
              </a:r>
              <a:r>
                <a:rPr lang="en-GB" sz="3200"/>
                <a:t> limit</a:t>
              </a:r>
            </a:p>
            <a:p>
              <a:r>
                <a:rPr lang="en-GB" sz="3200"/>
                <a:t>On 2 line</a:t>
              </a:r>
              <a:endParaRPr lang="en-GB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814FD55-B447-848E-A488-0B0AF2804291}"/>
              </a:ext>
            </a:extLst>
          </p:cNvPr>
          <p:cNvSpPr/>
          <p:nvPr/>
        </p:nvSpPr>
        <p:spPr>
          <a:xfrm>
            <a:off x="6326552" y="4072167"/>
            <a:ext cx="723894" cy="470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512041-3695-EC75-E035-A0CCD0CC4398}"/>
              </a:ext>
            </a:extLst>
          </p:cNvPr>
          <p:cNvSpPr/>
          <p:nvPr/>
        </p:nvSpPr>
        <p:spPr>
          <a:xfrm>
            <a:off x="6370169" y="5261987"/>
            <a:ext cx="723894" cy="4705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obile Phone Top View With White Screen Stock Photo - Download Image Now -  Smart Phone, Telephone, Mobile Phone - iStock">
            <a:extLst>
              <a:ext uri="{FF2B5EF4-FFF2-40B4-BE49-F238E27FC236}">
                <a16:creationId xmlns:a16="http://schemas.microsoft.com/office/drawing/2014/main" id="{5A27EEC9-34F1-9F4B-A7EB-FD8E1C8B4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313806" y="13523"/>
            <a:ext cx="7564392" cy="683514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tangle : coins arrondis 4">
            <a:extLst>
              <a:ext uri="{FF2B5EF4-FFF2-40B4-BE49-F238E27FC236}">
                <a16:creationId xmlns:a16="http://schemas.microsoft.com/office/drawing/2014/main" id="{01E6B1C2-2BE9-522A-4821-12A7FFF5E995}"/>
              </a:ext>
            </a:extLst>
          </p:cNvPr>
          <p:cNvSpPr/>
          <p:nvPr/>
        </p:nvSpPr>
        <p:spPr>
          <a:xfrm flipV="1">
            <a:off x="4833253" y="1054358"/>
            <a:ext cx="195946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Rectangle : coins arrondis 5">
            <a:extLst>
              <a:ext uri="{FF2B5EF4-FFF2-40B4-BE49-F238E27FC236}">
                <a16:creationId xmlns:a16="http://schemas.microsoft.com/office/drawing/2014/main" id="{4BBF56CE-E3AE-09A0-BC31-2FF691970BCC}"/>
              </a:ext>
            </a:extLst>
          </p:cNvPr>
          <p:cNvSpPr/>
          <p:nvPr/>
        </p:nvSpPr>
        <p:spPr>
          <a:xfrm flipV="1">
            <a:off x="4836362" y="1132109"/>
            <a:ext cx="195946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Rectangle : coins arrondis 6">
            <a:extLst>
              <a:ext uri="{FF2B5EF4-FFF2-40B4-BE49-F238E27FC236}">
                <a16:creationId xmlns:a16="http://schemas.microsoft.com/office/drawing/2014/main" id="{8AC24CB2-0AFC-E6DE-CF9F-9421BE5CE725}"/>
              </a:ext>
            </a:extLst>
          </p:cNvPr>
          <p:cNvSpPr/>
          <p:nvPr/>
        </p:nvSpPr>
        <p:spPr>
          <a:xfrm flipV="1">
            <a:off x="4830144" y="1200534"/>
            <a:ext cx="195946" cy="4572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Graphique 8" descr="Loupe avec un remplissage uni">
            <a:extLst>
              <a:ext uri="{FF2B5EF4-FFF2-40B4-BE49-F238E27FC236}">
                <a16:creationId xmlns:a16="http://schemas.microsoft.com/office/drawing/2014/main" id="{2EEC1E1D-7143-6146-7345-2EF591BCE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1108" y="926369"/>
            <a:ext cx="457200" cy="4572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ZoneTexte 27">
            <a:extLst>
              <a:ext uri="{FF2B5EF4-FFF2-40B4-BE49-F238E27FC236}">
                <a16:creationId xmlns:a16="http://schemas.microsoft.com/office/drawing/2014/main" id="{47E8D5AB-A195-6C12-858B-CF28773BB2B5}"/>
              </a:ext>
            </a:extLst>
          </p:cNvPr>
          <p:cNvSpPr txBox="1"/>
          <p:nvPr/>
        </p:nvSpPr>
        <p:spPr>
          <a:xfrm>
            <a:off x="5253136" y="979633"/>
            <a:ext cx="1586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Fisherman</a:t>
            </a:r>
          </a:p>
        </p:txBody>
      </p:sp>
      <p:sp>
        <p:nvSpPr>
          <p:cNvPr id="8" name="ZoneTexte 1">
            <a:extLst>
              <a:ext uri="{FF2B5EF4-FFF2-40B4-BE49-F238E27FC236}">
                <a16:creationId xmlns:a16="http://schemas.microsoft.com/office/drawing/2014/main" id="{8987EBD8-4F7B-5603-9B0E-EF9BC08A2464}"/>
              </a:ext>
            </a:extLst>
          </p:cNvPr>
          <p:cNvSpPr txBox="1"/>
          <p:nvPr/>
        </p:nvSpPr>
        <p:spPr>
          <a:xfrm>
            <a:off x="5764761" y="1483577"/>
            <a:ext cx="1240968" cy="307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My Places</a:t>
            </a:r>
          </a:p>
        </p:txBody>
      </p:sp>
      <p:pic>
        <p:nvPicPr>
          <p:cNvPr id="9" name="Graphique 40" descr="Poisson avec un remplissage uni">
            <a:extLst>
              <a:ext uri="{FF2B5EF4-FFF2-40B4-BE49-F238E27FC236}">
                <a16:creationId xmlns:a16="http://schemas.microsoft.com/office/drawing/2014/main" id="{BFC45B28-2A9B-0A3A-A2FA-2EDD6764B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5946" y="1439265"/>
            <a:ext cx="408151" cy="40815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Graphique 28" descr="Globe terrestre : Europe et Afrique avec un remplissage uni">
            <a:extLst>
              <a:ext uri="{FF2B5EF4-FFF2-40B4-BE49-F238E27FC236}">
                <a16:creationId xmlns:a16="http://schemas.microsoft.com/office/drawing/2014/main" id="{B3627E05-A567-153A-744F-839E1BE3B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49166" y="2853622"/>
            <a:ext cx="2758123" cy="2758123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Graphique 30" descr="Repère avec un remplissage uni">
            <a:extLst>
              <a:ext uri="{FF2B5EF4-FFF2-40B4-BE49-F238E27FC236}">
                <a16:creationId xmlns:a16="http://schemas.microsoft.com/office/drawing/2014/main" id="{021767DC-98FC-115D-FD12-83AF25E3376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27229">
            <a:off x="6039301" y="2438805"/>
            <a:ext cx="914400" cy="9144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106FAD4-79BB-09C8-B8BC-4A7C104E0FB0}"/>
              </a:ext>
            </a:extLst>
          </p:cNvPr>
          <p:cNvSpPr txBox="1"/>
          <p:nvPr/>
        </p:nvSpPr>
        <p:spPr>
          <a:xfrm>
            <a:off x="379828" y="218483"/>
            <a:ext cx="3292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/>
              <a:t>OPTION 1</a:t>
            </a:r>
            <a:endParaRPr lang="en-GB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6925CD5D-D762-3851-E503-CFDFBCC7CD7E}"/>
              </a:ext>
            </a:extLst>
          </p:cNvPr>
          <p:cNvGrpSpPr/>
          <p:nvPr/>
        </p:nvGrpSpPr>
        <p:grpSpPr>
          <a:xfrm>
            <a:off x="273991" y="0"/>
            <a:ext cx="7564392" cy="6835149"/>
            <a:chOff x="2313806" y="13523"/>
            <a:chExt cx="7564392" cy="6835149"/>
          </a:xfrm>
        </p:grpSpPr>
        <p:pic>
          <p:nvPicPr>
            <p:cNvPr id="2" name="Picture 4" descr="Mobile Phone Top View With White Screen Stock Photo - Download Image Now -  Smart Phone, Telephone, Mobile Phone - iStock">
              <a:extLst>
                <a:ext uri="{FF2B5EF4-FFF2-40B4-BE49-F238E27FC236}">
                  <a16:creationId xmlns:a16="http://schemas.microsoft.com/office/drawing/2014/main" id="{675A15B5-F149-F22E-5D05-1D616C371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313806" y="13523"/>
              <a:ext cx="7564392" cy="6835149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3" name="Rectangle : coins arrondis 4">
              <a:extLst>
                <a:ext uri="{FF2B5EF4-FFF2-40B4-BE49-F238E27FC236}">
                  <a16:creationId xmlns:a16="http://schemas.microsoft.com/office/drawing/2014/main" id="{E96A0B16-3B70-76CE-E9A6-9137E324375A}"/>
                </a:ext>
              </a:extLst>
            </p:cNvPr>
            <p:cNvSpPr/>
            <p:nvPr/>
          </p:nvSpPr>
          <p:spPr>
            <a:xfrm flipV="1">
              <a:off x="4833253" y="1054358"/>
              <a:ext cx="195946" cy="4572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Rectangle : coins arrondis 5">
              <a:extLst>
                <a:ext uri="{FF2B5EF4-FFF2-40B4-BE49-F238E27FC236}">
                  <a16:creationId xmlns:a16="http://schemas.microsoft.com/office/drawing/2014/main" id="{5409F59A-B740-2F52-3DD5-0CBEC30F7990}"/>
                </a:ext>
              </a:extLst>
            </p:cNvPr>
            <p:cNvSpPr/>
            <p:nvPr/>
          </p:nvSpPr>
          <p:spPr>
            <a:xfrm flipV="1">
              <a:off x="4836362" y="1132109"/>
              <a:ext cx="195946" cy="4572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ctangle : coins arrondis 6">
              <a:extLst>
                <a:ext uri="{FF2B5EF4-FFF2-40B4-BE49-F238E27FC236}">
                  <a16:creationId xmlns:a16="http://schemas.microsoft.com/office/drawing/2014/main" id="{601D18CE-7570-6604-589F-F9AC1C899C0C}"/>
                </a:ext>
              </a:extLst>
            </p:cNvPr>
            <p:cNvSpPr/>
            <p:nvPr/>
          </p:nvSpPr>
          <p:spPr>
            <a:xfrm flipV="1">
              <a:off x="4830144" y="1200534"/>
              <a:ext cx="195946" cy="45720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36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6" name="Graphique 8" descr="Loupe avec un remplissage uni">
              <a:extLst>
                <a:ext uri="{FF2B5EF4-FFF2-40B4-BE49-F238E27FC236}">
                  <a16:creationId xmlns:a16="http://schemas.microsoft.com/office/drawing/2014/main" id="{A6BD5169-4A59-2FB3-6324-A43BD1591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61108" y="926369"/>
              <a:ext cx="457200" cy="457200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8" name="ZoneTexte 1">
              <a:extLst>
                <a:ext uri="{FF2B5EF4-FFF2-40B4-BE49-F238E27FC236}">
                  <a16:creationId xmlns:a16="http://schemas.microsoft.com/office/drawing/2014/main" id="{73464107-4618-D013-4A32-0731747AEEDA}"/>
                </a:ext>
              </a:extLst>
            </p:cNvPr>
            <p:cNvSpPr txBox="1"/>
            <p:nvPr/>
          </p:nvSpPr>
          <p:spPr>
            <a:xfrm>
              <a:off x="5764761" y="1483577"/>
              <a:ext cx="1240968" cy="30777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400" b="0" i="0" u="none" strike="noStrike" kern="1200" cap="none" spc="0" baseline="0" err="1">
                  <a:solidFill>
                    <a:srgbClr val="000000"/>
                  </a:solidFill>
                  <a:uFillTx/>
                  <a:latin typeface="Aharoni" pitchFamily="2"/>
                  <a:cs typeface="Aharoni" pitchFamily="2"/>
                </a:rPr>
                <a:t>MyPlace</a:t>
              </a:r>
              <a:endPara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endParaRPr>
            </a:p>
          </p:txBody>
        </p:sp>
        <p:sp>
          <p:nvSpPr>
            <p:cNvPr id="9" name="Rectangle : coins arrondis 7">
              <a:extLst>
                <a:ext uri="{FF2B5EF4-FFF2-40B4-BE49-F238E27FC236}">
                  <a16:creationId xmlns:a16="http://schemas.microsoft.com/office/drawing/2014/main" id="{06A84799-A149-6B44-4CB4-ADA2B00C415E}"/>
                </a:ext>
              </a:extLst>
            </p:cNvPr>
            <p:cNvSpPr/>
            <p:nvPr/>
          </p:nvSpPr>
          <p:spPr>
            <a:xfrm>
              <a:off x="4693295" y="2052736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2F2F2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 err="1">
                  <a:solidFill>
                    <a:srgbClr val="000000"/>
                  </a:solidFill>
                  <a:uFillTx/>
                  <a:latin typeface="Calibri"/>
                </a:rPr>
                <a:t>Text</a:t>
              </a: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 to insert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A2809D97-4C69-68EE-7892-D0A04AF085FE}"/>
                </a:ext>
              </a:extLst>
            </p:cNvPr>
            <p:cNvSpPr/>
            <p:nvPr/>
          </p:nvSpPr>
          <p:spPr>
            <a:xfrm>
              <a:off x="4696413" y="2354424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BCD51CFF-7BB9-6F3B-BEFC-815715379767}"/>
                </a:ext>
              </a:extLst>
            </p:cNvPr>
            <p:cNvSpPr/>
            <p:nvPr/>
          </p:nvSpPr>
          <p:spPr>
            <a:xfrm>
              <a:off x="4696404" y="2662339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2F2F2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sp>
          <p:nvSpPr>
            <p:cNvPr id="12" name="Rectangle : coins arrondis 15">
              <a:extLst>
                <a:ext uri="{FF2B5EF4-FFF2-40B4-BE49-F238E27FC236}">
                  <a16:creationId xmlns:a16="http://schemas.microsoft.com/office/drawing/2014/main" id="{C239F54D-8CA8-1950-B680-896D4EA3EA15}"/>
                </a:ext>
              </a:extLst>
            </p:cNvPr>
            <p:cNvSpPr/>
            <p:nvPr/>
          </p:nvSpPr>
          <p:spPr>
            <a:xfrm>
              <a:off x="4690186" y="2964027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 err="1">
                  <a:solidFill>
                    <a:srgbClr val="000000"/>
                  </a:solidFill>
                  <a:uFillTx/>
                  <a:latin typeface="Calibri"/>
                </a:rPr>
                <a:t>Text</a:t>
              </a: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 to insert</a:t>
              </a:r>
            </a:p>
          </p:txBody>
        </p:sp>
        <p:sp>
          <p:nvSpPr>
            <p:cNvPr id="13" name="Rectangle : coins arrondis 16">
              <a:extLst>
                <a:ext uri="{FF2B5EF4-FFF2-40B4-BE49-F238E27FC236}">
                  <a16:creationId xmlns:a16="http://schemas.microsoft.com/office/drawing/2014/main" id="{BDDC8B79-17AF-71DD-C806-34AE7638C1FE}"/>
                </a:ext>
              </a:extLst>
            </p:cNvPr>
            <p:cNvSpPr/>
            <p:nvPr/>
          </p:nvSpPr>
          <p:spPr>
            <a:xfrm>
              <a:off x="4696404" y="3268824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2F2F2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sp>
          <p:nvSpPr>
            <p:cNvPr id="14" name="Rectangle : coins arrondis 17">
              <a:extLst>
                <a:ext uri="{FF2B5EF4-FFF2-40B4-BE49-F238E27FC236}">
                  <a16:creationId xmlns:a16="http://schemas.microsoft.com/office/drawing/2014/main" id="{B77607D5-60FB-FC85-39BF-228C6E4C2F7F}"/>
                </a:ext>
              </a:extLst>
            </p:cNvPr>
            <p:cNvSpPr/>
            <p:nvPr/>
          </p:nvSpPr>
          <p:spPr>
            <a:xfrm>
              <a:off x="4693295" y="3573630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sp>
          <p:nvSpPr>
            <p:cNvPr id="15" name="Rectangle : coins arrondis 18">
              <a:extLst>
                <a:ext uri="{FF2B5EF4-FFF2-40B4-BE49-F238E27FC236}">
                  <a16:creationId xmlns:a16="http://schemas.microsoft.com/office/drawing/2014/main" id="{4A3F36BA-74FA-660F-DB84-A8B21DAEDD9A}"/>
                </a:ext>
              </a:extLst>
            </p:cNvPr>
            <p:cNvSpPr/>
            <p:nvPr/>
          </p:nvSpPr>
          <p:spPr>
            <a:xfrm>
              <a:off x="4690177" y="3878427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2F2F2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cxnSp>
          <p:nvCxnSpPr>
            <p:cNvPr id="16" name="Connecteur droit 23">
              <a:extLst>
                <a:ext uri="{FF2B5EF4-FFF2-40B4-BE49-F238E27FC236}">
                  <a16:creationId xmlns:a16="http://schemas.microsoft.com/office/drawing/2014/main" id="{2D69A52A-05DE-65F5-F61A-DAAF738F2411}"/>
                </a:ext>
              </a:extLst>
            </p:cNvPr>
            <p:cNvCxnSpPr/>
            <p:nvPr/>
          </p:nvCxnSpPr>
          <p:spPr>
            <a:xfrm>
              <a:off x="4699513" y="1884779"/>
              <a:ext cx="2761853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  <p:sp>
          <p:nvSpPr>
            <p:cNvPr id="17" name="Organigramme : Connecteur page suivante 25">
              <a:extLst>
                <a:ext uri="{FF2B5EF4-FFF2-40B4-BE49-F238E27FC236}">
                  <a16:creationId xmlns:a16="http://schemas.microsoft.com/office/drawing/2014/main" id="{278A670B-51E7-DDAE-5C43-2B0FC585394D}"/>
                </a:ext>
              </a:extLst>
            </p:cNvPr>
            <p:cNvSpPr/>
            <p:nvPr/>
          </p:nvSpPr>
          <p:spPr>
            <a:xfrm>
              <a:off x="4699513" y="1884779"/>
              <a:ext cx="65315" cy="1244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"/>
                <a:gd name="f4" fmla="val 8"/>
                <a:gd name="f5" fmla="val 5"/>
                <a:gd name="f6" fmla="*/ f0 1 10"/>
                <a:gd name="f7" fmla="*/ f1 1 10"/>
                <a:gd name="f8" fmla="+- f3 0 f2"/>
                <a:gd name="f9" fmla="*/ f8 1 10"/>
                <a:gd name="f10" fmla="*/ f8 4 1"/>
                <a:gd name="f11" fmla="*/ f10 1 5"/>
                <a:gd name="f12" fmla="*/ f2 1 f9"/>
                <a:gd name="f13" fmla="*/ f3 1 f9"/>
                <a:gd name="f14" fmla="*/ f11 1 f9"/>
                <a:gd name="f15" fmla="*/ f12 f6 1"/>
                <a:gd name="f16" fmla="*/ f13 f6 1"/>
                <a:gd name="f17" fmla="*/ f12 f7 1"/>
                <a:gd name="f18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7" r="f16" b="f18"/>
              <a:pathLst>
                <a:path w="10" h="1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3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rgbClr val="000000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8" name="ZoneTexte 28">
              <a:extLst>
                <a:ext uri="{FF2B5EF4-FFF2-40B4-BE49-F238E27FC236}">
                  <a16:creationId xmlns:a16="http://schemas.microsoft.com/office/drawing/2014/main" id="{B6D067D9-AF67-4A25-B9EC-20CA104CDDF0}"/>
                </a:ext>
              </a:extLst>
            </p:cNvPr>
            <p:cNvSpPr txBox="1"/>
            <p:nvPr/>
          </p:nvSpPr>
          <p:spPr>
            <a:xfrm>
              <a:off x="4615534" y="1716703"/>
              <a:ext cx="1586200" cy="21544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date</a:t>
              </a:r>
            </a:p>
          </p:txBody>
        </p:sp>
        <p:cxnSp>
          <p:nvCxnSpPr>
            <p:cNvPr id="19" name="Connecteur droit 29">
              <a:extLst>
                <a:ext uri="{FF2B5EF4-FFF2-40B4-BE49-F238E27FC236}">
                  <a16:creationId xmlns:a16="http://schemas.microsoft.com/office/drawing/2014/main" id="{E4E39DEA-F878-4CCA-93EB-0B1B168A1D74}"/>
                </a:ext>
              </a:extLst>
            </p:cNvPr>
            <p:cNvCxnSpPr/>
            <p:nvPr/>
          </p:nvCxnSpPr>
          <p:spPr>
            <a:xfrm>
              <a:off x="4699513" y="4314468"/>
              <a:ext cx="2761853" cy="0"/>
            </a:xfrm>
            <a:prstGeom prst="straightConnector1">
              <a:avLst/>
            </a:prstGeom>
            <a:noFill/>
            <a:ln w="6345" cap="flat">
              <a:solidFill>
                <a:srgbClr val="000000"/>
              </a:solidFill>
              <a:prstDash val="solid"/>
              <a:miter/>
            </a:ln>
          </p:spPr>
        </p:cxnSp>
        <p:sp>
          <p:nvSpPr>
            <p:cNvPr id="20" name="Organigramme : Connecteur page suivante 30">
              <a:extLst>
                <a:ext uri="{FF2B5EF4-FFF2-40B4-BE49-F238E27FC236}">
                  <a16:creationId xmlns:a16="http://schemas.microsoft.com/office/drawing/2014/main" id="{4B9DB27C-6B59-BC5F-6ACA-D7DFFAF0438E}"/>
                </a:ext>
              </a:extLst>
            </p:cNvPr>
            <p:cNvSpPr/>
            <p:nvPr/>
          </p:nvSpPr>
          <p:spPr>
            <a:xfrm>
              <a:off x="4699513" y="4314468"/>
              <a:ext cx="65315" cy="12441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"/>
                <a:gd name="f4" fmla="val 8"/>
                <a:gd name="f5" fmla="val 5"/>
                <a:gd name="f6" fmla="*/ f0 1 10"/>
                <a:gd name="f7" fmla="*/ f1 1 10"/>
                <a:gd name="f8" fmla="+- f3 0 f2"/>
                <a:gd name="f9" fmla="*/ f8 1 10"/>
                <a:gd name="f10" fmla="*/ f8 4 1"/>
                <a:gd name="f11" fmla="*/ f10 1 5"/>
                <a:gd name="f12" fmla="*/ f2 1 f9"/>
                <a:gd name="f13" fmla="*/ f3 1 f9"/>
                <a:gd name="f14" fmla="*/ f11 1 f9"/>
                <a:gd name="f15" fmla="*/ f12 f6 1"/>
                <a:gd name="f16" fmla="*/ f13 f6 1"/>
                <a:gd name="f17" fmla="*/ f12 f7 1"/>
                <a:gd name="f18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5" t="f17" r="f16" b="f18"/>
              <a:pathLst>
                <a:path w="10" h="1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3"/>
                  </a:lnTo>
                  <a:lnTo>
                    <a:pt x="f2" y="f4"/>
                  </a:lnTo>
                  <a:close/>
                </a:path>
              </a:pathLst>
            </a:custGeom>
            <a:solidFill>
              <a:srgbClr val="000000"/>
            </a:solidFill>
            <a:ln w="12701" cap="flat">
              <a:solidFill>
                <a:srgbClr val="172C51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21" name="ZoneTexte 31">
              <a:extLst>
                <a:ext uri="{FF2B5EF4-FFF2-40B4-BE49-F238E27FC236}">
                  <a16:creationId xmlns:a16="http://schemas.microsoft.com/office/drawing/2014/main" id="{1EBAB745-2BF6-C4E3-8FE0-493B387FA5BE}"/>
                </a:ext>
              </a:extLst>
            </p:cNvPr>
            <p:cNvSpPr txBox="1"/>
            <p:nvPr/>
          </p:nvSpPr>
          <p:spPr>
            <a:xfrm>
              <a:off x="4615534" y="4146392"/>
              <a:ext cx="1586200" cy="215441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8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date</a:t>
              </a:r>
            </a:p>
          </p:txBody>
        </p:sp>
        <p:sp>
          <p:nvSpPr>
            <p:cNvPr id="22" name="Rectangle : coins arrondis 33">
              <a:extLst>
                <a:ext uri="{FF2B5EF4-FFF2-40B4-BE49-F238E27FC236}">
                  <a16:creationId xmlns:a16="http://schemas.microsoft.com/office/drawing/2014/main" id="{0B4D358D-F7A2-48A7-A239-91A1B31D9986}"/>
                </a:ext>
              </a:extLst>
            </p:cNvPr>
            <p:cNvSpPr/>
            <p:nvPr/>
          </p:nvSpPr>
          <p:spPr>
            <a:xfrm>
              <a:off x="4690177" y="4482416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2F2F2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sp>
          <p:nvSpPr>
            <p:cNvPr id="23" name="Rectangle : coins arrondis 34">
              <a:extLst>
                <a:ext uri="{FF2B5EF4-FFF2-40B4-BE49-F238E27FC236}">
                  <a16:creationId xmlns:a16="http://schemas.microsoft.com/office/drawing/2014/main" id="{02E88E97-4C69-A32D-8296-CB9F38520D9F}"/>
                </a:ext>
              </a:extLst>
            </p:cNvPr>
            <p:cNvSpPr/>
            <p:nvPr/>
          </p:nvSpPr>
          <p:spPr>
            <a:xfrm>
              <a:off x="4693295" y="4784113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FFFFF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  <p:sp>
          <p:nvSpPr>
            <p:cNvPr id="24" name="Rectangle : coins arrondis 35">
              <a:extLst>
                <a:ext uri="{FF2B5EF4-FFF2-40B4-BE49-F238E27FC236}">
                  <a16:creationId xmlns:a16="http://schemas.microsoft.com/office/drawing/2014/main" id="{372A39FD-7C7D-D348-C2AD-AC69B4DCD838}"/>
                </a:ext>
              </a:extLst>
            </p:cNvPr>
            <p:cNvSpPr/>
            <p:nvPr/>
          </p:nvSpPr>
          <p:spPr>
            <a:xfrm>
              <a:off x="4693286" y="5092019"/>
              <a:ext cx="2761862" cy="259241"/>
            </a:xfrm>
            <a:custGeom>
              <a:avLst/>
              <a:gdLst>
                <a:gd name="f0" fmla="val 10800000"/>
                <a:gd name="f1" fmla="val 5400000"/>
                <a:gd name="f2" fmla="val 16200000"/>
                <a:gd name="f3" fmla="val w"/>
                <a:gd name="f4" fmla="val h"/>
                <a:gd name="f5" fmla="val ss"/>
                <a:gd name="f6" fmla="val 0"/>
                <a:gd name="f7" fmla="*/ 5419351 1 1725033"/>
                <a:gd name="f8" fmla="val 45"/>
                <a:gd name="f9" fmla="val 10800"/>
                <a:gd name="f10" fmla="abs f3"/>
                <a:gd name="f11" fmla="abs f4"/>
                <a:gd name="f12" fmla="abs f5"/>
                <a:gd name="f13" fmla="*/ f7 1 180"/>
                <a:gd name="f14" fmla="+- 0 0 f1"/>
                <a:gd name="f15" fmla="+- f6 f9 0"/>
                <a:gd name="f16" fmla="?: f10 f3 1"/>
                <a:gd name="f17" fmla="?: f11 f4 1"/>
                <a:gd name="f18" fmla="?: f12 f5 1"/>
                <a:gd name="f19" fmla="*/ f8 f13 1"/>
                <a:gd name="f20" fmla="+- f6 0 f15"/>
                <a:gd name="f21" fmla="+- f15 0 f6"/>
                <a:gd name="f22" fmla="*/ f16 1 21600"/>
                <a:gd name="f23" fmla="*/ f17 1 21600"/>
                <a:gd name="f24" fmla="*/ 21600 f16 1"/>
                <a:gd name="f25" fmla="*/ 21600 f17 1"/>
                <a:gd name="f26" fmla="+- 0 0 f19"/>
                <a:gd name="f27" fmla="abs f20"/>
                <a:gd name="f28" fmla="abs f21"/>
                <a:gd name="f29" fmla="?: f20 f14 f1"/>
                <a:gd name="f30" fmla="?: f20 f1 f14"/>
                <a:gd name="f31" fmla="?: f20 f2 f1"/>
                <a:gd name="f32" fmla="?: f20 f1 f2"/>
                <a:gd name="f33" fmla="?: f21 f14 f1"/>
                <a:gd name="f34" fmla="?: f21 f1 f14"/>
                <a:gd name="f35" fmla="?: f20 0 f0"/>
                <a:gd name="f36" fmla="?: f20 f0 0"/>
                <a:gd name="f37" fmla="min f23 f22"/>
                <a:gd name="f38" fmla="*/ f24 1 f18"/>
                <a:gd name="f39" fmla="*/ f25 1 f18"/>
                <a:gd name="f40" fmla="*/ f26 f0 1"/>
                <a:gd name="f41" fmla="?: f20 f32 f31"/>
                <a:gd name="f42" fmla="?: f20 f31 f32"/>
                <a:gd name="f43" fmla="?: f21 f30 f29"/>
                <a:gd name="f44" fmla="val f38"/>
                <a:gd name="f45" fmla="val f39"/>
                <a:gd name="f46" fmla="*/ f40 1 f7"/>
                <a:gd name="f47" fmla="?: f21 f42 f41"/>
                <a:gd name="f48" fmla="*/ f15 f37 1"/>
                <a:gd name="f49" fmla="*/ f6 f37 1"/>
                <a:gd name="f50" fmla="*/ f27 f37 1"/>
                <a:gd name="f51" fmla="*/ f28 f37 1"/>
                <a:gd name="f52" fmla="+- f45 0 f9"/>
                <a:gd name="f53" fmla="+- f44 0 f9"/>
                <a:gd name="f54" fmla="+- f46 0 f1"/>
                <a:gd name="f55" fmla="*/ f45 f37 1"/>
                <a:gd name="f56" fmla="*/ f44 f37 1"/>
                <a:gd name="f57" fmla="+- f45 0 f52"/>
                <a:gd name="f58" fmla="+- f44 0 f53"/>
                <a:gd name="f59" fmla="+- f52 0 f45"/>
                <a:gd name="f60" fmla="+- f53 0 f44"/>
                <a:gd name="f61" fmla="+- f54 f1 0"/>
                <a:gd name="f62" fmla="*/ f52 f37 1"/>
                <a:gd name="f63" fmla="*/ f53 f37 1"/>
                <a:gd name="f64" fmla="abs f57"/>
                <a:gd name="f65" fmla="?: f57 0 f0"/>
                <a:gd name="f66" fmla="?: f57 f0 0"/>
                <a:gd name="f67" fmla="?: f57 f33 f34"/>
                <a:gd name="f68" fmla="abs f58"/>
                <a:gd name="f69" fmla="abs f59"/>
                <a:gd name="f70" fmla="?: f58 f14 f1"/>
                <a:gd name="f71" fmla="?: f58 f1 f14"/>
                <a:gd name="f72" fmla="?: f58 f2 f1"/>
                <a:gd name="f73" fmla="?: f58 f1 f2"/>
                <a:gd name="f74" fmla="abs f60"/>
                <a:gd name="f75" fmla="?: f60 f14 f1"/>
                <a:gd name="f76" fmla="?: f60 f1 f14"/>
                <a:gd name="f77" fmla="?: f60 f36 f35"/>
                <a:gd name="f78" fmla="?: f60 f35 f36"/>
                <a:gd name="f79" fmla="*/ f61 f7 1"/>
                <a:gd name="f80" fmla="?: f21 f66 f65"/>
                <a:gd name="f81" fmla="?: f21 f65 f66"/>
                <a:gd name="f82" fmla="?: f58 f73 f72"/>
                <a:gd name="f83" fmla="?: f58 f72 f73"/>
                <a:gd name="f84" fmla="?: f59 f71 f70"/>
                <a:gd name="f85" fmla="?: f20 f77 f78"/>
                <a:gd name="f86" fmla="?: f20 f75 f76"/>
                <a:gd name="f87" fmla="*/ f79 1 f0"/>
                <a:gd name="f88" fmla="*/ f64 f37 1"/>
                <a:gd name="f89" fmla="*/ f68 f37 1"/>
                <a:gd name="f90" fmla="*/ f69 f37 1"/>
                <a:gd name="f91" fmla="*/ f74 f37 1"/>
                <a:gd name="f92" fmla="?: f57 f80 f81"/>
                <a:gd name="f93" fmla="?: f59 f83 f82"/>
                <a:gd name="f94" fmla="+- 0 0 f87"/>
                <a:gd name="f95" fmla="+- 0 0 f94"/>
                <a:gd name="f96" fmla="*/ f95 f0 1"/>
                <a:gd name="f97" fmla="*/ f96 1 f7"/>
                <a:gd name="f98" fmla="+- f97 0 f1"/>
                <a:gd name="f99" fmla="cos 1 f98"/>
                <a:gd name="f100" fmla="+- 0 0 f99"/>
                <a:gd name="f101" fmla="+- 0 0 f100"/>
                <a:gd name="f102" fmla="val f101"/>
                <a:gd name="f103" fmla="+- 0 0 f102"/>
                <a:gd name="f104" fmla="*/ f9 f103 1"/>
                <a:gd name="f105" fmla="*/ f104 3163 1"/>
                <a:gd name="f106" fmla="*/ f105 1 7636"/>
                <a:gd name="f107" fmla="+- f6 f106 0"/>
                <a:gd name="f108" fmla="+- f44 0 f106"/>
                <a:gd name="f109" fmla="+- f45 0 f106"/>
                <a:gd name="f110" fmla="*/ f107 f37 1"/>
                <a:gd name="f111" fmla="*/ f108 f37 1"/>
                <a:gd name="f112" fmla="*/ f109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10" t="f110" r="f111" b="f112"/>
              <a:pathLst>
                <a:path>
                  <a:moveTo>
                    <a:pt x="f48" y="f49"/>
                  </a:moveTo>
                  <a:arcTo wR="f50" hR="f51" stAng="f47" swAng="f43"/>
                  <a:lnTo>
                    <a:pt x="f49" y="f62"/>
                  </a:lnTo>
                  <a:arcTo wR="f51" hR="f88" stAng="f92" swAng="f67"/>
                  <a:lnTo>
                    <a:pt x="f63" y="f55"/>
                  </a:lnTo>
                  <a:arcTo wR="f89" hR="f90" stAng="f93" swAng="f84"/>
                  <a:lnTo>
                    <a:pt x="f56" y="f48"/>
                  </a:lnTo>
                  <a:arcTo wR="f91" hR="f50" stAng="f85" swAng="f86"/>
                  <a:close/>
                </a:path>
              </a:pathLst>
            </a:custGeom>
            <a:solidFill>
              <a:srgbClr val="F2F2F2"/>
            </a:solidFill>
            <a:ln w="12701" cap="flat">
              <a:solidFill>
                <a:srgbClr val="A6A6A6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fr-FR" sz="1100" b="0" i="0" u="none" strike="noStrike" kern="0" cap="none" spc="0" baseline="0">
                  <a:solidFill>
                    <a:srgbClr val="000000"/>
                  </a:solidFill>
                  <a:uFillTx/>
                  <a:latin typeface="Calibri"/>
                </a:rPr>
                <a:t>Text to insert</a:t>
              </a:r>
            </a:p>
          </p:txBody>
        </p:sp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4F8F11B8-035D-C427-17AE-49BDA679097B}"/>
              </a:ext>
            </a:extLst>
          </p:cNvPr>
          <p:cNvSpPr/>
          <p:nvPr/>
        </p:nvSpPr>
        <p:spPr>
          <a:xfrm>
            <a:off x="4572000" y="5493473"/>
            <a:ext cx="706493" cy="562707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ZoneTexte 27">
            <a:extLst>
              <a:ext uri="{FF2B5EF4-FFF2-40B4-BE49-F238E27FC236}">
                <a16:creationId xmlns:a16="http://schemas.microsoft.com/office/drawing/2014/main" id="{09F9275F-0843-87CD-D079-7B9B2D797350}"/>
              </a:ext>
            </a:extLst>
          </p:cNvPr>
          <p:cNvSpPr txBox="1"/>
          <p:nvPr/>
        </p:nvSpPr>
        <p:spPr>
          <a:xfrm>
            <a:off x="5253136" y="979633"/>
            <a:ext cx="1586200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haroni" pitchFamily="2"/>
                <a:cs typeface="Aharoni" pitchFamily="2"/>
              </a:rPr>
              <a:t>Fisherman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7F6B069-9898-5E09-6F1E-B49B2C95C719}"/>
              </a:ext>
            </a:extLst>
          </p:cNvPr>
          <p:cNvSpPr txBox="1"/>
          <p:nvPr/>
        </p:nvSpPr>
        <p:spPr>
          <a:xfrm>
            <a:off x="16644" y="5807985"/>
            <a:ext cx="274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/>
              <a:t>Place page</a:t>
            </a:r>
          </a:p>
          <a:p>
            <a:r>
              <a:rPr lang="en-GB" sz="3200" b="1"/>
              <a:t>Options 2</a:t>
            </a:r>
            <a:endParaRPr lang="en-GB" b="1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70CFFC7-C5E4-FCB4-2B3D-173259D52E3D}"/>
              </a:ext>
            </a:extLst>
          </p:cNvPr>
          <p:cNvSpPr/>
          <p:nvPr/>
        </p:nvSpPr>
        <p:spPr>
          <a:xfrm rot="10800000">
            <a:off x="5409115" y="4349093"/>
            <a:ext cx="2613917" cy="498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FCC16CEC-8A47-5903-20A1-6B04E202DE18}"/>
              </a:ext>
            </a:extLst>
          </p:cNvPr>
          <p:cNvSpPr/>
          <p:nvPr/>
        </p:nvSpPr>
        <p:spPr>
          <a:xfrm rot="10800000">
            <a:off x="5278493" y="914880"/>
            <a:ext cx="2613917" cy="498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D4A5A16-4592-5C16-5AC1-9CF468B6BCFB}"/>
              </a:ext>
            </a:extLst>
          </p:cNvPr>
          <p:cNvSpPr txBox="1"/>
          <p:nvPr/>
        </p:nvSpPr>
        <p:spPr>
          <a:xfrm>
            <a:off x="7990777" y="97963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Place searching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79FB61E-554F-A3C9-E3D8-2C874D247A1B}"/>
              </a:ext>
            </a:extLst>
          </p:cNvPr>
          <p:cNvSpPr txBox="1"/>
          <p:nvPr/>
        </p:nvSpPr>
        <p:spPr>
          <a:xfrm>
            <a:off x="8035466" y="44267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place details</a:t>
            </a:r>
          </a:p>
        </p:txBody>
      </p:sp>
      <p:pic>
        <p:nvPicPr>
          <p:cNvPr id="37" name="Graphique 36" descr="Ajouter avec un remplissage uni">
            <a:extLst>
              <a:ext uri="{FF2B5EF4-FFF2-40B4-BE49-F238E27FC236}">
                <a16:creationId xmlns:a16="http://schemas.microsoft.com/office/drawing/2014/main" id="{B09713A8-150E-0A5A-E6CB-9D64737C5C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3892" y="5507720"/>
            <a:ext cx="562708" cy="562708"/>
          </a:xfrm>
          <a:prstGeom prst="rect">
            <a:avLst/>
          </a:prstGeom>
        </p:spPr>
      </p:pic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D51B7E5D-4A22-D44F-1A49-28E5CAA7DD77}"/>
              </a:ext>
            </a:extLst>
          </p:cNvPr>
          <p:cNvSpPr/>
          <p:nvPr/>
        </p:nvSpPr>
        <p:spPr>
          <a:xfrm rot="10800000">
            <a:off x="5376860" y="5558565"/>
            <a:ext cx="2613917" cy="4988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AAACD13-17E3-9F65-4ABD-6EF3F01C28A9}"/>
              </a:ext>
            </a:extLst>
          </p:cNvPr>
          <p:cNvSpPr txBox="1"/>
          <p:nvPr/>
        </p:nvSpPr>
        <p:spPr>
          <a:xfrm>
            <a:off x="8035466" y="563634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Add a place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A2389CA-F3DE-001B-47C3-0291B6A2EE43}"/>
              </a:ext>
            </a:extLst>
          </p:cNvPr>
          <p:cNvSpPr txBox="1"/>
          <p:nvPr/>
        </p:nvSpPr>
        <p:spPr>
          <a:xfrm>
            <a:off x="9407066" y="-1554"/>
            <a:ext cx="3292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/>
              <a:t>OPTION 2</a:t>
            </a:r>
            <a:endParaRPr lang="en-GB" b="1"/>
          </a:p>
        </p:txBody>
      </p:sp>
      <p:pic>
        <p:nvPicPr>
          <p:cNvPr id="26" name="Graphique 30" descr="Repère avec un remplissage uni">
            <a:extLst>
              <a:ext uri="{FF2B5EF4-FFF2-40B4-BE49-F238E27FC236}">
                <a16:creationId xmlns:a16="http://schemas.microsoft.com/office/drawing/2014/main" id="{F3B260D6-9169-6D70-2D0B-5476DE770E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08944" y="1325310"/>
            <a:ext cx="533994" cy="533994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5013483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ebf1a5-ab0c-4219-8c6e-3318adfd35c7" xsi:nil="true"/>
    <lcf76f155ced4ddcb4097134ff3c332f xmlns="967005f4-eccf-4446-901e-544698d0da6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148D401131E4ABAD64B6340B5EEBC" ma:contentTypeVersion="11" ma:contentTypeDescription="Crée un document." ma:contentTypeScope="" ma:versionID="cce37ed54a6452af3dfd1f11f8c607b5">
  <xsd:schema xmlns:xsd="http://www.w3.org/2001/XMLSchema" xmlns:xs="http://www.w3.org/2001/XMLSchema" xmlns:p="http://schemas.microsoft.com/office/2006/metadata/properties" xmlns:ns2="967005f4-eccf-4446-901e-544698d0da6c" xmlns:ns3="a6ebf1a5-ab0c-4219-8c6e-3318adfd35c7" targetNamespace="http://schemas.microsoft.com/office/2006/metadata/properties" ma:root="true" ma:fieldsID="f63c9f54e629b66abe7e6883fd820abc" ns2:_="" ns3:_="">
    <xsd:import namespace="967005f4-eccf-4446-901e-544698d0da6c"/>
    <xsd:import namespace="a6ebf1a5-ab0c-4219-8c6e-3318adfd35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7005f4-eccf-4446-901e-544698d0d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66c1d0-b259-4f88-a4c3-f9928b65ba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bf1a5-ab0c-4219-8c6e-3318adfd35c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c85957a-f77e-4724-b6c3-af7fab40e82e}" ma:internalName="TaxCatchAll" ma:showField="CatchAllData" ma:web="a6ebf1a5-ab0c-4219-8c6e-3318adfd35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57D97F-11E1-4995-B083-F6916DA85B8D}">
  <ds:schemaRefs>
    <ds:schemaRef ds:uri="967005f4-eccf-4446-901e-544698d0da6c"/>
    <ds:schemaRef ds:uri="a6ebf1a5-ab0c-4219-8c6e-3318adfd35c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FA9F9CA-667C-4F5D-B9C6-88CB46ABCF8D}">
  <ds:schemaRefs>
    <ds:schemaRef ds:uri="967005f4-eccf-4446-901e-544698d0da6c"/>
    <ds:schemaRef ds:uri="a6ebf1a5-ab0c-4219-8c6e-3318adfd35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7440A1-0635-4BC1-A935-C7BDD52976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897</TotalTime>
  <Words>252</Words>
  <Application>Microsoft Office PowerPoint</Application>
  <PresentationFormat>Widescreen</PresentationFormat>
  <Paragraphs>110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Aharoni</vt:lpstr>
      <vt:lpstr>Aptos</vt:lpstr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 Allard</dc:creator>
  <cp:lastModifiedBy>Nova Humail</cp:lastModifiedBy>
  <cp:revision>3</cp:revision>
  <dcterms:created xsi:type="dcterms:W3CDTF">2023-11-13T08:41:24Z</dcterms:created>
  <dcterms:modified xsi:type="dcterms:W3CDTF">2024-03-14T07:16:19Z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0x010100BE0148D401131E4ABAD64B6340B5EEBC</vt:lpwstr>
  </property>
  <property fmtid="{D5CDD505-2E9C-101B-9397-08002B2CF9AE}" pid="3" name="MediaServiceImageTags">
    <vt:lpwstr/>
  </property>
</Properties>
</file>