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9" r:id="rId2"/>
    <p:sldId id="302" r:id="rId3"/>
    <p:sldId id="290" r:id="rId4"/>
    <p:sldId id="317" r:id="rId5"/>
    <p:sldId id="322" r:id="rId6"/>
    <p:sldId id="318" r:id="rId7"/>
    <p:sldId id="319" r:id="rId8"/>
    <p:sldId id="337" r:id="rId9"/>
    <p:sldId id="336" r:id="rId10"/>
    <p:sldId id="320" r:id="rId11"/>
    <p:sldId id="321" r:id="rId12"/>
    <p:sldId id="340" r:id="rId13"/>
    <p:sldId id="324" r:id="rId14"/>
    <p:sldId id="339" r:id="rId15"/>
    <p:sldId id="323" r:id="rId16"/>
    <p:sldId id="338" r:id="rId17"/>
    <p:sldId id="325" r:id="rId18"/>
    <p:sldId id="326" r:id="rId19"/>
    <p:sldId id="327" r:id="rId20"/>
    <p:sldId id="328" r:id="rId21"/>
    <p:sldId id="329" r:id="rId22"/>
    <p:sldId id="330" r:id="rId23"/>
    <p:sldId id="332" r:id="rId24"/>
    <p:sldId id="333" r:id="rId25"/>
    <p:sldId id="334" r:id="rId26"/>
    <p:sldId id="335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6B5"/>
    <a:srgbClr val="A6CFC0"/>
    <a:srgbClr val="000000"/>
    <a:srgbClr val="035160"/>
    <a:srgbClr val="E6FAFE"/>
    <a:srgbClr val="F1CC4D"/>
    <a:srgbClr val="F06C2C"/>
    <a:srgbClr val="004237"/>
    <a:srgbClr val="F0FEFF"/>
    <a:srgbClr val="377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6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6413C-5640-4591-8597-7AD8B522C11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05C77-B9A4-49A2-9319-63F104159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04D4D-04FB-FA0E-6CB0-572420FC4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48268-2E17-56C8-DD24-BAA48BD8E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34B18E-85E1-CB94-C353-AA003E00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A9FB-F470-56E4-63FC-8BCAF8741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4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3284F-008A-BCE9-E1FA-8566F2D9F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12DA2B-3631-C7E0-F4C1-6CDD7E33D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E54DA-4411-3CAB-4F55-A15816743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5357D-2200-7E3C-8480-F4267353F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F274-7223-88E2-9791-293CBF967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AA276-A88C-7625-921D-F3057FE2F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5ECF9-EFDF-BB37-B2F0-E4D7374E2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AF587-F4A1-E481-858F-E02698A7F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BB94F-EC38-E85F-3FDF-936999E6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31D082-1C38-CA34-2B99-D2A4F7389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35D14-6160-C114-F38A-E520590E6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D7DD8-DC05-153D-CE31-0BBB9DC3C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8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836C0-05EA-A720-42C2-BBB8DAC9F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7735A-B916-9D67-BB9C-6F58F3BF9E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42E61-7297-326D-1A9C-C8665919D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A1CA7-A70C-CB22-D15A-49D8F12EB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6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2C56-DB80-EE52-E764-68E95D18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9DC39-02A0-EA32-7401-E33274CED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491865-FB4E-E4C5-DE7B-5BC6E966E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6F61D-0D1A-F74A-FFE3-D0C9CBA6A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24223-9B8F-20C2-90F4-36FCFBECB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E3C42-24B1-0276-92A4-9085A2617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27E92-25C2-70EF-2247-9F33991B7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9198-E48A-3AC0-1578-D67DE780A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0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8294-9067-77CA-2F4A-CD3A6574E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979A4-6ACD-832A-19A8-05EDC3DCF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1FA82-168E-68D4-40BB-5A174249B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F5DCD-109B-150E-7457-B26598C5D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5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A97DE-E4E5-7ED9-B476-72230BA2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4C6C6-7CDC-52D1-D4B8-252B9B5E6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F19D4-C6AA-8E76-E91C-D7E9BEF1F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3C2D-4046-2464-1D3B-757372330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CFC0C-A144-6904-30E6-D048A6CDA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068EB-4EB3-5980-3554-87BC3BE4A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CE220-09C3-83E7-BB6A-8696722D9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FC9CA-1D44-2F99-DF04-1AB7294D5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61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39FAD-FA6F-D214-72CD-3FDBD2D67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EAABA-655D-9566-655F-0936D75B3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9AB5F-690C-0F1D-4F4B-113C4352D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12A26-D777-B098-48B2-702EB4C3E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9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EF67E-B44E-D4E3-5F39-11FBA1FC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7AE9E-922B-95A0-A54E-2CF88191A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55D6C9-A089-364C-49FA-2354B4812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B4D9-CB4B-EF91-BA39-84C901315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05C77-B9A4-49A2-9319-63F104159A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8.jpe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49D6C7-11B3-C738-1510-DBE16DB04E08}"/>
              </a:ext>
            </a:extLst>
          </p:cNvPr>
          <p:cNvSpPr/>
          <p:nvPr userDrawn="1"/>
        </p:nvSpPr>
        <p:spPr>
          <a:xfrm>
            <a:off x="0" y="1977571"/>
            <a:ext cx="12192000" cy="2902857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1191BAE-7C5B-0A80-6F2D-D0190D18E234}"/>
              </a:ext>
            </a:extLst>
          </p:cNvPr>
          <p:cNvSpPr/>
          <p:nvPr userDrawn="1"/>
        </p:nvSpPr>
        <p:spPr>
          <a:xfrm>
            <a:off x="872309" y="1646645"/>
            <a:ext cx="3352800" cy="478972"/>
          </a:xfrm>
          <a:prstGeom prst="parallelogram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056488-6100-84A2-6A94-AE41407EDA0D}"/>
              </a:ext>
            </a:extLst>
          </p:cNvPr>
          <p:cNvGrpSpPr/>
          <p:nvPr userDrawn="1"/>
        </p:nvGrpSpPr>
        <p:grpSpPr>
          <a:xfrm>
            <a:off x="10582731" y="4532084"/>
            <a:ext cx="1090382" cy="965001"/>
            <a:chOff x="10495645" y="4630059"/>
            <a:chExt cx="1090382" cy="696686"/>
          </a:xfrm>
          <a:solidFill>
            <a:srgbClr val="A6CFC0"/>
          </a:solidFill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5301C3-9A01-7FB8-9418-FA3DDC08B68A}"/>
                </a:ext>
              </a:extLst>
            </p:cNvPr>
            <p:cNvSpPr/>
            <p:nvPr userDrawn="1"/>
          </p:nvSpPr>
          <p:spPr>
            <a:xfrm>
              <a:off x="11205028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671E8945-1258-30CC-CA88-86FC75C46440}"/>
                </a:ext>
              </a:extLst>
            </p:cNvPr>
            <p:cNvSpPr/>
            <p:nvPr userDrawn="1"/>
          </p:nvSpPr>
          <p:spPr>
            <a:xfrm>
              <a:off x="10850336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25A4FCD0-4CB2-B9DF-9785-9EE913E92651}"/>
                </a:ext>
              </a:extLst>
            </p:cNvPr>
            <p:cNvSpPr/>
            <p:nvPr userDrawn="1"/>
          </p:nvSpPr>
          <p:spPr>
            <a:xfrm>
              <a:off x="10495645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F46FBD-D7EA-4B09-0A6F-0F777842C1C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2843640"/>
            <a:ext cx="9144000" cy="1170717"/>
          </a:xfrm>
        </p:spPr>
        <p:txBody>
          <a:bodyPr anchor="ctr">
            <a:normAutofit/>
          </a:bodyPr>
          <a:lstStyle>
            <a:lvl1pPr algn="ctr">
              <a:defRPr sz="5400" b="1">
                <a:solidFill>
                  <a:srgbClr val="A6CF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78" name="Parallelogram 1377">
            <a:extLst>
              <a:ext uri="{FF2B5EF4-FFF2-40B4-BE49-F238E27FC236}">
                <a16:creationId xmlns:a16="http://schemas.microsoft.com/office/drawing/2014/main" id="{84335B70-DF9C-CC22-1C4C-D0D0A7A2C9D2}"/>
              </a:ext>
            </a:extLst>
          </p:cNvPr>
          <p:cNvSpPr/>
          <p:nvPr userDrawn="1"/>
        </p:nvSpPr>
        <p:spPr>
          <a:xfrm>
            <a:off x="830218" y="1571171"/>
            <a:ext cx="3352800" cy="478972"/>
          </a:xfrm>
          <a:prstGeom prst="parallelogram">
            <a:avLst/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0" name="Group 1379">
            <a:extLst>
              <a:ext uri="{FF2B5EF4-FFF2-40B4-BE49-F238E27FC236}">
                <a16:creationId xmlns:a16="http://schemas.microsoft.com/office/drawing/2014/main" id="{18E139F5-CAB4-E9C9-03CF-6506671E67D9}"/>
              </a:ext>
            </a:extLst>
          </p:cNvPr>
          <p:cNvGrpSpPr/>
          <p:nvPr userDrawn="1"/>
        </p:nvGrpSpPr>
        <p:grpSpPr>
          <a:xfrm>
            <a:off x="4876800" y="522514"/>
            <a:ext cx="7315200" cy="286656"/>
            <a:chOff x="4876800" y="522514"/>
            <a:chExt cx="7315200" cy="286656"/>
          </a:xfrm>
        </p:grpSpPr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02DA1AC-8CA2-BCAE-3CF1-CBEFFFD813F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6800" y="522514"/>
              <a:ext cx="7315200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2F2C9467-A5F5-68BC-D665-80CF553A55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08320" y="667656"/>
              <a:ext cx="6583680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DDE37CA-6CA8-91A5-0964-16E09EC980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39840" y="809170"/>
              <a:ext cx="5852160" cy="0"/>
            </a:xfrm>
            <a:prstGeom prst="line">
              <a:avLst/>
            </a:prstGeom>
            <a:ln w="38100">
              <a:solidFill>
                <a:srgbClr val="A6C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FC48E4-526E-5AA8-9063-C3C53F66B11D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C2C83-5B4B-A658-7B91-3CE3541E94DF}"/>
              </a:ext>
            </a:extLst>
          </p:cNvPr>
          <p:cNvGrpSpPr/>
          <p:nvPr userDrawn="1"/>
        </p:nvGrpSpPr>
        <p:grpSpPr>
          <a:xfrm>
            <a:off x="5424434" y="6183837"/>
            <a:ext cx="1343132" cy="548640"/>
            <a:chOff x="5997681" y="6183837"/>
            <a:chExt cx="1343132" cy="548640"/>
          </a:xfrm>
        </p:grpSpPr>
        <p:pic>
          <p:nvPicPr>
            <p:cNvPr id="1028" name="Picture 4" descr="Python Logo PNG Transparent – Brands Logos">
              <a:extLst>
                <a:ext uri="{FF2B5EF4-FFF2-40B4-BE49-F238E27FC236}">
                  <a16:creationId xmlns:a16="http://schemas.microsoft.com/office/drawing/2014/main" id="{AFC39FE0-99F6-CC7E-B041-EC521B1BF8B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7681" y="6183837"/>
              <a:ext cx="546282" cy="54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Django Icon #266158 - Free Icons Library">
              <a:extLst>
                <a:ext uri="{FF2B5EF4-FFF2-40B4-BE49-F238E27FC236}">
                  <a16:creationId xmlns:a16="http://schemas.microsoft.com/office/drawing/2014/main" id="{27AEB5A1-FA25-7B4D-CFD0-FBBF6253F81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6790832" y="6183837"/>
              <a:ext cx="549981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6316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4E01BB4-D3EF-3D83-72A6-6A76F24274B1}"/>
              </a:ext>
            </a:extLst>
          </p:cNvPr>
          <p:cNvSpPr/>
          <p:nvPr userDrawn="1"/>
        </p:nvSpPr>
        <p:spPr>
          <a:xfrm rot="5400000">
            <a:off x="3480278" y="-3200878"/>
            <a:ext cx="1079500" cy="8040056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C1E6DFA7-5710-3053-244D-4016136191F9}"/>
              </a:ext>
            </a:extLst>
          </p:cNvPr>
          <p:cNvSpPr/>
          <p:nvPr userDrawn="1"/>
        </p:nvSpPr>
        <p:spPr>
          <a:xfrm rot="5400000">
            <a:off x="3426266" y="-3235766"/>
            <a:ext cx="1079500" cy="7932032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90617" y="576915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6701767" y="5810699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489055" y="1754701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593981" y="5667375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903610" y="312917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592138" y="3153735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B4AFB-8290-AA3D-E10E-6D55800C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7" y="222322"/>
            <a:ext cx="7139949" cy="1047679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Python White Icons – Free Download SVG, PNG, GIF">
            <a:extLst>
              <a:ext uri="{FF2B5EF4-FFF2-40B4-BE49-F238E27FC236}">
                <a16:creationId xmlns:a16="http://schemas.microsoft.com/office/drawing/2014/main" id="{D81086BF-9E35-8DD0-3C0A-2928A6196E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AE2E9-3828-C057-6425-1FA36A465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1684338"/>
            <a:ext cx="10677870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FE9C4-3ED0-F6A0-DFBC-B5DD154906E5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8A3CB3-4581-A09E-32A6-394F7A573927}"/>
              </a:ext>
            </a:extLst>
          </p:cNvPr>
          <p:cNvGrpSpPr/>
          <p:nvPr userDrawn="1"/>
        </p:nvGrpSpPr>
        <p:grpSpPr>
          <a:xfrm>
            <a:off x="100178" y="4970403"/>
            <a:ext cx="467480" cy="1083963"/>
            <a:chOff x="1942404" y="4200954"/>
            <a:chExt cx="467480" cy="1083963"/>
          </a:xfrm>
        </p:grpSpPr>
        <p:pic>
          <p:nvPicPr>
            <p:cNvPr id="7" name="Picture 4" descr="Python Logo PNG Transparent – Brands Logos">
              <a:extLst>
                <a:ext uri="{FF2B5EF4-FFF2-40B4-BE49-F238E27FC236}">
                  <a16:creationId xmlns:a16="http://schemas.microsoft.com/office/drawing/2014/main" id="{ACBEDCC2-030A-070F-7FD7-1CF4E1F41B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Django Icon #266158 - Free Icons Library">
              <a:extLst>
                <a:ext uri="{FF2B5EF4-FFF2-40B4-BE49-F238E27FC236}">
                  <a16:creationId xmlns:a16="http://schemas.microsoft.com/office/drawing/2014/main" id="{8523BCE1-36FE-F100-F6D2-D0D5BE1F5F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42404" y="4200954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7034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4E01BB4-D3EF-3D83-72A6-6A76F24274B1}"/>
              </a:ext>
            </a:extLst>
          </p:cNvPr>
          <p:cNvSpPr/>
          <p:nvPr userDrawn="1"/>
        </p:nvSpPr>
        <p:spPr>
          <a:xfrm rot="5400000">
            <a:off x="3105150" y="-2825750"/>
            <a:ext cx="1079500" cy="7289800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C1E6DFA7-5710-3053-244D-4016136191F9}"/>
              </a:ext>
            </a:extLst>
          </p:cNvPr>
          <p:cNvSpPr/>
          <p:nvPr userDrawn="1"/>
        </p:nvSpPr>
        <p:spPr>
          <a:xfrm rot="5400000">
            <a:off x="3056178" y="-2865678"/>
            <a:ext cx="1079500" cy="7191856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Title 1">
            <a:extLst>
              <a:ext uri="{FF2B5EF4-FFF2-40B4-BE49-F238E27FC236}">
                <a16:creationId xmlns:a16="http://schemas.microsoft.com/office/drawing/2014/main" id="{6C633B9D-B37F-97F4-6A52-F6EA3B376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7" y="222322"/>
            <a:ext cx="6316663" cy="1047679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107" name="Picture 2" descr="Python White Icons – Free Download SVG, PNG, GIF">
            <a:extLst>
              <a:ext uri="{FF2B5EF4-FFF2-40B4-BE49-F238E27FC236}">
                <a16:creationId xmlns:a16="http://schemas.microsoft.com/office/drawing/2014/main" id="{867E8C5D-9FAF-E736-C430-2F4420844A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Text Placeholder 3">
            <a:extLst>
              <a:ext uri="{FF2B5EF4-FFF2-40B4-BE49-F238E27FC236}">
                <a16:creationId xmlns:a16="http://schemas.microsoft.com/office/drawing/2014/main" id="{A0C0FF61-BA02-A07E-43E7-12E08C4D75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1684338"/>
            <a:ext cx="10677870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E5523-3DF7-C52D-B9E7-7CECA7171CC2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482538-0C55-0286-AC8C-2C59BE5FCF5B}"/>
              </a:ext>
            </a:extLst>
          </p:cNvPr>
          <p:cNvGrpSpPr/>
          <p:nvPr userDrawn="1"/>
        </p:nvGrpSpPr>
        <p:grpSpPr>
          <a:xfrm>
            <a:off x="84742" y="5667375"/>
            <a:ext cx="467480" cy="1083963"/>
            <a:chOff x="1942404" y="4200954"/>
            <a:chExt cx="467480" cy="1083963"/>
          </a:xfrm>
        </p:grpSpPr>
        <p:pic>
          <p:nvPicPr>
            <p:cNvPr id="4" name="Picture 4" descr="Python Logo PNG Transparent – Brands Logos">
              <a:extLst>
                <a:ext uri="{FF2B5EF4-FFF2-40B4-BE49-F238E27FC236}">
                  <a16:creationId xmlns:a16="http://schemas.microsoft.com/office/drawing/2014/main" id="{F9B12832-F48B-C37A-A8B5-B4CDAE58CC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jango Icon #266158 - Free Icons Library">
              <a:extLst>
                <a:ext uri="{FF2B5EF4-FFF2-40B4-BE49-F238E27FC236}">
                  <a16:creationId xmlns:a16="http://schemas.microsoft.com/office/drawing/2014/main" id="{7E2BD80E-3746-D447-50F8-8A96C7CE8D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42404" y="4200954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699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3DE8-B57F-AC5E-27E7-68061144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46" y="1825625"/>
            <a:ext cx="1032365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2C32D4-3F74-640D-5B68-9755E8B50157}"/>
              </a:ext>
            </a:extLst>
          </p:cNvPr>
          <p:cNvSpPr/>
          <p:nvPr userDrawn="1"/>
        </p:nvSpPr>
        <p:spPr>
          <a:xfrm>
            <a:off x="0" y="0"/>
            <a:ext cx="12192000" cy="4953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1922264" y="179853"/>
            <a:ext cx="8347472" cy="1204890"/>
          </a:xfrm>
          <a:prstGeom prst="roundRect">
            <a:avLst>
              <a:gd name="adj" fmla="val 19515"/>
            </a:avLst>
          </a:prstGeom>
          <a:solidFill>
            <a:schemeClr val="bg1"/>
          </a:solidFill>
          <a:ln w="76200">
            <a:solidFill>
              <a:srgbClr val="A6CF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57D90B-B80A-49A4-58A3-8E78D021AD4A}"/>
              </a:ext>
            </a:extLst>
          </p:cNvPr>
          <p:cNvGrpSpPr/>
          <p:nvPr userDrawn="1"/>
        </p:nvGrpSpPr>
        <p:grpSpPr>
          <a:xfrm>
            <a:off x="4548188" y="6534150"/>
            <a:ext cx="3095625" cy="323850"/>
            <a:chOff x="4886325" y="6534150"/>
            <a:chExt cx="3095625" cy="323850"/>
          </a:xfrm>
        </p:grpSpPr>
        <p:sp>
          <p:nvSpPr>
            <p:cNvPr id="15" name="Rectangle: Single Corner Rounded 14">
              <a:extLst>
                <a:ext uri="{FF2B5EF4-FFF2-40B4-BE49-F238E27FC236}">
                  <a16:creationId xmlns:a16="http://schemas.microsoft.com/office/drawing/2014/main" id="{BD0BBBCE-1C2F-3BDB-C918-7E6617A2076B}"/>
                </a:ext>
              </a:extLst>
            </p:cNvPr>
            <p:cNvSpPr/>
            <p:nvPr userDrawn="1"/>
          </p:nvSpPr>
          <p:spPr>
            <a:xfrm rot="5400000" flipH="1">
              <a:off x="6877050" y="5753100"/>
              <a:ext cx="323850" cy="1885950"/>
            </a:xfrm>
            <a:prstGeom prst="round1Rect">
              <a:avLst>
                <a:gd name="adj" fmla="val 50000"/>
              </a:avLst>
            </a:prstGeom>
            <a:solidFill>
              <a:srgbClr val="0351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Single Corner Rounded 15">
              <a:extLst>
                <a:ext uri="{FF2B5EF4-FFF2-40B4-BE49-F238E27FC236}">
                  <a16:creationId xmlns:a16="http://schemas.microsoft.com/office/drawing/2014/main" id="{F3261EAC-1234-2D53-1B26-109E1CE991D7}"/>
                </a:ext>
              </a:extLst>
            </p:cNvPr>
            <p:cNvSpPr/>
            <p:nvPr userDrawn="1"/>
          </p:nvSpPr>
          <p:spPr>
            <a:xfrm rot="16200000">
              <a:off x="5667375" y="5753100"/>
              <a:ext cx="323850" cy="1885950"/>
            </a:xfrm>
            <a:prstGeom prst="round1Rect">
              <a:avLst>
                <a:gd name="adj" fmla="val 50000"/>
              </a:avLst>
            </a:prstGeom>
            <a:solidFill>
              <a:srgbClr val="0351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9268D27-3B1B-2E81-3C2F-83E96E52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653" y="238645"/>
            <a:ext cx="7476053" cy="1068070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35160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B85B7-B329-8D3F-43E8-5E9CE0A828F4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C9C6D0-9B61-EBD0-5004-57EC29C77219}"/>
              </a:ext>
            </a:extLst>
          </p:cNvPr>
          <p:cNvGrpSpPr/>
          <p:nvPr userDrawn="1"/>
        </p:nvGrpSpPr>
        <p:grpSpPr>
          <a:xfrm>
            <a:off x="2075294" y="428355"/>
            <a:ext cx="348729" cy="732107"/>
            <a:chOff x="1942404" y="4303509"/>
            <a:chExt cx="467480" cy="981408"/>
          </a:xfrm>
        </p:grpSpPr>
        <p:pic>
          <p:nvPicPr>
            <p:cNvPr id="5" name="Picture 4" descr="Python Logo PNG Transparent – Brands Logos">
              <a:extLst>
                <a:ext uri="{FF2B5EF4-FFF2-40B4-BE49-F238E27FC236}">
                  <a16:creationId xmlns:a16="http://schemas.microsoft.com/office/drawing/2014/main" id="{2BAE9887-0D78-655E-752E-8F172AB01E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jango Icon #266158 - Free Icons Library">
              <a:extLst>
                <a:ext uri="{FF2B5EF4-FFF2-40B4-BE49-F238E27FC236}">
                  <a16:creationId xmlns:a16="http://schemas.microsoft.com/office/drawing/2014/main" id="{98EEAA7F-4CAC-E7E6-4F14-DDE83FC09C1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42404" y="4303509"/>
              <a:ext cx="458318" cy="457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9035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6FBD-D7EA-4B09-0A6F-0F777842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4EEA-AAE7-5304-5111-D6F94C69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5CB0-F855-0DE4-09BB-2AC7998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02E1B-B2DB-4B0C-86FF-4E50C6945317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BBE1-04E9-C8D3-9736-DC8B152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104F5-2BB3-3388-9F58-9445C122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3DE8-B57F-AC5E-27E7-68061144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46" y="1825625"/>
            <a:ext cx="1032365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1C3EF-AB55-7F58-F83D-2B639936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7BF87-5769-4D33-B480-897940684496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BFD88-D54C-8454-2C07-C67D7A42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11CC-2953-5BCB-6C37-C728ECF8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3483" y="6378715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82191E0B-3CC6-47CC-B1C5-29A4C4EF68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15A3681-FB8C-0718-74C8-1947D93860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978" y="5349878"/>
            <a:ext cx="1203644" cy="11929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4394391-CBE7-9C2A-6BD8-08DA8FB3B9C3}"/>
              </a:ext>
            </a:extLst>
          </p:cNvPr>
          <p:cNvGrpSpPr/>
          <p:nvPr userDrawn="1"/>
        </p:nvGrpSpPr>
        <p:grpSpPr>
          <a:xfrm>
            <a:off x="365760" y="527031"/>
            <a:ext cx="8528857" cy="1198094"/>
            <a:chOff x="365761" y="527031"/>
            <a:chExt cx="6370320" cy="11980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C731176-2BC8-D1F8-EE64-429B982D7D31}"/>
                </a:ext>
              </a:extLst>
            </p:cNvPr>
            <p:cNvSpPr/>
            <p:nvPr/>
          </p:nvSpPr>
          <p:spPr>
            <a:xfrm>
              <a:off x="457201" y="612605"/>
              <a:ext cx="6278880" cy="1112520"/>
            </a:xfrm>
            <a:prstGeom prst="roundRect">
              <a:avLst/>
            </a:prstGeom>
            <a:solidFill>
              <a:srgbClr val="A6CF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12947A3-33B6-269D-3C3C-D19E900AE101}"/>
                </a:ext>
              </a:extLst>
            </p:cNvPr>
            <p:cNvSpPr/>
            <p:nvPr/>
          </p:nvSpPr>
          <p:spPr>
            <a:xfrm>
              <a:off x="365761" y="527031"/>
              <a:ext cx="6278880" cy="1112520"/>
            </a:xfrm>
            <a:prstGeom prst="roundRect">
              <a:avLst/>
            </a:prstGeom>
            <a:solidFill>
              <a:srgbClr val="0042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2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B55A2E-2BCB-21EB-4569-A99BAFE6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199" y="578168"/>
            <a:ext cx="7795491" cy="106807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5670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57E0-4DC2-9902-73FB-F02D6DBA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39" y="1709738"/>
            <a:ext cx="3368233" cy="2852737"/>
          </a:xfrm>
        </p:spPr>
        <p:txBody>
          <a:bodyPr anchor="ctr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C365-DB49-BE1F-7276-4B5579D4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0977" y="2386012"/>
            <a:ext cx="7581418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1670-2B75-FACA-683C-216346F1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4E6D2-49E5-4F1D-A14A-A9A51A506BD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0B091-63F7-01DA-70F8-2CFD15C5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0B8CC6-0CC9-8C8F-5BDF-28C5DC0F72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1978" y="5349878"/>
            <a:ext cx="1203644" cy="119299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48CF5A0-4195-9956-D5FB-61840047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3483" y="6378715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fld id="{82191E0B-3CC6-47CC-B1C5-29A4C4EF687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A1FD-D041-4FBF-7853-3105A615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AB20B-3D44-DFE9-BA91-FF12B43BA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37040-D39E-332D-05FB-5571E15AE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A3478-1E75-472C-A6FA-7C777315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0F202-FE58-4F6C-B925-2FF390FEFFFC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A3740-AD57-CF1A-70ED-E3A79780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FD506-693B-4C58-145B-6A04B314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1FC4B-A3A5-B86A-C83D-BD1F94F5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69AA-FCF7-7EB0-1E5F-D21215EA3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6551D-B22C-952B-6DEF-F45839E1C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5BF80-C13F-44FC-6F98-9B1772A84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D7551-8D69-6A41-FAD4-C668B9FB0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A2078-5F91-4832-8C99-80FE50D8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413BB-F484-42AE-B2FE-71CA8C3D3AE8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FFA32-C762-54A1-9ACF-221255D6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1AAC9B-00A7-D2FF-D420-E190B53E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7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2024-EE2E-FD2C-6981-079C5616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AD1CF-E6DA-D3D9-24B9-5321D0DF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E82-7E02-4B69-8BEE-89686FFFEF81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B21F9-C17C-EB79-ECF1-4621F8A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FC841-9A10-CBD0-F5AD-B863CBC9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87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45728-5DD8-3378-B753-501D4D18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FB73F-9411-4A5C-B9ED-3B1ACF393399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08DBE-1ACF-C2F4-D763-955203071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DD9AD-B150-832E-4DB9-6BA4262B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155AE037-307C-43CB-509A-1F04F35A27D8}"/>
              </a:ext>
            </a:extLst>
          </p:cNvPr>
          <p:cNvGrpSpPr/>
          <p:nvPr userDrawn="1"/>
        </p:nvGrpSpPr>
        <p:grpSpPr>
          <a:xfrm>
            <a:off x="430466" y="206661"/>
            <a:ext cx="11052147" cy="6128825"/>
            <a:chOff x="-254928" y="565240"/>
            <a:chExt cx="11052147" cy="6128825"/>
          </a:xfrm>
        </p:grpSpPr>
        <p:pic>
          <p:nvPicPr>
            <p:cNvPr id="27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086F0732-8C92-50E8-89E7-B4560E098B1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" r="77120" b="71014"/>
            <a:stretch/>
          </p:blipFill>
          <p:spPr bwMode="auto">
            <a:xfrm>
              <a:off x="4069544" y="1730274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E05DA643-1D33-85CD-0B24-588715F478C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6701767" y="5810699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074E181-92B6-34AA-00AB-C546432B509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2560513" y="4112762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98D2EC3B-BE31-9CA0-D7CA-D98000EDFC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04" t="44021" r="11432" b="33099"/>
            <a:stretch/>
          </p:blipFill>
          <p:spPr bwMode="auto">
            <a:xfrm>
              <a:off x="489055" y="1754701"/>
              <a:ext cx="1292002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7ECE8B94-7432-0F97-B1DE-D597B0E299E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3593981" y="5667375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B497E498-B404-F0D7-710D-A8CD4771A69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9913853" y="2712052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EE2D0145-EC93-D150-8EFC-A3D8C3F4F5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7156690" y="2369691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AA6DC107-7FCE-B767-2477-E6478CE2662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5297988" y="4333517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CF5B8F29-B3E4-8CE0-7A82-640677705D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04" t="44021" r="11432" b="33099"/>
            <a:stretch/>
          </p:blipFill>
          <p:spPr bwMode="auto">
            <a:xfrm>
              <a:off x="8427406" y="1194495"/>
              <a:ext cx="1292002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78A5107B-2F86-CF04-2EBE-1DDD9AEF893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8719037" y="4903250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23C87772-2447-0DE2-A78C-C3FD2A41A10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6267072" y="2112280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26A7A5FD-94FB-CCA2-799E-615F863942B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" r="77120" b="71014"/>
            <a:stretch/>
          </p:blipFill>
          <p:spPr bwMode="auto">
            <a:xfrm>
              <a:off x="524906" y="5095532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FE10F7A-4484-5527-C538-83542C9096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104" t="44021" r="11432" b="33099"/>
            <a:stretch/>
          </p:blipFill>
          <p:spPr bwMode="auto">
            <a:xfrm>
              <a:off x="8547640" y="5420083"/>
              <a:ext cx="1292002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E9772FAE-66C6-2CB6-8195-DAF6FD3933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2000086" y="914244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F7D3E21B-56E4-0D64-A07B-D6F4FB97A0E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41" t="61985" r="4529" b="15135"/>
            <a:stretch/>
          </p:blipFill>
          <p:spPr bwMode="auto">
            <a:xfrm>
              <a:off x="9543811" y="1761186"/>
              <a:ext cx="1062909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EB126CE-8B1F-EC26-8B9F-2128AEB2F79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01" t="1646" r="48019" b="75474"/>
            <a:stretch/>
          </p:blipFill>
          <p:spPr bwMode="auto">
            <a:xfrm>
              <a:off x="5919214" y="565240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646B5CE0-F3B2-3645-E740-2234C8620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1925437" y="5786616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2" descr="Geometric Abstract Shapes Vector PNG Images, Geometric Shape, Geometric,  Shapes, Line PNG Image For Free Download">
              <a:extLst>
                <a:ext uri="{FF2B5EF4-FFF2-40B4-BE49-F238E27FC236}">
                  <a16:creationId xmlns:a16="http://schemas.microsoft.com/office/drawing/2014/main" id="{2FB89EC3-9DF1-A1E4-BEA2-36B1DF87EEB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5" t="32144" r="71485" b="44976"/>
            <a:stretch/>
          </p:blipFill>
          <p:spPr bwMode="auto">
            <a:xfrm>
              <a:off x="-254928" y="608531"/>
              <a:ext cx="883366" cy="8833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649D6C7-11B3-C738-1510-DBE16DB04E08}"/>
              </a:ext>
            </a:extLst>
          </p:cNvPr>
          <p:cNvSpPr/>
          <p:nvPr userDrawn="1"/>
        </p:nvSpPr>
        <p:spPr>
          <a:xfrm>
            <a:off x="0" y="2002971"/>
            <a:ext cx="12192000" cy="2902857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056488-6100-84A2-6A94-AE41407EDA0D}"/>
              </a:ext>
            </a:extLst>
          </p:cNvPr>
          <p:cNvGrpSpPr/>
          <p:nvPr userDrawn="1"/>
        </p:nvGrpSpPr>
        <p:grpSpPr>
          <a:xfrm>
            <a:off x="10582731" y="4573911"/>
            <a:ext cx="1090382" cy="696686"/>
            <a:chOff x="10495645" y="4630059"/>
            <a:chExt cx="1090382" cy="696686"/>
          </a:xfrm>
          <a:solidFill>
            <a:srgbClr val="A6CFC0"/>
          </a:solidFill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645301C3-9A01-7FB8-9418-FA3DDC08B68A}"/>
                </a:ext>
              </a:extLst>
            </p:cNvPr>
            <p:cNvSpPr/>
            <p:nvPr userDrawn="1"/>
          </p:nvSpPr>
          <p:spPr>
            <a:xfrm>
              <a:off x="11205028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671E8945-1258-30CC-CA88-86FC75C46440}"/>
                </a:ext>
              </a:extLst>
            </p:cNvPr>
            <p:cNvSpPr/>
            <p:nvPr userDrawn="1"/>
          </p:nvSpPr>
          <p:spPr>
            <a:xfrm>
              <a:off x="10850336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25A4FCD0-4CB2-B9DF-9785-9EE913E92651}"/>
                </a:ext>
              </a:extLst>
            </p:cNvPr>
            <p:cNvSpPr/>
            <p:nvPr userDrawn="1"/>
          </p:nvSpPr>
          <p:spPr>
            <a:xfrm>
              <a:off x="10495645" y="4630059"/>
              <a:ext cx="380999" cy="696686"/>
            </a:xfrm>
            <a:prstGeom prst="parallelogram">
              <a:avLst>
                <a:gd name="adj" fmla="val 3642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Python Logo PNG Transparent – Brands Logos">
            <a:extLst>
              <a:ext uri="{FF2B5EF4-FFF2-40B4-BE49-F238E27FC236}">
                <a16:creationId xmlns:a16="http://schemas.microsoft.com/office/drawing/2014/main" id="{AFC39FE0-99F6-CC7E-B041-EC521B1BF8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655" y="5831621"/>
            <a:ext cx="640080" cy="63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9BC8F41-9136-3ED4-4F03-CF175CCAF159}"/>
              </a:ext>
            </a:extLst>
          </p:cNvPr>
          <p:cNvGrpSpPr/>
          <p:nvPr userDrawn="1"/>
        </p:nvGrpSpPr>
        <p:grpSpPr>
          <a:xfrm>
            <a:off x="4876800" y="522514"/>
            <a:ext cx="7315200" cy="286656"/>
            <a:chOff x="4876800" y="522514"/>
            <a:chExt cx="7315200" cy="28665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A1D6C1-4927-89A7-B434-47814B8B16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6800" y="522514"/>
              <a:ext cx="7315200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906518-0E81-A82C-A4FE-D0AFAFF590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08320" y="667656"/>
              <a:ext cx="6583680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B67E23-C6E6-355A-CCE3-E7EAB68EFF9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39840" y="809170"/>
              <a:ext cx="5852160" cy="0"/>
            </a:xfrm>
            <a:prstGeom prst="line">
              <a:avLst/>
            </a:prstGeom>
            <a:ln w="38100">
              <a:solidFill>
                <a:srgbClr val="A6CF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F46FBD-D7EA-4B09-0A6F-0F777842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677" y="2566833"/>
            <a:ext cx="7019744" cy="937126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rgbClr val="A6CF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A4EEA-AAE7-5304-5111-D6F94C69A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678" y="3716333"/>
            <a:ext cx="7019742" cy="64520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297A53-70DA-A52B-2748-3024E24D9B08}"/>
              </a:ext>
            </a:extLst>
          </p:cNvPr>
          <p:cNvGrpSpPr/>
          <p:nvPr userDrawn="1"/>
        </p:nvGrpSpPr>
        <p:grpSpPr>
          <a:xfrm>
            <a:off x="0" y="1792513"/>
            <a:ext cx="3675742" cy="3323772"/>
            <a:chOff x="0" y="1979288"/>
            <a:chExt cx="3675742" cy="3323772"/>
          </a:xfrm>
          <a:solidFill>
            <a:srgbClr val="A6CFC0"/>
          </a:solidFill>
        </p:grpSpPr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51191BAE-7C5B-0A80-6F2D-D0190D18E234}"/>
                </a:ext>
              </a:extLst>
            </p:cNvPr>
            <p:cNvSpPr/>
            <p:nvPr userDrawn="1"/>
          </p:nvSpPr>
          <p:spPr>
            <a:xfrm>
              <a:off x="963840" y="1979288"/>
              <a:ext cx="1778000" cy="3323772"/>
            </a:xfrm>
            <a:prstGeom prst="parallelogram">
              <a:avLst>
                <a:gd name="adj" fmla="val 679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224FF31A-CFCE-BDA2-29CB-B2CEBAB251BD}"/>
                </a:ext>
              </a:extLst>
            </p:cNvPr>
            <p:cNvSpPr/>
            <p:nvPr userDrawn="1"/>
          </p:nvSpPr>
          <p:spPr>
            <a:xfrm>
              <a:off x="1897742" y="1979288"/>
              <a:ext cx="1778000" cy="3323772"/>
            </a:xfrm>
            <a:prstGeom prst="parallelogram">
              <a:avLst>
                <a:gd name="adj" fmla="val 679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78F709-B334-E3FB-9A69-18FE7DB7BFFB}"/>
                </a:ext>
              </a:extLst>
            </p:cNvPr>
            <p:cNvSpPr/>
            <p:nvPr userDrawn="1"/>
          </p:nvSpPr>
          <p:spPr>
            <a:xfrm>
              <a:off x="0" y="1980649"/>
              <a:ext cx="1866900" cy="3321050"/>
            </a:xfrm>
            <a:custGeom>
              <a:avLst/>
              <a:gdLst>
                <a:gd name="connsiteX0" fmla="*/ 1866900 w 1866900"/>
                <a:gd name="connsiteY0" fmla="*/ 0 h 3321050"/>
                <a:gd name="connsiteX1" fmla="*/ 0 w 1866900"/>
                <a:gd name="connsiteY1" fmla="*/ 0 h 3321050"/>
                <a:gd name="connsiteX2" fmla="*/ 0 w 1866900"/>
                <a:gd name="connsiteY2" fmla="*/ 3321050 h 3321050"/>
                <a:gd name="connsiteX3" fmla="*/ 679450 w 1866900"/>
                <a:gd name="connsiteY3" fmla="*/ 3321050 h 3321050"/>
                <a:gd name="connsiteX4" fmla="*/ 1866900 w 1866900"/>
                <a:gd name="connsiteY4" fmla="*/ 0 h 332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3321050">
                  <a:moveTo>
                    <a:pt x="1866900" y="0"/>
                  </a:moveTo>
                  <a:lnTo>
                    <a:pt x="0" y="0"/>
                  </a:lnTo>
                  <a:lnTo>
                    <a:pt x="0" y="3321050"/>
                  </a:lnTo>
                  <a:lnTo>
                    <a:pt x="679450" y="3321050"/>
                  </a:lnTo>
                  <a:lnTo>
                    <a:pt x="18669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C77FF52-AB64-FDC4-6CAA-13D96BA5000A}"/>
              </a:ext>
            </a:extLst>
          </p:cNvPr>
          <p:cNvSpPr txBox="1">
            <a:spLocks/>
          </p:cNvSpPr>
          <p:nvPr userDrawn="1"/>
        </p:nvSpPr>
        <p:spPr>
          <a:xfrm>
            <a:off x="3796619" y="2814220"/>
            <a:ext cx="1054781" cy="1280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732328-9BBF-CD0F-62A7-D6860919765C}"/>
              </a:ext>
            </a:extLst>
          </p:cNvPr>
          <p:cNvCxnSpPr>
            <a:cxnSpLocks/>
          </p:cNvCxnSpPr>
          <p:nvPr userDrawn="1"/>
        </p:nvCxnSpPr>
        <p:spPr>
          <a:xfrm>
            <a:off x="4900749" y="2538088"/>
            <a:ext cx="0" cy="22061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6E7069-684C-8493-BFEA-9D15BC1B6A8E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pic>
        <p:nvPicPr>
          <p:cNvPr id="8" name="Picture 2" descr="Django Icon #266158 - Free Icons Library">
            <a:extLst>
              <a:ext uri="{FF2B5EF4-FFF2-40B4-BE49-F238E27FC236}">
                <a16:creationId xmlns:a16="http://schemas.microsoft.com/office/drawing/2014/main" id="{F2FE81B2-E2DA-5EB4-FEEE-FA6D844A241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7" t="3918" r="4003" b="4265"/>
          <a:stretch/>
        </p:blipFill>
        <p:spPr bwMode="auto">
          <a:xfrm>
            <a:off x="10034700" y="5810245"/>
            <a:ext cx="64164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8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6F50-4B3A-4816-2439-09904BCD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2C52-FE2D-E27F-697E-70FB30F7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043DB-AC60-C48C-74E3-8112710C2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946CB-972B-5565-882F-A259564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1DD18-DEDD-4618-B8D3-89F7DEA7F796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10091-E94C-FD28-B41F-85DEA5F5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6339-E5D2-3B2F-31AF-1476E33A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5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C14E-75AA-0C92-F220-3AAD7AD3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D90DA2-C411-59D6-4C0C-908991AAA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F6445-67A7-9662-AE24-DB75D0A0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C8D6E-C325-CB08-913E-5D0CFA8D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9BB6-EC60-43E1-BA80-EB28A4ADF470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A266-80A2-77E9-30D1-7A8873A5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294D4-AA30-7B04-9372-313CB265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0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90E4-01CE-88F6-103A-7A7829BC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BC952-7B54-418C-1A42-DA6826C6D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4519-AAED-AEF4-C105-9CCD0ED6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535B-11C8-4DDF-BE63-3629D94C0AE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49751-5428-FBDE-66CC-224B9B50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1B834-F95C-7B3F-BCC0-A1A90E5B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6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66E50-E91E-2F9C-617D-B068AD410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3A187-132D-7091-45AC-0B12E1014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5388-32BB-10B7-CCDD-C9904360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C14E-526E-4C34-BC74-238283BDC8DC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BE2B-8378-8CA5-5BFB-FC7894F4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5B319-EFC1-4DBC-9AD3-8A33D05A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E40E-9EDA-E7EF-89E4-C121E1460818}"/>
              </a:ext>
            </a:extLst>
          </p:cNvPr>
          <p:cNvSpPr/>
          <p:nvPr userDrawn="1"/>
        </p:nvSpPr>
        <p:spPr>
          <a:xfrm>
            <a:off x="0" y="0"/>
            <a:ext cx="2705100" cy="68580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D198B-9F33-990A-63F4-89329A571653}"/>
              </a:ext>
            </a:extLst>
          </p:cNvPr>
          <p:cNvSpPr/>
          <p:nvPr userDrawn="1"/>
        </p:nvSpPr>
        <p:spPr>
          <a:xfrm>
            <a:off x="1574800" y="1365250"/>
            <a:ext cx="2260600" cy="4127500"/>
          </a:xfrm>
          <a:prstGeom prst="roundRect">
            <a:avLst>
              <a:gd name="adj" fmla="val 16105"/>
            </a:avLst>
          </a:prstGeom>
          <a:solidFill>
            <a:schemeClr val="bg1"/>
          </a:solidFill>
          <a:ln w="76200">
            <a:solidFill>
              <a:srgbClr val="A6CF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A41CF4-848C-75CA-B77E-5EA051D8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8750" y="2379789"/>
            <a:ext cx="7150100" cy="1170717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035160"/>
                </a:solidFill>
              </a:defRPr>
            </a:lvl1pPr>
          </a:lstStyle>
          <a:p>
            <a:r>
              <a:rPr lang="en-US" dirty="0"/>
              <a:t>TITLE OF THE LECTURE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8EF618-4395-091C-D1E2-728642290B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68750" y="3550506"/>
            <a:ext cx="7150100" cy="645203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A6CF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lecture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37CE62-271A-52C6-9C2A-A245E26BA299}"/>
              </a:ext>
            </a:extLst>
          </p:cNvPr>
          <p:cNvCxnSpPr>
            <a:cxnSpLocks/>
          </p:cNvCxnSpPr>
          <p:nvPr userDrawn="1"/>
        </p:nvCxnSpPr>
        <p:spPr>
          <a:xfrm>
            <a:off x="2063750" y="3096483"/>
            <a:ext cx="12827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A1800599-46EB-6C1A-2632-F6002F0C2411}"/>
              </a:ext>
            </a:extLst>
          </p:cNvPr>
          <p:cNvSpPr/>
          <p:nvPr userDrawn="1"/>
        </p:nvSpPr>
        <p:spPr>
          <a:xfrm flipH="1">
            <a:off x="11633200" y="4978400"/>
            <a:ext cx="558800" cy="18859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B1A3A9C-7406-43B0-3CE6-D18BDAE90A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51050" y="2542620"/>
            <a:ext cx="1282700" cy="558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D3C4B52-917D-CB33-CBA4-0FF1D415E2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3276600"/>
            <a:ext cx="1270000" cy="1001713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rgbClr val="035160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A3FB-7AB2-C0CE-D7BC-221E236C4F6C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99B20-E6CC-B71E-C7D0-7E5636457248}"/>
              </a:ext>
            </a:extLst>
          </p:cNvPr>
          <p:cNvGrpSpPr/>
          <p:nvPr userDrawn="1"/>
        </p:nvGrpSpPr>
        <p:grpSpPr>
          <a:xfrm>
            <a:off x="2194363" y="4857209"/>
            <a:ext cx="983374" cy="457200"/>
            <a:chOff x="1950885" y="4827717"/>
            <a:chExt cx="983374" cy="457200"/>
          </a:xfrm>
        </p:grpSpPr>
        <p:pic>
          <p:nvPicPr>
            <p:cNvPr id="25" name="Picture 4" descr="Python Logo PNG Transparent – Brands Logos">
              <a:extLst>
                <a:ext uri="{FF2B5EF4-FFF2-40B4-BE49-F238E27FC236}">
                  <a16:creationId xmlns:a16="http://schemas.microsoft.com/office/drawing/2014/main" id="{7A333CA6-CC1A-43D6-A93F-94EE046B12F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Django Icon #266158 - Free Icons Library">
              <a:extLst>
                <a:ext uri="{FF2B5EF4-FFF2-40B4-BE49-F238E27FC236}">
                  <a16:creationId xmlns:a16="http://schemas.microsoft.com/office/drawing/2014/main" id="{5CF5C5B8-D89A-8C50-093F-5A7C50D975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435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E40E-9EDA-E7EF-89E4-C121E1460818}"/>
              </a:ext>
            </a:extLst>
          </p:cNvPr>
          <p:cNvSpPr/>
          <p:nvPr userDrawn="1"/>
        </p:nvSpPr>
        <p:spPr>
          <a:xfrm>
            <a:off x="0" y="0"/>
            <a:ext cx="2260600" cy="68580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D198B-9F33-990A-63F4-89329A571653}"/>
              </a:ext>
            </a:extLst>
          </p:cNvPr>
          <p:cNvSpPr/>
          <p:nvPr userDrawn="1"/>
        </p:nvSpPr>
        <p:spPr>
          <a:xfrm>
            <a:off x="1311590" y="1365250"/>
            <a:ext cx="1864038" cy="4127500"/>
          </a:xfrm>
          <a:prstGeom prst="roundRect">
            <a:avLst>
              <a:gd name="adj" fmla="val 16105"/>
            </a:avLst>
          </a:prstGeom>
          <a:solidFill>
            <a:schemeClr val="bg1"/>
          </a:solidFill>
          <a:ln w="76200">
            <a:solidFill>
              <a:srgbClr val="03516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A41CF4-848C-75CA-B77E-5EA051D8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71850" y="2379789"/>
            <a:ext cx="8261350" cy="1170717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035160"/>
                </a:solidFill>
              </a:defRPr>
            </a:lvl1pPr>
          </a:lstStyle>
          <a:p>
            <a:r>
              <a:rPr lang="en-US" dirty="0"/>
              <a:t>TITLE OF THE LECTURE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8EF618-4395-091C-D1E2-728642290B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71850" y="3550506"/>
            <a:ext cx="8261350" cy="645203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A6CF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lecture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A1800599-46EB-6C1A-2632-F6002F0C2411}"/>
              </a:ext>
            </a:extLst>
          </p:cNvPr>
          <p:cNvSpPr/>
          <p:nvPr userDrawn="1"/>
        </p:nvSpPr>
        <p:spPr>
          <a:xfrm flipH="1">
            <a:off x="11633200" y="4978400"/>
            <a:ext cx="558800" cy="18859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799B20-E6CC-B71E-C7D0-7E5636457248}"/>
              </a:ext>
            </a:extLst>
          </p:cNvPr>
          <p:cNvGrpSpPr/>
          <p:nvPr userDrawn="1"/>
        </p:nvGrpSpPr>
        <p:grpSpPr>
          <a:xfrm>
            <a:off x="1771681" y="2363916"/>
            <a:ext cx="943855" cy="2130168"/>
            <a:chOff x="1950885" y="4827717"/>
            <a:chExt cx="458999" cy="1035906"/>
          </a:xfrm>
        </p:grpSpPr>
        <p:pic>
          <p:nvPicPr>
            <p:cNvPr id="25" name="Picture 4" descr="Python Logo PNG Transparent – Brands Logos">
              <a:extLst>
                <a:ext uri="{FF2B5EF4-FFF2-40B4-BE49-F238E27FC236}">
                  <a16:creationId xmlns:a16="http://schemas.microsoft.com/office/drawing/2014/main" id="{7A333CA6-CC1A-43D6-A93F-94EE046B12F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Django Icon #266158 - Free Icons Library">
              <a:extLst>
                <a:ext uri="{FF2B5EF4-FFF2-40B4-BE49-F238E27FC236}">
                  <a16:creationId xmlns:a16="http://schemas.microsoft.com/office/drawing/2014/main" id="{5CF5C5B8-D89A-8C50-093F-5A7C50D975A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1950885" y="5406423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1685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E40E-9EDA-E7EF-89E4-C121E1460818}"/>
              </a:ext>
            </a:extLst>
          </p:cNvPr>
          <p:cNvSpPr/>
          <p:nvPr userDrawn="1"/>
        </p:nvSpPr>
        <p:spPr>
          <a:xfrm>
            <a:off x="0" y="0"/>
            <a:ext cx="2705100" cy="6858000"/>
          </a:xfrm>
          <a:prstGeom prst="rect">
            <a:avLst/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BD198B-9F33-990A-63F4-89329A571653}"/>
              </a:ext>
            </a:extLst>
          </p:cNvPr>
          <p:cNvSpPr/>
          <p:nvPr userDrawn="1"/>
        </p:nvSpPr>
        <p:spPr>
          <a:xfrm>
            <a:off x="1574800" y="1365250"/>
            <a:ext cx="2260600" cy="4127500"/>
          </a:xfrm>
          <a:prstGeom prst="roundRect">
            <a:avLst>
              <a:gd name="adj" fmla="val 16105"/>
            </a:avLst>
          </a:prstGeom>
          <a:solidFill>
            <a:schemeClr val="bg1"/>
          </a:solidFill>
          <a:ln w="76200">
            <a:solidFill>
              <a:srgbClr val="A6CF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A41CF4-848C-75CA-B77E-5EA051D8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68750" y="2379789"/>
            <a:ext cx="7150100" cy="1170717"/>
          </a:xfr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035160"/>
                </a:solidFill>
              </a:defRPr>
            </a:lvl1pPr>
          </a:lstStyle>
          <a:p>
            <a:r>
              <a:rPr lang="en-US" dirty="0"/>
              <a:t>TITLE OF THE LECTURE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8EF618-4395-091C-D1E2-728642290B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68750" y="3550506"/>
            <a:ext cx="7150100" cy="645203"/>
          </a:xfrm>
        </p:spPr>
        <p:txBody>
          <a:bodyPr anchor="ctr"/>
          <a:lstStyle>
            <a:lvl1pPr marL="0" indent="0" algn="l">
              <a:buNone/>
              <a:defRPr sz="2400" b="0">
                <a:solidFill>
                  <a:srgbClr val="A6CF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lecture</a:t>
            </a:r>
          </a:p>
        </p:txBody>
      </p:sp>
      <p:sp>
        <p:nvSpPr>
          <p:cNvPr id="27" name="Rectangle: Single Corner Rounded 26">
            <a:extLst>
              <a:ext uri="{FF2B5EF4-FFF2-40B4-BE49-F238E27FC236}">
                <a16:creationId xmlns:a16="http://schemas.microsoft.com/office/drawing/2014/main" id="{A1800599-46EB-6C1A-2632-F6002F0C2411}"/>
              </a:ext>
            </a:extLst>
          </p:cNvPr>
          <p:cNvSpPr/>
          <p:nvPr userDrawn="1"/>
        </p:nvSpPr>
        <p:spPr>
          <a:xfrm flipH="1">
            <a:off x="11633200" y="4978400"/>
            <a:ext cx="558800" cy="18859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AB1A3A9C-7406-43B0-3CE6-D18BDAE90A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8350" y="2492550"/>
            <a:ext cx="1282700" cy="558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D3C4B52-917D-CB33-CBA4-0FF1D415E2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050" y="3276600"/>
            <a:ext cx="1270000" cy="1001713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rgbClr val="035160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BA3FB-7AB2-C0CE-D7BC-221E236C4F6C}"/>
              </a:ext>
            </a:extLst>
          </p:cNvPr>
          <p:cNvSpPr txBox="1"/>
          <p:nvPr userDrawn="1"/>
        </p:nvSpPr>
        <p:spPr>
          <a:xfrm>
            <a:off x="137298" y="6203484"/>
            <a:ext cx="2411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Assessor &amp; Trainer </a:t>
            </a:r>
          </a:p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558EE7-0CF1-9467-246A-2C3A51ABD424}"/>
              </a:ext>
            </a:extLst>
          </p:cNvPr>
          <p:cNvGrpSpPr/>
          <p:nvPr userDrawn="1"/>
        </p:nvGrpSpPr>
        <p:grpSpPr>
          <a:xfrm>
            <a:off x="2213413" y="4839956"/>
            <a:ext cx="983374" cy="457200"/>
            <a:chOff x="1950885" y="4827717"/>
            <a:chExt cx="983374" cy="457200"/>
          </a:xfrm>
        </p:grpSpPr>
        <p:pic>
          <p:nvPicPr>
            <p:cNvPr id="6" name="Picture 4" descr="Python Logo PNG Transparent – Brands Logos">
              <a:extLst>
                <a:ext uri="{FF2B5EF4-FFF2-40B4-BE49-F238E27FC236}">
                  <a16:creationId xmlns:a16="http://schemas.microsoft.com/office/drawing/2014/main" id="{3565F116-F5D7-8AE7-A33E-8892A0E8888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Django Icon #266158 - Free Icons Library">
              <a:extLst>
                <a:ext uri="{FF2B5EF4-FFF2-40B4-BE49-F238E27FC236}">
                  <a16:creationId xmlns:a16="http://schemas.microsoft.com/office/drawing/2014/main" id="{3CB80A5A-F99E-BC76-9B24-B032E23C610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965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274271" y="33307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1234067"/>
            <a:ext cx="11024550" cy="53110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E720-DD45-54F0-BCB9-3F79152B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1487488"/>
            <a:ext cx="10506075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81EAA2F-43B5-229C-68B5-4BF4208823A0}"/>
              </a:ext>
            </a:extLst>
          </p:cNvPr>
          <p:cNvSpPr/>
          <p:nvPr userDrawn="1"/>
        </p:nvSpPr>
        <p:spPr>
          <a:xfrm flipV="1">
            <a:off x="2289907" y="0"/>
            <a:ext cx="7612187" cy="953902"/>
          </a:xfrm>
          <a:prstGeom prst="round2SameRect">
            <a:avLst>
              <a:gd name="adj1" fmla="val 34024"/>
              <a:gd name="adj2" fmla="val 0"/>
            </a:avLst>
          </a:prstGeom>
          <a:solidFill>
            <a:srgbClr val="035160"/>
          </a:solidFill>
          <a:ln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22FC2B-89C1-F942-02D5-73110BCB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150" y="15669"/>
            <a:ext cx="6316663" cy="826550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557E2-91DC-FE2D-645F-1D1D8F5081F7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434691-82AE-A904-624D-9000705A3A1B}"/>
              </a:ext>
            </a:extLst>
          </p:cNvPr>
          <p:cNvGrpSpPr/>
          <p:nvPr userDrawn="1"/>
        </p:nvGrpSpPr>
        <p:grpSpPr>
          <a:xfrm>
            <a:off x="5604313" y="6244510"/>
            <a:ext cx="983374" cy="457200"/>
            <a:chOff x="1950885" y="4827717"/>
            <a:chExt cx="983374" cy="457200"/>
          </a:xfrm>
        </p:grpSpPr>
        <p:pic>
          <p:nvPicPr>
            <p:cNvPr id="8" name="Picture 4" descr="Python Logo PNG Transparent – Brands Logos">
              <a:extLst>
                <a:ext uri="{FF2B5EF4-FFF2-40B4-BE49-F238E27FC236}">
                  <a16:creationId xmlns:a16="http://schemas.microsoft.com/office/drawing/2014/main" id="{39A5E333-7A6B-9A27-1A7F-83FF92CA047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jango Icon #266158 - Free Icons Library">
              <a:extLst>
                <a:ext uri="{FF2B5EF4-FFF2-40B4-BE49-F238E27FC236}">
                  <a16:creationId xmlns:a16="http://schemas.microsoft.com/office/drawing/2014/main" id="{E58272E9-1418-3D08-C47B-91F7F87784C8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0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274271" y="33307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1234067"/>
            <a:ext cx="11024550" cy="53110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3C060DF-9207-CA53-290F-94959ABE3A16}"/>
              </a:ext>
            </a:extLst>
          </p:cNvPr>
          <p:cNvSpPr/>
          <p:nvPr userDrawn="1"/>
        </p:nvSpPr>
        <p:spPr>
          <a:xfrm flipV="1">
            <a:off x="2289907" y="0"/>
            <a:ext cx="7612187" cy="953902"/>
          </a:xfrm>
          <a:prstGeom prst="round2SameRect">
            <a:avLst>
              <a:gd name="adj1" fmla="val 34024"/>
              <a:gd name="adj2" fmla="val 0"/>
            </a:avLst>
          </a:prstGeom>
          <a:solidFill>
            <a:srgbClr val="035160"/>
          </a:solidFill>
          <a:ln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9268D27-3B1B-2E81-3C2F-83E96E52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150" y="15669"/>
            <a:ext cx="6316663" cy="826550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E720-DD45-54F0-BCB9-3F79152B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1487488"/>
            <a:ext cx="10506075" cy="4894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4E75D9B7-F70F-8C2C-2D1E-50D1E0C00FED}"/>
              </a:ext>
            </a:extLst>
          </p:cNvPr>
          <p:cNvSpPr/>
          <p:nvPr userDrawn="1"/>
        </p:nvSpPr>
        <p:spPr>
          <a:xfrm flipH="1" flipV="1">
            <a:off x="1176655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476BFF34-9624-6603-EF6B-16AF8CA6A251}"/>
              </a:ext>
            </a:extLst>
          </p:cNvPr>
          <p:cNvSpPr/>
          <p:nvPr userDrawn="1"/>
        </p:nvSpPr>
        <p:spPr>
          <a:xfrm flipV="1">
            <a:off x="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1013F-46A0-DD79-A0FC-C45C72240DFD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D39E99-EE27-69BF-D006-D581D562CD09}"/>
              </a:ext>
            </a:extLst>
          </p:cNvPr>
          <p:cNvGrpSpPr/>
          <p:nvPr userDrawn="1"/>
        </p:nvGrpSpPr>
        <p:grpSpPr>
          <a:xfrm>
            <a:off x="5604313" y="6244510"/>
            <a:ext cx="983374" cy="457200"/>
            <a:chOff x="1950885" y="4827717"/>
            <a:chExt cx="983374" cy="457200"/>
          </a:xfrm>
        </p:grpSpPr>
        <p:pic>
          <p:nvPicPr>
            <p:cNvPr id="9" name="Picture 4" descr="Python Logo PNG Transparent – Brands Logos">
              <a:extLst>
                <a:ext uri="{FF2B5EF4-FFF2-40B4-BE49-F238E27FC236}">
                  <a16:creationId xmlns:a16="http://schemas.microsoft.com/office/drawing/2014/main" id="{8ACF82FD-8A11-E4EC-D9C0-EC8BB42CF9E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Django Icon #266158 - Free Icons Library">
              <a:extLst>
                <a:ext uri="{FF2B5EF4-FFF2-40B4-BE49-F238E27FC236}">
                  <a16:creationId xmlns:a16="http://schemas.microsoft.com/office/drawing/2014/main" id="{42B3E75A-034B-CCE1-D0D8-78A3402CB2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84649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274271" y="333076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480309"/>
            <a:ext cx="11024550" cy="589738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E720-DD45-54F0-BCB9-3F79152B6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857871"/>
            <a:ext cx="10506075" cy="5142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BBBC04F9-E5ED-26D6-F533-0DE2F3E8CA28}"/>
              </a:ext>
            </a:extLst>
          </p:cNvPr>
          <p:cNvSpPr/>
          <p:nvPr userDrawn="1"/>
        </p:nvSpPr>
        <p:spPr>
          <a:xfrm flipH="1" flipV="1">
            <a:off x="1176655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35715C5E-117B-BAA0-01F3-528A3988DF29}"/>
              </a:ext>
            </a:extLst>
          </p:cNvPr>
          <p:cNvSpPr/>
          <p:nvPr userDrawn="1"/>
        </p:nvSpPr>
        <p:spPr>
          <a:xfrm flipV="1">
            <a:off x="0" y="-16067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57D36-C12D-AB8A-2A79-630665325988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16E93B-1153-C86F-6014-F4E9EE71689B}"/>
              </a:ext>
            </a:extLst>
          </p:cNvPr>
          <p:cNvGrpSpPr/>
          <p:nvPr userDrawn="1"/>
        </p:nvGrpSpPr>
        <p:grpSpPr>
          <a:xfrm>
            <a:off x="5604313" y="6196873"/>
            <a:ext cx="983374" cy="457200"/>
            <a:chOff x="1950885" y="4827717"/>
            <a:chExt cx="983374" cy="457200"/>
          </a:xfrm>
        </p:grpSpPr>
        <p:pic>
          <p:nvPicPr>
            <p:cNvPr id="8" name="Picture 4" descr="Python Logo PNG Transparent – Brands Logos">
              <a:extLst>
                <a:ext uri="{FF2B5EF4-FFF2-40B4-BE49-F238E27FC236}">
                  <a16:creationId xmlns:a16="http://schemas.microsoft.com/office/drawing/2014/main" id="{72ECC214-95A5-3148-3D29-AC2BD22DF7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jango Icon #266158 - Free Icons Library">
              <a:extLst>
                <a:ext uri="{FF2B5EF4-FFF2-40B4-BE49-F238E27FC236}">
                  <a16:creationId xmlns:a16="http://schemas.microsoft.com/office/drawing/2014/main" id="{C29E2FA2-02D6-7F7D-8D65-F7575CED2B0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5603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23974493-1E97-275C-6AEF-CF097BC514D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903610" y="312917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24E01BB4-D3EF-3D83-72A6-6A76F24274B1}"/>
              </a:ext>
            </a:extLst>
          </p:cNvPr>
          <p:cNvSpPr/>
          <p:nvPr userDrawn="1"/>
        </p:nvSpPr>
        <p:spPr>
          <a:xfrm rot="5400000">
            <a:off x="3673953" y="-3394553"/>
            <a:ext cx="1079500" cy="8427406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A6C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F7D579D1-CC19-5325-72BE-FE4596D337A2}"/>
              </a:ext>
            </a:extLst>
          </p:cNvPr>
          <p:cNvSpPr/>
          <p:nvPr userDrawn="1"/>
        </p:nvSpPr>
        <p:spPr>
          <a:xfrm flipH="1">
            <a:off x="1176655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C1E6DFA7-5710-3053-244D-4016136191F9}"/>
              </a:ext>
            </a:extLst>
          </p:cNvPr>
          <p:cNvSpPr/>
          <p:nvPr userDrawn="1"/>
        </p:nvSpPr>
        <p:spPr>
          <a:xfrm rot="5400000">
            <a:off x="3617338" y="-3426839"/>
            <a:ext cx="1079500" cy="8314177"/>
          </a:xfrm>
          <a:prstGeom prst="round2SameRect">
            <a:avLst>
              <a:gd name="adj1" fmla="val 20719"/>
              <a:gd name="adj2" fmla="val 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Download Free Abstract shape Special Flat icon Icons in PNG &amp; SVG">
            <a:extLst>
              <a:ext uri="{FF2B5EF4-FFF2-40B4-BE49-F238E27FC236}">
                <a16:creationId xmlns:a16="http://schemas.microsoft.com/office/drawing/2014/main" id="{BA832964-A607-9790-80A0-F7EE54D281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/>
          <a:stretch/>
        </p:blipFill>
        <p:spPr bwMode="auto">
          <a:xfrm flipH="1">
            <a:off x="11063400" y="-137722"/>
            <a:ext cx="1128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bstract shape - Free shapes and symbols icons">
            <a:extLst>
              <a:ext uri="{FF2B5EF4-FFF2-40B4-BE49-F238E27FC236}">
                <a16:creationId xmlns:a16="http://schemas.microsoft.com/office/drawing/2014/main" id="{F3164AF9-3A8B-147C-6959-0256F893C1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376" y="1487939"/>
            <a:ext cx="930275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81F3228C-C4B1-92B5-7E1A-F8077CE399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4977692" y="6124128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abstract geometric triangle shape graphic one line continuous 45723494  Vector Art at Vecteezy">
            <a:extLst>
              <a:ext uri="{FF2B5EF4-FFF2-40B4-BE49-F238E27FC236}">
                <a16:creationId xmlns:a16="http://schemas.microsoft.com/office/drawing/2014/main" id="{D7E7E7BE-D4B3-99F4-CCFD-907EC45785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5200"/>
            <a:ext cx="3273178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9268D27-3B1B-2E81-3C2F-83E96E52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7" y="222322"/>
            <a:ext cx="6316663" cy="1047679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  <a:ea typeface="Roboto Black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8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A128B6-B167-0AEE-B9D2-579466698A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6" r="77120" b="71014"/>
          <a:stretch/>
        </p:blipFill>
        <p:spPr bwMode="auto">
          <a:xfrm>
            <a:off x="4069544" y="1730274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FF5F6C9A-226C-D8BA-871E-97FB7CFE05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8427406" y="606678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D7CE3784-FEF0-A1A3-1842-5D53154A103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2560513" y="411276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37BA7E9-722D-EC6E-4D24-902E046EFF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-54426" y="1747013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BFE20F6B-BF8F-55A9-74FD-F65DBB85619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3273179" y="6037016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FF88DD8-ED17-BCBA-3A35-BB80388DCBE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646" r="48019" b="75474"/>
          <a:stretch/>
        </p:blipFill>
        <p:spPr bwMode="auto">
          <a:xfrm>
            <a:off x="9913853" y="2712052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9EB38F1-09E8-7583-F5E1-C5DC3C27E3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32144" r="71485" b="44976"/>
          <a:stretch/>
        </p:blipFill>
        <p:spPr bwMode="auto">
          <a:xfrm>
            <a:off x="7156690" y="2369691"/>
            <a:ext cx="883366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44AB5AA5-0D6C-7AAC-65B8-709D375BD8E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5297988" y="4333517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CB955C36-0238-9135-9669-7E775FC2BE2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04" t="44021" r="11432" b="33099"/>
          <a:stretch/>
        </p:blipFill>
        <p:spPr bwMode="auto">
          <a:xfrm>
            <a:off x="8427406" y="1194495"/>
            <a:ext cx="1292002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2" descr="Geometric Abstract Shapes Vector PNG Images, Geometric Shape, Geometric,  Shapes, Line PNG Image For Free Download">
            <a:extLst>
              <a:ext uri="{FF2B5EF4-FFF2-40B4-BE49-F238E27FC236}">
                <a16:creationId xmlns:a16="http://schemas.microsoft.com/office/drawing/2014/main" id="{5E162228-2358-F62B-ADAE-975E3A4557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41" t="61985" r="4529" b="15135"/>
          <a:stretch/>
        </p:blipFill>
        <p:spPr bwMode="auto">
          <a:xfrm>
            <a:off x="8719037" y="4903250"/>
            <a:ext cx="1062909" cy="883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F3E8C285-9C6C-70F7-D658-E55A8A631C7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4647963" y="3243892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B5FC8F9-76B5-8586-CCAD-4BFE03CE176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7282592" y="3748575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EA23577-5E2B-1B3E-A6D1-4BDE45D0F55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7883" y="313748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A71F214D-B4B5-FD11-F850-E3C26FCFED7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0" t="24513" r="13914" b="49811"/>
          <a:stretch/>
        </p:blipFill>
        <p:spPr bwMode="auto">
          <a:xfrm>
            <a:off x="2333742" y="2091189"/>
            <a:ext cx="1042471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53C4D9F5-F8AE-B932-A58A-8785D150DE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96" t="-6020" r="55519" b="84599"/>
          <a:stretch/>
        </p:blipFill>
        <p:spPr bwMode="auto">
          <a:xfrm>
            <a:off x="9592976" y="4229548"/>
            <a:ext cx="1204243" cy="545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Abstract Geometric Shape PNG, Vector, PSD, and Clipart With Transparent  Background for Free Download | Pngtree">
            <a:extLst>
              <a:ext uri="{FF2B5EF4-FFF2-40B4-BE49-F238E27FC236}">
                <a16:creationId xmlns:a16="http://schemas.microsoft.com/office/drawing/2014/main" id="{EA37F958-EE3B-05C6-A5D0-87B69C57AC7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48" r="66592" b="57976"/>
          <a:stretch/>
        </p:blipFill>
        <p:spPr bwMode="auto">
          <a:xfrm>
            <a:off x="10513376" y="5886274"/>
            <a:ext cx="850955" cy="75846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ython White Icons – Free Download SVG, PNG, GIF">
            <a:extLst>
              <a:ext uri="{FF2B5EF4-FFF2-40B4-BE49-F238E27FC236}">
                <a16:creationId xmlns:a16="http://schemas.microsoft.com/office/drawing/2014/main" id="{1ABB83B5-8921-1868-4910-1AB436E0A0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" y="455550"/>
            <a:ext cx="498352" cy="49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Single Corner Rounded 45">
            <a:extLst>
              <a:ext uri="{FF2B5EF4-FFF2-40B4-BE49-F238E27FC236}">
                <a16:creationId xmlns:a16="http://schemas.microsoft.com/office/drawing/2014/main" id="{679C31D5-F7B3-B2CB-C549-F711110A242B}"/>
              </a:ext>
            </a:extLst>
          </p:cNvPr>
          <p:cNvSpPr/>
          <p:nvPr userDrawn="1"/>
        </p:nvSpPr>
        <p:spPr>
          <a:xfrm>
            <a:off x="0" y="4476750"/>
            <a:ext cx="425450" cy="2381250"/>
          </a:xfrm>
          <a:prstGeom prst="round1Rect">
            <a:avLst>
              <a:gd name="adj" fmla="val 50000"/>
            </a:avLst>
          </a:prstGeom>
          <a:solidFill>
            <a:srgbClr val="0351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32A0B-0286-AE93-8852-201DF84C7B95}"/>
              </a:ext>
            </a:extLst>
          </p:cNvPr>
          <p:cNvSpPr/>
          <p:nvPr userDrawn="1"/>
        </p:nvSpPr>
        <p:spPr>
          <a:xfrm>
            <a:off x="583725" y="1631713"/>
            <a:ext cx="11024550" cy="4913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76200">
            <a:noFill/>
          </a:ln>
          <a:effectLst>
            <a:glow rad="342900">
              <a:schemeClr val="bg1">
                <a:lumMod val="65000"/>
                <a:alpha val="28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39CDC3B5-6EEE-B79F-8548-68D670904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1881595"/>
            <a:ext cx="10342562" cy="4378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CC3141-72F6-054A-9AFF-844455B07A01}"/>
              </a:ext>
            </a:extLst>
          </p:cNvPr>
          <p:cNvSpPr txBox="1"/>
          <p:nvPr userDrawn="1"/>
        </p:nvSpPr>
        <p:spPr>
          <a:xfrm>
            <a:off x="523357" y="6578600"/>
            <a:ext cx="5107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Md. Shakil - Assessor &amp; Trainer - National Skill Development Authority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81B035-E549-F297-849C-B6FC83FDB32B}"/>
              </a:ext>
            </a:extLst>
          </p:cNvPr>
          <p:cNvGrpSpPr/>
          <p:nvPr userDrawn="1"/>
        </p:nvGrpSpPr>
        <p:grpSpPr>
          <a:xfrm>
            <a:off x="5604313" y="6244510"/>
            <a:ext cx="983374" cy="457200"/>
            <a:chOff x="1950885" y="4827717"/>
            <a:chExt cx="983374" cy="457200"/>
          </a:xfrm>
        </p:grpSpPr>
        <p:pic>
          <p:nvPicPr>
            <p:cNvPr id="4" name="Picture 4" descr="Python Logo PNG Transparent – Brands Logos">
              <a:extLst>
                <a:ext uri="{FF2B5EF4-FFF2-40B4-BE49-F238E27FC236}">
                  <a16:creationId xmlns:a16="http://schemas.microsoft.com/office/drawing/2014/main" id="{0AF32D02-D081-47DA-370B-D63AB40CF46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885" y="4827717"/>
              <a:ext cx="458999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Django Icon #266158 - Free Icons Library">
              <a:extLst>
                <a:ext uri="{FF2B5EF4-FFF2-40B4-BE49-F238E27FC236}">
                  <a16:creationId xmlns:a16="http://schemas.microsoft.com/office/drawing/2014/main" id="{EC1D3776-5CB7-01BB-F0B6-892538BADA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57" t="3918" r="4003" b="4265"/>
            <a:stretch/>
          </p:blipFill>
          <p:spPr bwMode="auto">
            <a:xfrm>
              <a:off x="2475941" y="4827717"/>
              <a:ext cx="458318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9818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CB34-C072-54FF-FEA3-FFD66EC6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EAD7-AAAE-4D20-E56A-B4D73990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877E-A696-A59F-0977-C6CFA1D90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F8224-04E3-4AA6-B0CA-4F042664FEC5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CB46-07B0-31F0-7E85-D42F5555B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3E34-F028-83E8-8DCF-305688484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91E0B-3CC6-47CC-B1C5-29A4C4EF6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1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96" r:id="rId4"/>
    <p:sldLayoutId id="2147483695" r:id="rId5"/>
    <p:sldLayoutId id="2147483691" r:id="rId6"/>
    <p:sldLayoutId id="2147483693" r:id="rId7"/>
    <p:sldLayoutId id="2147483692" r:id="rId8"/>
    <p:sldLayoutId id="2147483675" r:id="rId9"/>
    <p:sldLayoutId id="2147483689" r:id="rId10"/>
    <p:sldLayoutId id="2147483690" r:id="rId11"/>
    <p:sldLayoutId id="2147483676" r:id="rId12"/>
    <p:sldLayoutId id="2147483672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2846-B3A6-1187-EF8A-1389E0D36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14" y="2275609"/>
            <a:ext cx="11918373" cy="2306781"/>
          </a:xfrm>
        </p:spPr>
        <p:txBody>
          <a:bodyPr>
            <a:noAutofit/>
          </a:bodyPr>
          <a:lstStyle/>
          <a:p>
            <a:r>
              <a:rPr lang="en-US" sz="4800" dirty="0"/>
              <a:t>Welcome to the</a:t>
            </a:r>
            <a:br>
              <a:rPr lang="en-US" sz="4800" dirty="0"/>
            </a:br>
            <a:r>
              <a:rPr lang="en-US" sz="4400" dirty="0">
                <a:solidFill>
                  <a:schemeClr val="bg1"/>
                </a:solidFill>
              </a:rPr>
              <a:t>Web Application Development with Python L-4</a:t>
            </a:r>
            <a:br>
              <a:rPr lang="en-US" sz="4800" dirty="0"/>
            </a:br>
            <a:r>
              <a:rPr lang="en-US" sz="4400" dirty="0"/>
              <a:t>Training Program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713039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EBACF-5971-B8D1-4D0E-9B7D19B9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5513-5FFC-031B-546D-00695BB8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List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756828-E61B-7F8D-E193-D6BD94A8E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7" y="1398588"/>
            <a:ext cx="5135563" cy="7826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&lt;ul&gt; &lt;/ul&gt;: </a:t>
            </a:r>
            <a:r>
              <a:rPr lang="en-US" sz="2400" dirty="0"/>
              <a:t>Unordered list.</a:t>
            </a:r>
          </a:p>
        </p:txBody>
      </p:sp>
      <p:pic>
        <p:nvPicPr>
          <p:cNvPr id="4" name="Picture 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60A9AA9D-0440-7920-CF21-04ABBAEB6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911" y="2209006"/>
            <a:ext cx="3114675" cy="2571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8DE05-35EE-15C1-92AD-2A885E98927E}"/>
              </a:ext>
            </a:extLst>
          </p:cNvPr>
          <p:cNvSpPr txBox="1"/>
          <p:nvPr/>
        </p:nvSpPr>
        <p:spPr>
          <a:xfrm>
            <a:off x="1057275" y="1789906"/>
            <a:ext cx="6096000" cy="593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&lt;li&gt; &lt;/li&gt;: </a:t>
            </a:r>
            <a:r>
              <a:rPr lang="en-US" sz="2400" dirty="0"/>
              <a:t>List item.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5C059E-7906-7B33-A840-A1BAA57A7A90}"/>
              </a:ext>
            </a:extLst>
          </p:cNvPr>
          <p:cNvSpPr txBox="1">
            <a:spLocks/>
          </p:cNvSpPr>
          <p:nvPr/>
        </p:nvSpPr>
        <p:spPr>
          <a:xfrm>
            <a:off x="5999162" y="1398588"/>
            <a:ext cx="5135563" cy="78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ol</a:t>
            </a:r>
            <a:r>
              <a:rPr lang="en-US" sz="2400" b="1" dirty="0"/>
              <a:t>&gt; &lt;/</a:t>
            </a:r>
            <a:r>
              <a:rPr lang="en-US" sz="2400" b="1" dirty="0" err="1"/>
              <a:t>ol</a:t>
            </a:r>
            <a:r>
              <a:rPr lang="en-US" sz="2400" b="1" dirty="0"/>
              <a:t>&gt;: </a:t>
            </a:r>
            <a:r>
              <a:rPr lang="en-US" sz="2400" dirty="0"/>
              <a:t>Ordered list.</a:t>
            </a:r>
          </a:p>
        </p:txBody>
      </p:sp>
      <p:pic>
        <p:nvPicPr>
          <p:cNvPr id="10" name="Picture 9" descr="A black screen with white text and colorful lights&#10;&#10;AI-generated content may be incorrect.">
            <a:extLst>
              <a:ext uri="{FF2B5EF4-FFF2-40B4-BE49-F238E27FC236}">
                <a16:creationId xmlns:a16="http://schemas.microsoft.com/office/drawing/2014/main" id="{7347CA78-E032-0C79-8963-E717C37EE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2" y="2181225"/>
            <a:ext cx="31146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9338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B6376-865B-C215-7DF2-7447D27E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EA16-E6AD-26B7-E117-97C1F9E9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Hyperlink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and</a:t>
            </a:r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Media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1ED0D44-2F7B-8E6C-8126-082D1418B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1684338"/>
            <a:ext cx="10677870" cy="8305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&lt;a&gt;&lt;/a&gt;: </a:t>
            </a:r>
            <a:r>
              <a:rPr lang="en-US" sz="2400" dirty="0"/>
              <a:t>Anchor (Creates a </a:t>
            </a:r>
            <a:r>
              <a:rPr lang="en-US" sz="2400" b="1" dirty="0"/>
              <a:t>hyperlink</a:t>
            </a:r>
            <a:r>
              <a:rPr lang="en-US" sz="2400" dirty="0"/>
              <a:t> to another web page, location, or file.)</a:t>
            </a:r>
          </a:p>
        </p:txBody>
      </p:sp>
      <p:pic>
        <p:nvPicPr>
          <p:cNvPr id="3" name="Picture 2" descr="A black box with white text and purple text&#10;&#10;AI-generated content may be incorrect.">
            <a:extLst>
              <a:ext uri="{FF2B5EF4-FFF2-40B4-BE49-F238E27FC236}">
                <a16:creationId xmlns:a16="http://schemas.microsoft.com/office/drawing/2014/main" id="{02CBF485-35EC-332B-9786-46470550C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37" y="2172010"/>
            <a:ext cx="5676900" cy="171450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4507B0-7D9C-FC33-8824-9BD5BA269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4316412"/>
            <a:ext cx="6410325" cy="17145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DDA4D9-707E-37C1-F746-4A717331E295}"/>
              </a:ext>
            </a:extLst>
          </p:cNvPr>
          <p:cNvSpPr txBox="1">
            <a:spLocks/>
          </p:cNvSpPr>
          <p:nvPr/>
        </p:nvSpPr>
        <p:spPr>
          <a:xfrm>
            <a:off x="655638" y="3686175"/>
            <a:ext cx="10677870" cy="830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&gt;: </a:t>
            </a:r>
            <a:r>
              <a:rPr lang="en-US" sz="2400" dirty="0"/>
              <a:t>image (Embeds an </a:t>
            </a:r>
            <a:r>
              <a:rPr lang="en-US" sz="2400" b="1" dirty="0"/>
              <a:t>image</a:t>
            </a:r>
            <a:r>
              <a:rPr lang="en-US" sz="2400" dirty="0"/>
              <a:t> into the web page.)</a:t>
            </a:r>
          </a:p>
        </p:txBody>
      </p:sp>
    </p:spTree>
    <p:extLst>
      <p:ext uri="{BB962C8B-B14F-4D97-AF65-F5344CB8AC3E}">
        <p14:creationId xmlns:p14="http://schemas.microsoft.com/office/powerpoint/2010/main" val="75720311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0B51-95C9-3F83-CD59-41B97FE1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0C4D88-C814-1C5E-5C65-71969995A0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2247900"/>
            <a:ext cx="1282700" cy="8519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1A4FA-C230-D06C-1EA6-E138B3FCE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162B3-1116-9EBA-D619-BA9C82473868}"/>
              </a:ext>
            </a:extLst>
          </p:cNvPr>
          <p:cNvSpPr txBox="1"/>
          <p:nvPr/>
        </p:nvSpPr>
        <p:spPr>
          <a:xfrm>
            <a:off x="4044950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35160"/>
                </a:solidFill>
              </a:rPr>
              <a:t>All About HTML</a:t>
            </a:r>
          </a:p>
        </p:txBody>
      </p:sp>
    </p:spTree>
    <p:extLst>
      <p:ext uri="{BB962C8B-B14F-4D97-AF65-F5344CB8AC3E}">
        <p14:creationId xmlns:p14="http://schemas.microsoft.com/office/powerpoint/2010/main" val="61416715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B268-5BF4-571E-7B8E-8CB305767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D4DA-4344-9119-E89B-36424003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38F503-D7EB-A8DD-3FFF-3FA409B30B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&lt;table&gt;: </a:t>
            </a:r>
            <a:r>
              <a:rPr lang="en-US" sz="2400" dirty="0"/>
              <a:t>Table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&lt;tr&gt;: </a:t>
            </a:r>
            <a:r>
              <a:rPr lang="en-US" sz="2400" dirty="0"/>
              <a:t>Table row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&lt;td&gt;: </a:t>
            </a:r>
            <a:r>
              <a:rPr lang="en-US" sz="2400" dirty="0"/>
              <a:t>Table data cell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th</a:t>
            </a:r>
            <a:r>
              <a:rPr lang="en-US" sz="2400" b="1" dirty="0"/>
              <a:t>&gt;: </a:t>
            </a:r>
            <a:r>
              <a:rPr lang="en-US" sz="2400" dirty="0"/>
              <a:t>Table header cell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thead</a:t>
            </a:r>
            <a:r>
              <a:rPr lang="en-US" sz="2400" b="1" dirty="0"/>
              <a:t>&gt;: </a:t>
            </a:r>
            <a:r>
              <a:rPr lang="en-US" sz="2400" dirty="0"/>
              <a:t>Table header group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tbody</a:t>
            </a:r>
            <a:r>
              <a:rPr lang="en-US" sz="2400" b="1" dirty="0"/>
              <a:t>&gt;: </a:t>
            </a:r>
            <a:r>
              <a:rPr lang="en-US" sz="2400" dirty="0"/>
              <a:t>Table body group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tfoot</a:t>
            </a:r>
            <a:r>
              <a:rPr lang="en-US" sz="2400" b="1" dirty="0"/>
              <a:t>&gt;: </a:t>
            </a:r>
            <a:r>
              <a:rPr lang="en-US" sz="2400" dirty="0"/>
              <a:t>Table footer group</a:t>
            </a:r>
          </a:p>
        </p:txBody>
      </p:sp>
    </p:spTree>
    <p:extLst>
      <p:ext uri="{BB962C8B-B14F-4D97-AF65-F5344CB8AC3E}">
        <p14:creationId xmlns:p14="http://schemas.microsoft.com/office/powerpoint/2010/main" val="160268472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07BD2-3831-630E-6536-F02CCCB56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3EC-67DB-4AEB-65C0-723F81F7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Table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Tags Example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C9E44-2608-DE0E-E7D9-0F04BE03F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864" y="1252777"/>
            <a:ext cx="3838135" cy="53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4319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4410-00D5-8813-89E0-0F7776AE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C0E7-F034-53BD-5AB0-6DD56200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C29B878-438A-4B3E-BB47-0A5A628EB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&lt;input&gt;: </a:t>
            </a:r>
            <a:r>
              <a:rPr lang="en-US" sz="2400" dirty="0"/>
              <a:t>Input field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textarea</a:t>
            </a:r>
            <a:r>
              <a:rPr lang="en-US" sz="2400" b="1" dirty="0"/>
              <a:t>&gt;: </a:t>
            </a:r>
            <a:r>
              <a:rPr lang="en-US" sz="2400" dirty="0"/>
              <a:t>Text area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&lt;button&gt;: </a:t>
            </a:r>
            <a:r>
              <a:rPr lang="en-US" sz="2400" dirty="0"/>
              <a:t>Button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&lt;select&gt;: </a:t>
            </a:r>
            <a:r>
              <a:rPr lang="en-US" sz="2400" dirty="0"/>
              <a:t>Dropdown list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&lt;option&gt;: </a:t>
            </a:r>
            <a:r>
              <a:rPr lang="en-US" sz="2400" dirty="0"/>
              <a:t>Options within a &lt;select&gt; or &lt;</a:t>
            </a:r>
            <a:r>
              <a:rPr lang="en-US" sz="2400" dirty="0" err="1"/>
              <a:t>datalist</a:t>
            </a:r>
            <a:r>
              <a:rPr lang="en-US" sz="2400" dirty="0"/>
              <a:t>&gt;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&lt;form&gt;: </a:t>
            </a:r>
            <a:r>
              <a:rPr lang="en-US" sz="2400" dirty="0"/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307081880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9BB36-4070-3553-808C-73C1BBC8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753A-F924-CA4E-8F84-D5E2F719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Tags Example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AA652-F0A7-734A-AC07-43A652873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800" y="1561220"/>
            <a:ext cx="8603808" cy="43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02673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AA8E-A688-32B6-4A50-C6969BF24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D0A3-6E56-1591-5662-093C8F61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Semantic 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B0337DF-55AB-7E1B-4E6E-7528E9917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&lt;header&gt;: </a:t>
            </a:r>
            <a:r>
              <a:rPr lang="en-US" sz="2400" dirty="0"/>
              <a:t>Header section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&lt;footer&gt;: </a:t>
            </a:r>
            <a:r>
              <a:rPr lang="en-US" sz="2400" dirty="0"/>
              <a:t>Footer section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&lt;article&gt;: </a:t>
            </a:r>
            <a:r>
              <a:rPr lang="en-US" sz="2400" dirty="0"/>
              <a:t>Article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&lt;section&gt;: </a:t>
            </a:r>
            <a:r>
              <a:rPr lang="en-US" sz="2400" dirty="0"/>
              <a:t>Section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&lt;nav&gt;: </a:t>
            </a:r>
            <a:r>
              <a:rPr lang="en-US" sz="2400" dirty="0"/>
              <a:t>Navigation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&lt;aside&gt;: </a:t>
            </a:r>
            <a:r>
              <a:rPr lang="en-US" sz="2400" dirty="0"/>
              <a:t>Sidebar content</a:t>
            </a:r>
          </a:p>
        </p:txBody>
      </p:sp>
    </p:spTree>
    <p:extLst>
      <p:ext uri="{BB962C8B-B14F-4D97-AF65-F5344CB8AC3E}">
        <p14:creationId xmlns:p14="http://schemas.microsoft.com/office/powerpoint/2010/main" val="2641819499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9048-9F6B-B258-E3C3-239E78CB7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F7C44-0A3C-BF4C-4E72-BD7C7F318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Types of HTML </a:t>
            </a:r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51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9669-9CF5-1D10-11B4-49F83712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F7088-55C0-9323-1A40-DDF1B5CD4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71717A"/>
                </a:solidFill>
                <a:effectLst/>
                <a:latin typeface="Arial" panose="020B0604020202020204" pitchFamily="34" charset="0"/>
              </a:rPr>
              <a:t>An HTML element is a complete set that consists of a start tag (or opening tag), content, and an end tag (or closing tag).</a:t>
            </a:r>
            <a:endParaRPr lang="en-US" sz="2400" dirty="0">
              <a:solidFill>
                <a:srgbClr val="71717A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Arial" panose="020B0604020202020204" pitchFamily="34" charset="0"/>
              </a:rPr>
              <a:t>HTML Element = Start Tag + Content + End Tag</a:t>
            </a:r>
          </a:p>
          <a:p>
            <a:pPr marL="0" indent="0">
              <a:buNone/>
            </a:pPr>
            <a:endParaRPr lang="en-US" sz="2000" b="1" i="0" dirty="0">
              <a:solidFill>
                <a:srgbClr val="111827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34DD47-F017-3813-F50A-1CC0DB7B3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2858386"/>
            <a:ext cx="4823281" cy="25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9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A945-6EFA-2607-FCDD-5CACD3125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5502" y="1969255"/>
            <a:ext cx="8375072" cy="2919489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cs typeface="Arial" panose="020B0604020202020204" pitchFamily="34" charset="0"/>
              </a:rPr>
              <a:t>MD. SHAKIL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0" dirty="0">
                <a:cs typeface="Arial" panose="020B0604020202020204" pitchFamily="34" charset="0"/>
              </a:rPr>
              <a:t>Asst. Trainer</a:t>
            </a:r>
            <a:br>
              <a:rPr lang="en-US" sz="2800" b="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Web Application Development with Python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Daffodil International Professional Training Institute </a:t>
            </a:r>
            <a:br>
              <a:rPr lang="en-US" sz="280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Cell: </a:t>
            </a:r>
            <a:r>
              <a:rPr lang="en-US" sz="2800" b="0" dirty="0">
                <a:cs typeface="Arial" panose="020B0604020202020204" pitchFamily="34" charset="0"/>
              </a:rPr>
              <a:t>+880 1793-299882</a:t>
            </a:r>
            <a:br>
              <a:rPr lang="en-US" sz="2800" b="0" dirty="0">
                <a:cs typeface="Arial" panose="020B0604020202020204" pitchFamily="34" charset="0"/>
              </a:rPr>
            </a:br>
            <a:r>
              <a:rPr lang="en-US" sz="2800" dirty="0">
                <a:cs typeface="Arial" panose="020B0604020202020204" pitchFamily="34" charset="0"/>
              </a:rPr>
              <a:t>Email: </a:t>
            </a:r>
            <a:r>
              <a:rPr lang="en-US" sz="2800" b="0" dirty="0">
                <a:cs typeface="Arial" panose="020B0604020202020204" pitchFamily="34" charset="0"/>
              </a:rPr>
              <a:t>shakil.eub.cse@gmail.com</a:t>
            </a:r>
          </a:p>
        </p:txBody>
      </p:sp>
    </p:spTree>
    <p:extLst>
      <p:ext uri="{BB962C8B-B14F-4D97-AF65-F5344CB8AC3E}">
        <p14:creationId xmlns:p14="http://schemas.microsoft.com/office/powerpoint/2010/main" val="158360249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0D413-C711-42D8-FC86-57B898182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B0FD-64A1-30E7-BE92-CC9F18D7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6C6B5"/>
                </a:solidFill>
              </a:rPr>
              <a:t>Nested</a:t>
            </a:r>
            <a:r>
              <a:rPr lang="en-US" dirty="0"/>
              <a:t> HTML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A9CF-6B03-31D5-1852-B8BEF9E0D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71717A"/>
                </a:solidFill>
                <a:effectLst/>
                <a:latin typeface="Arial" panose="020B0604020202020204" pitchFamily="34" charset="0"/>
              </a:rPr>
              <a:t>A nested HTML element is an HTML structure where one element is placed inside another element.</a:t>
            </a:r>
          </a:p>
          <a:p>
            <a:pPr marL="0" indent="0">
              <a:buNone/>
            </a:pPr>
            <a:endParaRPr lang="en-US" sz="2400" b="1" i="0" dirty="0">
              <a:solidFill>
                <a:srgbClr val="111827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D89EAA-B008-6A9A-FC8F-49B138C0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47" y="2233612"/>
            <a:ext cx="5023306" cy="26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C99C2-1CD0-5ED4-9C73-C7A99FAD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2FC3-EE4E-F994-F64C-EC2CF740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96C6B5"/>
                </a:solidFill>
              </a:rPr>
              <a:t>Empty</a:t>
            </a:r>
            <a:r>
              <a:rPr lang="en-US"/>
              <a:t> </a:t>
            </a:r>
            <a:r>
              <a:rPr lang="en-US" dirty="0"/>
              <a:t>HTML Element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96B97-E126-AEE3-263E-3EEE26157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>
                <a:solidFill>
                  <a:srgbClr val="71717A"/>
                </a:solidFill>
                <a:effectLst/>
                <a:latin typeface="Arial" panose="020B0604020202020204" pitchFamily="34" charset="0"/>
              </a:rPr>
              <a:t>An empty HTML element is one that does not have a closing tag or content. These elements are also known as "void elements" or "self-closing elements."</a:t>
            </a:r>
            <a:endParaRPr lang="en-US" sz="3600" b="1" i="0" dirty="0">
              <a:solidFill>
                <a:srgbClr val="111827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573F11-EE55-52C7-84F3-4E52B900C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97" y="2628900"/>
            <a:ext cx="430720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90512-7B14-4D35-0D5B-2F3CEEF6B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8360-D741-0417-05DA-89F5D6780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Some HTML </a:t>
            </a:r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9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8F288-C2AF-7B8F-715A-3E170285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47851-ADC1-B9C8-B0DD-3B56AA8677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857871"/>
            <a:ext cx="10506075" cy="532779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 err="1"/>
              <a:t>href</a:t>
            </a:r>
            <a:r>
              <a:rPr lang="en-US" sz="2000" b="1" dirty="0"/>
              <a:t> </a:t>
            </a:r>
            <a:r>
              <a:rPr lang="en-US" sz="2000" dirty="0"/>
              <a:t>attribute of </a:t>
            </a:r>
            <a:r>
              <a:rPr lang="en-US" sz="2000" b="1" dirty="0"/>
              <a:t>&lt;a&gt; </a:t>
            </a:r>
            <a:r>
              <a:rPr lang="en-US" sz="2000" dirty="0"/>
              <a:t>specifies the URL of the page the link goes to</a:t>
            </a:r>
          </a:p>
        </p:txBody>
      </p:sp>
      <p:pic>
        <p:nvPicPr>
          <p:cNvPr id="4" name="Picture 3" descr="A black box with white text and purple text&#10;&#10;AI-generated content may be incorrect.">
            <a:extLst>
              <a:ext uri="{FF2B5EF4-FFF2-40B4-BE49-F238E27FC236}">
                <a16:creationId xmlns:a16="http://schemas.microsoft.com/office/drawing/2014/main" id="{BA6506D2-2194-AD16-BB4F-79D1B41B5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990910"/>
            <a:ext cx="5676900" cy="17145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794085-3C6A-C40D-BD9A-BA63131208D6}"/>
              </a:ext>
            </a:extLst>
          </p:cNvPr>
          <p:cNvSpPr txBox="1">
            <a:spLocks/>
          </p:cNvSpPr>
          <p:nvPr/>
        </p:nvSpPr>
        <p:spPr>
          <a:xfrm>
            <a:off x="858838" y="2522882"/>
            <a:ext cx="10506075" cy="532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</a:t>
            </a:r>
            <a:r>
              <a:rPr lang="en-US" sz="2000" b="1" dirty="0" err="1"/>
              <a:t>src</a:t>
            </a:r>
            <a:r>
              <a:rPr lang="en-US" sz="2000" b="1" dirty="0"/>
              <a:t>, alt, width and height </a:t>
            </a:r>
            <a:r>
              <a:rPr lang="en-US" sz="2000" dirty="0"/>
              <a:t>attribute of </a:t>
            </a:r>
            <a:r>
              <a:rPr lang="en-US" sz="2000" b="1" dirty="0"/>
              <a:t>&lt;</a:t>
            </a:r>
            <a:r>
              <a:rPr lang="en-US" sz="2000" b="1" dirty="0" err="1"/>
              <a:t>img</a:t>
            </a:r>
            <a:r>
              <a:rPr lang="en-US" sz="2000" b="1" dirty="0"/>
              <a:t>&gt; </a:t>
            </a:r>
            <a:r>
              <a:rPr lang="en-US" sz="2000" dirty="0"/>
              <a:t>specifies the path to the image to be displayed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95469C-7A29-E0AD-FBC9-954ED1B58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2638425"/>
            <a:ext cx="6410325" cy="17145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7CB840E-EB7D-7C0E-86C2-09A4C7D8676E}"/>
              </a:ext>
            </a:extLst>
          </p:cNvPr>
          <p:cNvSpPr txBox="1">
            <a:spLocks/>
          </p:cNvSpPr>
          <p:nvPr/>
        </p:nvSpPr>
        <p:spPr>
          <a:xfrm>
            <a:off x="858838" y="4202078"/>
            <a:ext cx="10506075" cy="53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</a:t>
            </a:r>
            <a:r>
              <a:rPr lang="en-US" sz="2000" b="1" dirty="0"/>
              <a:t>title</a:t>
            </a:r>
            <a:r>
              <a:rPr lang="en-US" sz="2000" dirty="0"/>
              <a:t> attribute defines some extra information about an element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9C0EAE-BF6F-4997-013C-9453897BB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9" y="4392267"/>
            <a:ext cx="58578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4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32FCD-1E22-20F1-CB99-1CD12DC93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3E890-36BB-2BEC-0B67-4508D742E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857871"/>
            <a:ext cx="10506075" cy="532779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style</a:t>
            </a:r>
            <a:r>
              <a:rPr lang="en-US" sz="2000" dirty="0"/>
              <a:t> attribute is used to add styles to an element, such </a:t>
            </a:r>
            <a:r>
              <a:rPr lang="en-US" sz="2000" b="1" dirty="0"/>
              <a:t>as color, font, size, and more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8B07DF1-F63C-84B4-F57B-CB40FAE64993}"/>
              </a:ext>
            </a:extLst>
          </p:cNvPr>
          <p:cNvSpPr txBox="1">
            <a:spLocks/>
          </p:cNvSpPr>
          <p:nvPr/>
        </p:nvSpPr>
        <p:spPr>
          <a:xfrm>
            <a:off x="858838" y="2686360"/>
            <a:ext cx="10506075" cy="532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</a:t>
            </a:r>
            <a:r>
              <a:rPr lang="en-US" sz="2000" b="1" dirty="0"/>
              <a:t>lang</a:t>
            </a:r>
            <a:r>
              <a:rPr lang="en-US" sz="2000" dirty="0"/>
              <a:t> attribute of the </a:t>
            </a:r>
            <a:r>
              <a:rPr lang="en-US" sz="2000" b="1" dirty="0"/>
              <a:t>&lt;html&gt; </a:t>
            </a:r>
            <a:r>
              <a:rPr lang="en-US" sz="2000" dirty="0"/>
              <a:t>tag declares the language of the Web page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1654DD-43C7-8508-5F7B-AAAAA7F0F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062192"/>
            <a:ext cx="6134100" cy="1714500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226DD49-792E-78A0-713E-EE82B0488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2" y="2867024"/>
            <a:ext cx="4029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74346-8310-5A92-F9F0-8EE133A9C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83A96-A4CB-0B88-877E-B2664B565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857871"/>
            <a:ext cx="10506075" cy="532779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type </a:t>
            </a:r>
            <a:r>
              <a:rPr lang="en-US" sz="2000" dirty="0"/>
              <a:t>attribute of </a:t>
            </a:r>
            <a:r>
              <a:rPr lang="en-US" sz="2000" b="1" dirty="0"/>
              <a:t>&lt;input&gt; </a:t>
            </a:r>
            <a:r>
              <a:rPr lang="en-US" sz="2000" dirty="0"/>
              <a:t>specifies the type of input control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94DC571-61A8-587D-FAAA-3F2B3DB85417}"/>
              </a:ext>
            </a:extLst>
          </p:cNvPr>
          <p:cNvSpPr txBox="1">
            <a:spLocks/>
          </p:cNvSpPr>
          <p:nvPr/>
        </p:nvSpPr>
        <p:spPr>
          <a:xfrm>
            <a:off x="858838" y="3763928"/>
            <a:ext cx="10506075" cy="532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</a:t>
            </a:r>
            <a:r>
              <a:rPr lang="en-US" sz="2000" b="1" dirty="0"/>
              <a:t>name</a:t>
            </a:r>
            <a:r>
              <a:rPr lang="en-US" sz="2000" dirty="0"/>
              <a:t> attribute of </a:t>
            </a:r>
            <a:r>
              <a:rPr lang="en-US" sz="2000" b="1" dirty="0"/>
              <a:t>&lt;input&gt;, &lt;select&gt;, &lt;</a:t>
            </a:r>
            <a:r>
              <a:rPr lang="en-US" sz="2000" b="1" dirty="0" err="1"/>
              <a:t>textarea</a:t>
            </a:r>
            <a:r>
              <a:rPr lang="en-US" sz="2000" b="1" dirty="0"/>
              <a:t>&gt;</a:t>
            </a:r>
            <a:r>
              <a:rPr lang="en-US" sz="2000" dirty="0"/>
              <a:t> specifies the name of the input, used when submitting form data.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DF1742D-23F8-0BA4-2D2C-2D796093B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124260"/>
            <a:ext cx="5581650" cy="2571750"/>
          </a:xfrm>
          <a:prstGeom prst="rect">
            <a:avLst/>
          </a:prstGeom>
        </p:spPr>
      </p:pic>
      <p:pic>
        <p:nvPicPr>
          <p:cNvPr id="14" name="Picture 13" descr="A black box with text and symbols&#10;&#10;AI-generated content may be incorrect.">
            <a:extLst>
              <a:ext uri="{FF2B5EF4-FFF2-40B4-BE49-F238E27FC236}">
                <a16:creationId xmlns:a16="http://schemas.microsoft.com/office/drawing/2014/main" id="{EB7F69E4-2254-4F0E-3E3F-B21E7B6BD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0" y="4114800"/>
            <a:ext cx="4210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2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D3D2C-2DDB-A943-139F-0A3828E47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9183A-6BE6-249C-F548-3F24CEF57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8838" y="857871"/>
            <a:ext cx="10506075" cy="656604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value </a:t>
            </a:r>
            <a:r>
              <a:rPr lang="en-US" sz="2000" dirty="0"/>
              <a:t>attribute of </a:t>
            </a:r>
            <a:r>
              <a:rPr lang="en-US" sz="2000" b="1" dirty="0"/>
              <a:t>&lt;input&gt;, &lt;button&gt; </a:t>
            </a:r>
            <a:r>
              <a:rPr lang="en-US" sz="2000" dirty="0"/>
              <a:t>Defines the default or pre-filled value of the input or button label.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EB2DC6F-ADFF-41C7-FED7-F1E68BACEFEF}"/>
              </a:ext>
            </a:extLst>
          </p:cNvPr>
          <p:cNvSpPr txBox="1">
            <a:spLocks/>
          </p:cNvSpPr>
          <p:nvPr/>
        </p:nvSpPr>
        <p:spPr>
          <a:xfrm>
            <a:off x="858838" y="3763928"/>
            <a:ext cx="10506075" cy="656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</a:t>
            </a:r>
            <a:r>
              <a:rPr lang="en-US" sz="2000" b="1" dirty="0"/>
              <a:t>placeholder</a:t>
            </a:r>
            <a:r>
              <a:rPr lang="en-US" sz="2000" dirty="0"/>
              <a:t> attribute of </a:t>
            </a:r>
            <a:r>
              <a:rPr lang="en-US" sz="2000" b="1" dirty="0"/>
              <a:t>&lt;input&gt;, &lt;</a:t>
            </a:r>
            <a:r>
              <a:rPr lang="en-US" sz="2000" b="1" dirty="0" err="1"/>
              <a:t>textarea</a:t>
            </a:r>
            <a:r>
              <a:rPr lang="en-US" sz="2000" b="1" dirty="0"/>
              <a:t>&gt; </a:t>
            </a:r>
            <a:r>
              <a:rPr lang="en-US" sz="2000" dirty="0"/>
              <a:t>shows hint text in the input box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370D3E7-8677-7755-F4C7-06B2F45C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175" y="1371134"/>
            <a:ext cx="5581650" cy="1933575"/>
          </a:xfrm>
          <a:prstGeom prst="rect">
            <a:avLst/>
          </a:prstGeom>
        </p:spPr>
      </p:pic>
      <p:pic>
        <p:nvPicPr>
          <p:cNvPr id="6" name="Picture 5" descr="A black box with text&#10;&#10;AI-generated content may be incorrect.">
            <a:extLst>
              <a:ext uri="{FF2B5EF4-FFF2-40B4-BE49-F238E27FC236}">
                <a16:creationId xmlns:a16="http://schemas.microsoft.com/office/drawing/2014/main" id="{5CB3AF9A-4DEF-9C1E-34A5-5D603DB0B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4162425"/>
            <a:ext cx="68675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1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9ECC-CB52-BA9C-167A-1A5F2EAA7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Thanks All</a:t>
            </a:r>
          </a:p>
        </p:txBody>
      </p:sp>
    </p:spTree>
    <p:extLst>
      <p:ext uri="{BB962C8B-B14F-4D97-AF65-F5344CB8AC3E}">
        <p14:creationId xmlns:p14="http://schemas.microsoft.com/office/powerpoint/2010/main" val="2789201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3EEC73-2241-041B-3DBC-C39286AB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2247900"/>
            <a:ext cx="1282700" cy="8519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7CE83-361B-2131-0D43-0BF47249D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D42E6-A070-3C0A-FA5C-4EE3CA010ABF}"/>
              </a:ext>
            </a:extLst>
          </p:cNvPr>
          <p:cNvSpPr txBox="1"/>
          <p:nvPr/>
        </p:nvSpPr>
        <p:spPr>
          <a:xfrm>
            <a:off x="4044950" y="30442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35160"/>
                </a:solidFill>
              </a:rPr>
              <a:t>All About HTML</a:t>
            </a:r>
          </a:p>
        </p:txBody>
      </p:sp>
    </p:spTree>
    <p:extLst>
      <p:ext uri="{BB962C8B-B14F-4D97-AF65-F5344CB8AC3E}">
        <p14:creationId xmlns:p14="http://schemas.microsoft.com/office/powerpoint/2010/main" val="28350312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DAD2-5B25-3E47-D035-CAF41E9A81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Commonly Used Tags in </a:t>
            </a:r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2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A472F-4936-E55A-6B3B-DE055D26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320F-CEFE-5684-2C7B-4C36B3D8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Document Structure of </a:t>
            </a:r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HTML Page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77447D4-80B1-9AA2-B35D-4B4388C07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6844" y="1936750"/>
            <a:ext cx="6316662" cy="392947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&lt;!DOCTYPE html&gt;</a:t>
            </a:r>
            <a:r>
              <a:rPr lang="en-US" sz="2000" dirty="0"/>
              <a:t> tag specifies that the document is an HTML5 document.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&lt;html lang="</a:t>
            </a:r>
            <a:r>
              <a:rPr lang="en-US" sz="2000" b="1" dirty="0" err="1"/>
              <a:t>en</a:t>
            </a:r>
            <a:r>
              <a:rPr lang="en-US" sz="2000" b="1" dirty="0"/>
              <a:t>"&gt;</a:t>
            </a:r>
            <a:r>
              <a:rPr lang="en-US" sz="2000" dirty="0"/>
              <a:t> tag defines the document to be in English.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&lt;head&gt; </a:t>
            </a:r>
            <a:r>
              <a:rPr lang="en-US" sz="2000" dirty="0"/>
              <a:t>section contains metadata and the title of the webpage, which appears in the browser's title bar.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&lt;body&gt; </a:t>
            </a:r>
            <a:r>
              <a:rPr lang="en-US" sz="2000" dirty="0"/>
              <a:t>section contains the content that will be displayed on the webpage.</a:t>
            </a:r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1F32450-F142-4DEF-CF7B-E8DE2DDBD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65" y="1871150"/>
            <a:ext cx="4237480" cy="438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17721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9C1E4-071E-77F7-A334-9595FADC0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DD78-1F95-AE23-EC9E-0526B937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Meta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0BA7F15-2051-D128-E56D-5EB8E8D8F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&lt;title&gt; &lt;/title&gt;: </a:t>
            </a:r>
            <a:r>
              <a:rPr lang="en-US" sz="2400" dirty="0"/>
              <a:t>Sets the title of the web page.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&lt;meta&gt;: </a:t>
            </a:r>
            <a:r>
              <a:rPr lang="en-US" sz="2400" dirty="0"/>
              <a:t>Provides metadata such as character set, author, and viewport settings.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&lt;link&gt;: </a:t>
            </a:r>
            <a:r>
              <a:rPr lang="en-US" sz="2400" dirty="0"/>
              <a:t>Links external resources like stylesheets.</a:t>
            </a:r>
          </a:p>
        </p:txBody>
      </p:sp>
    </p:spTree>
    <p:extLst>
      <p:ext uri="{BB962C8B-B14F-4D97-AF65-F5344CB8AC3E}">
        <p14:creationId xmlns:p14="http://schemas.microsoft.com/office/powerpoint/2010/main" val="141448803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F5EA9-8BE8-6D59-7171-AF9109213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4465-1308-9798-A16D-55E4EA3D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 Formatting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06E4DBA-73F3-4529-C0E9-28F662A1C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1684338"/>
            <a:ext cx="10677870" cy="5540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&lt;p&gt; &lt;/p&gt;: </a:t>
            </a:r>
            <a:r>
              <a:rPr lang="en-US" sz="2400" dirty="0"/>
              <a:t>Paragraph</a:t>
            </a:r>
          </a:p>
        </p:txBody>
      </p:sp>
      <p:pic>
        <p:nvPicPr>
          <p:cNvPr id="4" name="Picture 3" descr="A black box with white text&#10;&#10;AI-generated content may be incorrect.">
            <a:extLst>
              <a:ext uri="{FF2B5EF4-FFF2-40B4-BE49-F238E27FC236}">
                <a16:creationId xmlns:a16="http://schemas.microsoft.com/office/drawing/2014/main" id="{EB491D54-BB27-E0E0-5F9E-FAE369E5A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961356"/>
            <a:ext cx="4210050" cy="17145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2E0AFB4-5DDC-4112-5127-DFBBA2173E3C}"/>
              </a:ext>
            </a:extLst>
          </p:cNvPr>
          <p:cNvSpPr txBox="1">
            <a:spLocks/>
          </p:cNvSpPr>
          <p:nvPr/>
        </p:nvSpPr>
        <p:spPr>
          <a:xfrm>
            <a:off x="655638" y="3605934"/>
            <a:ext cx="10677870" cy="55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&lt;h1&gt; &lt;/h1&gt;, &lt;h2&gt; &lt;/h2&gt;, &lt;h3&gt;, &lt;h4&gt; &lt;/h4&gt;, &lt;h5&gt; &lt;/h5&gt;, &lt;h6&gt; &lt;/h6&gt;: </a:t>
            </a:r>
            <a:r>
              <a:rPr lang="en-US" sz="2400" dirty="0"/>
              <a:t>Headings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CD7636-08B9-8A3B-8BED-6B39CB13E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318" y="3952874"/>
            <a:ext cx="3752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385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8F3E-AC8F-8489-EFFA-2134F69F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0FC-87BE-1D0E-D12E-A144F19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 Formatting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D9A717-C157-82BB-61C7-7E1EAEBD1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8" y="1684338"/>
            <a:ext cx="10677870" cy="55403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&lt;strong&gt; &lt;/strong&gt;: </a:t>
            </a:r>
            <a:r>
              <a:rPr lang="en-US" sz="2400" dirty="0"/>
              <a:t>Strong emphasis (typically bold)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D63E-EF55-602E-36B7-E3F4784DF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124" y="1961356"/>
            <a:ext cx="6020993" cy="184945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B719C46-AE37-A96F-6540-C20006E51964}"/>
              </a:ext>
            </a:extLst>
          </p:cNvPr>
          <p:cNvSpPr txBox="1">
            <a:spLocks/>
          </p:cNvSpPr>
          <p:nvPr/>
        </p:nvSpPr>
        <p:spPr>
          <a:xfrm>
            <a:off x="655638" y="3672298"/>
            <a:ext cx="10677870" cy="554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&lt;b&gt; &lt;/b&gt;: </a:t>
            </a:r>
            <a:r>
              <a:rPr lang="en-US" sz="2400" dirty="0"/>
              <a:t>Bold</a:t>
            </a:r>
            <a:endParaRPr lang="en-US" sz="2400" b="1" dirty="0"/>
          </a:p>
        </p:txBody>
      </p:sp>
      <p:pic>
        <p:nvPicPr>
          <p:cNvPr id="6" name="Picture 5" descr="A black box with white text&#10;&#10;AI-generated content may be incorrect.">
            <a:extLst>
              <a:ext uri="{FF2B5EF4-FFF2-40B4-BE49-F238E27FC236}">
                <a16:creationId xmlns:a16="http://schemas.microsoft.com/office/drawing/2014/main" id="{6EAD2AA9-07A2-813E-4481-373D74D44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4087825"/>
            <a:ext cx="4029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161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C7A2A-8F51-C171-392D-D7BE6599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C825-BE08-4609-79FE-A6BD5643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6CFC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 Formatting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Tags</a:t>
            </a:r>
            <a:endParaRPr lang="en-US" dirty="0">
              <a:solidFill>
                <a:srgbClr val="A6CFC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7959B-418B-9C3E-FC23-D8F6C7DBE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em</a:t>
            </a:r>
            <a:r>
              <a:rPr lang="en-US" sz="2400" b="1" dirty="0"/>
              <a:t>&gt;&lt;/</a:t>
            </a:r>
            <a:r>
              <a:rPr lang="en-US" sz="2400" b="1" dirty="0" err="1"/>
              <a:t>em</a:t>
            </a:r>
            <a:r>
              <a:rPr lang="en-US" sz="2400" b="1" dirty="0"/>
              <a:t>&gt;: </a:t>
            </a:r>
            <a:r>
              <a:rPr lang="en-US" sz="2400" dirty="0"/>
              <a:t>Emphasis (typically italic)</a:t>
            </a:r>
          </a:p>
          <a:p>
            <a:pPr algn="just">
              <a:lnSpc>
                <a:spcPct val="100000"/>
              </a:lnSpc>
            </a:pPr>
            <a:r>
              <a:rPr lang="en-US" sz="2400" b="1" dirty="0"/>
              <a:t>&lt;u&gt; &lt;/u&gt;: </a:t>
            </a:r>
            <a:r>
              <a:rPr lang="en-US" sz="2400" dirty="0"/>
              <a:t>Underline</a:t>
            </a:r>
            <a:endParaRPr lang="en-US" sz="2400" b="1" dirty="0"/>
          </a:p>
          <a:p>
            <a:pPr algn="just">
              <a:lnSpc>
                <a:spcPct val="10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i</a:t>
            </a:r>
            <a:r>
              <a:rPr lang="en-US" sz="2400" b="1" dirty="0"/>
              <a:t>&gt; &lt;/</a:t>
            </a:r>
            <a:r>
              <a:rPr lang="en-US" sz="2400" b="1" dirty="0" err="1"/>
              <a:t>i</a:t>
            </a:r>
            <a:r>
              <a:rPr lang="en-US" sz="2400" b="1" dirty="0"/>
              <a:t>&gt;: </a:t>
            </a:r>
            <a:r>
              <a:rPr lang="en-US" sz="2400" dirty="0"/>
              <a:t>Italic</a:t>
            </a:r>
          </a:p>
          <a:p>
            <a:pPr algn="just">
              <a:lnSpc>
                <a:spcPct val="100000"/>
              </a:lnSpc>
            </a:pPr>
            <a:r>
              <a:rPr lang="en-US" sz="2400" b="1" dirty="0"/>
              <a:t>&lt;</a:t>
            </a:r>
            <a:r>
              <a:rPr lang="en-US" sz="2400" b="1" dirty="0" err="1"/>
              <a:t>br</a:t>
            </a:r>
            <a:r>
              <a:rPr lang="en-US" sz="2400" b="1" dirty="0"/>
              <a:t>&gt;: </a:t>
            </a:r>
            <a:r>
              <a:rPr lang="en-US" sz="2400" dirty="0"/>
              <a:t>Line break</a:t>
            </a:r>
          </a:p>
        </p:txBody>
      </p:sp>
    </p:spTree>
    <p:extLst>
      <p:ext uri="{BB962C8B-B14F-4D97-AF65-F5344CB8AC3E}">
        <p14:creationId xmlns:p14="http://schemas.microsoft.com/office/powerpoint/2010/main" val="17503720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2003</TotalTime>
  <Words>739</Words>
  <Application>Microsoft Office PowerPoint</Application>
  <PresentationFormat>Widescreen</PresentationFormat>
  <Paragraphs>93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ADLaM Display</vt:lpstr>
      <vt:lpstr>Aptos</vt:lpstr>
      <vt:lpstr>Aptos Display</vt:lpstr>
      <vt:lpstr>Arial</vt:lpstr>
      <vt:lpstr>Arial Black</vt:lpstr>
      <vt:lpstr>Office Theme</vt:lpstr>
      <vt:lpstr>Welcome to the Web Application Development with Python L-4 Training Program</vt:lpstr>
      <vt:lpstr>MD. SHAKIL Asst. Trainer Web Application Development with Python Daffodil International Professional Training Institute  Cell: +880 1793-299882 Email: shakil.eub.cse@gmail.com</vt:lpstr>
      <vt:lpstr>PowerPoint Presentation</vt:lpstr>
      <vt:lpstr>Commonly Used Tags in HTML</vt:lpstr>
      <vt:lpstr>Document Structure of HTML Page</vt:lpstr>
      <vt:lpstr>Meta Tags</vt:lpstr>
      <vt:lpstr>Test Formatting Tags</vt:lpstr>
      <vt:lpstr>Test Formatting Tags</vt:lpstr>
      <vt:lpstr>Test Formatting Tags</vt:lpstr>
      <vt:lpstr>List Tags</vt:lpstr>
      <vt:lpstr>Hyperlink and Media Tags</vt:lpstr>
      <vt:lpstr>PowerPoint Presentation</vt:lpstr>
      <vt:lpstr>Table Tags</vt:lpstr>
      <vt:lpstr>Table Tags Example</vt:lpstr>
      <vt:lpstr>Form Tags</vt:lpstr>
      <vt:lpstr>Form Tags Example</vt:lpstr>
      <vt:lpstr>Semantic Tags</vt:lpstr>
      <vt:lpstr>Types of HTML Elements</vt:lpstr>
      <vt:lpstr>HTML Element?</vt:lpstr>
      <vt:lpstr>Nested HTML Element</vt:lpstr>
      <vt:lpstr>Empty HTML Element</vt:lpstr>
      <vt:lpstr>Some HTML Attributes</vt:lpstr>
      <vt:lpstr>PowerPoint Presentation</vt:lpstr>
      <vt:lpstr>PowerPoint Presentation</vt:lpstr>
      <vt:lpstr>PowerPoint Presentation</vt:lpstr>
      <vt:lpstr>PowerPoint Presentation</vt:lpstr>
      <vt:lpstr>Thanks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SHAKIL</dc:creator>
  <cp:lastModifiedBy>TEACHERS PC</cp:lastModifiedBy>
  <cp:revision>331</cp:revision>
  <dcterms:created xsi:type="dcterms:W3CDTF">2024-08-22T18:44:27Z</dcterms:created>
  <dcterms:modified xsi:type="dcterms:W3CDTF">2025-05-20T07:09:17Z</dcterms:modified>
</cp:coreProperties>
</file>