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CB942D-6282-4595-9291-2B8C55F19E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LibreOffice/7.0.1.2$Linux_X86_64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2020-09-15T02:46:47Z</dcterms:created>
  <dc:creator/>
  <dc:description/>
  <dc:language>en-US</dc:language>
  <cp:lastModifiedBy/>
  <cp:revision>0</cp:revision>
  <dc:subject/>
  <dc:title/>
</cp:coreProperties>
</file>