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11"/>
    <p:restoredTop sz="94667"/>
  </p:normalViewPr>
  <p:slideViewPr>
    <p:cSldViewPr snapToGrid="0" snapToObjects="1">
      <p:cViewPr varScale="1">
        <p:scale>
          <a:sx n="55" d="100"/>
          <a:sy n="55" d="100"/>
        </p:scale>
        <p:origin x="21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A31F9-37AD-B949-9D7C-F0640D8DFF44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CA25F-C429-9A4D-AD68-8F4855B2C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8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1223-9091-E348-A7E9-E7A5794F3C3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9B3D3-763E-B844-BC0A-E997A5E9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9B3D3-763E-B844-BC0A-E997A5E9C3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2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</a:t>
            </a:r>
            <a:r>
              <a:rPr lang="en-US" baseline="0" dirty="0"/>
              <a:t> a former athlete would search for a place to work out in his new city and the app will lead him to the closest sport complex/Gym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9B3D3-763E-B844-BC0A-E997A5E9C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8DC1-0A3A-BC46-8BC9-8FC69A556270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B089-530C-2345-959D-E255AF670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8DC1-0A3A-BC46-8BC9-8FC69A556270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B089-530C-2345-959D-E255AF670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8DC1-0A3A-BC46-8BC9-8FC69A556270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B089-530C-2345-959D-E255AF670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8DC1-0A3A-BC46-8BC9-8FC69A556270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B089-530C-2345-959D-E255AF670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8DC1-0A3A-BC46-8BC9-8FC69A556270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B089-530C-2345-959D-E255AF670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8DC1-0A3A-BC46-8BC9-8FC69A556270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B089-530C-2345-959D-E255AF670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8DC1-0A3A-BC46-8BC9-8FC69A556270}" type="datetimeFigureOut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B089-530C-2345-959D-E255AF670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8DC1-0A3A-BC46-8BC9-8FC69A556270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B089-530C-2345-959D-E255AF670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8DC1-0A3A-BC46-8BC9-8FC69A556270}" type="datetimeFigureOut">
              <a:rPr lang="en-US" smtClean="0"/>
              <a:t>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B089-530C-2345-959D-E255AF670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8DC1-0A3A-BC46-8BC9-8FC69A556270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B089-530C-2345-959D-E255AF670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8DC1-0A3A-BC46-8BC9-8FC69A556270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B089-530C-2345-959D-E255AF670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8DC1-0A3A-BC46-8BC9-8FC69A556270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CB089-530C-2345-959D-E255AF67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3" y="1148862"/>
            <a:ext cx="4994031" cy="4381716"/>
          </a:xfrm>
        </p:spPr>
      </p:pic>
    </p:spTree>
    <p:extLst>
      <p:ext uri="{BB962C8B-B14F-4D97-AF65-F5344CB8AC3E}">
        <p14:creationId xmlns:p14="http://schemas.microsoft.com/office/powerpoint/2010/main" val="2508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99100FC-1567-4285-9883-2E600976E7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35F407EC-8EA1-4454-9B61-1FC0B650F3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An app to help new comers and locals to get more involved in the society 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79" y="2872154"/>
            <a:ext cx="3784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BF578A9-315C-434C-8338-E57166EFBD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Fundamentals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app has 4 main pages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Explore</a:t>
            </a:r>
            <a:endParaRPr lang="en-US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Find/Interests</a:t>
            </a:r>
            <a:endParaRPr lang="en-US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Settings </a:t>
            </a:r>
          </a:p>
        </p:txBody>
      </p:sp>
    </p:spTree>
    <p:extLst>
      <p:ext uri="{BB962C8B-B14F-4D97-AF65-F5344CB8AC3E}">
        <p14:creationId xmlns:p14="http://schemas.microsoft.com/office/powerpoint/2010/main" val="11259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1">
            <a:extLst>
              <a:ext uri="{FF2B5EF4-FFF2-40B4-BE49-F238E27FC236}">
                <a16:creationId xmlns:a16="http://schemas.microsoft.com/office/drawing/2014/main" xmlns="" id="{94C6CA6A-C344-451C-A8AF-7D16580B58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37">
            <a:extLst>
              <a:ext uri="{FF2B5EF4-FFF2-40B4-BE49-F238E27FC236}">
                <a16:creationId xmlns:a16="http://schemas.microsoft.com/office/drawing/2014/main" xmlns="" id="{05F3DBF0-3EF3-4AA4-BDAF-FB3FE41D97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00" y="1840177"/>
            <a:ext cx="211243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51" y="4102100"/>
            <a:ext cx="211243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36" y="4102100"/>
            <a:ext cx="2112433" cy="2112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 Explore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873" y="1840177"/>
            <a:ext cx="5097779" cy="3825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This tab will show the user his current location and what is around him from restaurants, libraries, Community/refugee centers, Banks etc..</a:t>
            </a:r>
          </a:p>
        </p:txBody>
      </p:sp>
    </p:spTree>
    <p:extLst>
      <p:ext uri="{BB962C8B-B14F-4D97-AF65-F5344CB8AC3E}">
        <p14:creationId xmlns:p14="http://schemas.microsoft.com/office/powerpoint/2010/main" val="20643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1">
            <a:extLst>
              <a:ext uri="{FF2B5EF4-FFF2-40B4-BE49-F238E27FC236}">
                <a16:creationId xmlns:a16="http://schemas.microsoft.com/office/drawing/2014/main" xmlns="" id="{94C6CA6A-C344-451C-A8AF-7D16580B58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37">
            <a:extLst>
              <a:ext uri="{FF2B5EF4-FFF2-40B4-BE49-F238E27FC236}">
                <a16:creationId xmlns:a16="http://schemas.microsoft.com/office/drawing/2014/main" xmlns="" id="{05F3DBF0-3EF3-4AA4-BDAF-FB3FE41D97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00" y="1840177"/>
            <a:ext cx="211243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51" y="4102100"/>
            <a:ext cx="211243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36" y="4102100"/>
            <a:ext cx="2112433" cy="2112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2-Find/Interests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15406"/>
            <a:ext cx="5097779" cy="3825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bg1"/>
                </a:solidFill>
              </a:rPr>
              <a:t>From this tab, the user is able to search for his own interests and interact with locals that share the same interest.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94C6CA6A-C344-451C-A8AF-7D16580B58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xmlns="" id="{05F3DBF0-3EF3-4AA4-BDAF-FB3FE41D97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00" y="1840177"/>
            <a:ext cx="211243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51" y="4102100"/>
            <a:ext cx="211243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36" y="4102100"/>
            <a:ext cx="2112433" cy="2112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3-Community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140" y="2039692"/>
            <a:ext cx="5097779" cy="3825836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This tab will allow locals to share their experience and recommend places for other users.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94C6CA6A-C344-451C-A8AF-7D16580B58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xmlns="" id="{05F3DBF0-3EF3-4AA4-BDAF-FB3FE41D97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00" y="1840177"/>
            <a:ext cx="211243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51" y="4102100"/>
            <a:ext cx="211243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36" y="4102100"/>
            <a:ext cx="2112433" cy="2112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4-Settings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3825836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There are three sections in the settings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Invitation: where the user can invite your friends from Facebook, Twitter, and Contacts.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Account: the user can change his personal information, notification settings, and change the app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Help: The user able to submit a problem or ask for help.</a:t>
            </a:r>
          </a:p>
        </p:txBody>
      </p:sp>
    </p:spTree>
    <p:extLst>
      <p:ext uri="{BB962C8B-B14F-4D97-AF65-F5344CB8AC3E}">
        <p14:creationId xmlns:p14="http://schemas.microsoft.com/office/powerpoint/2010/main" val="1244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186</Words>
  <Application>Microsoft Macintosh PowerPoint</Application>
  <PresentationFormat>Widescreen</PresentationFormat>
  <Paragraphs>22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Spot</vt:lpstr>
      <vt:lpstr>Fundamentals </vt:lpstr>
      <vt:lpstr>1- Explore</vt:lpstr>
      <vt:lpstr>2-Find/Interests</vt:lpstr>
      <vt:lpstr>3-Community</vt:lpstr>
      <vt:lpstr>4-Settings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Humam Hawara</dc:creator>
  <cp:lastModifiedBy>Humam Hawara</cp:lastModifiedBy>
  <cp:revision>19</cp:revision>
  <dcterms:created xsi:type="dcterms:W3CDTF">2018-02-11T18:04:31Z</dcterms:created>
  <dcterms:modified xsi:type="dcterms:W3CDTF">2018-02-11T23:10:27Z</dcterms:modified>
</cp:coreProperties>
</file>