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acd74e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acd74e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acd74e7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acd74e7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acd74e7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acd74e7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acd74e7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acd74e7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acd74e7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acd74e7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acd74e7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acd74e7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acd74e7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acd74e7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acd74e7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acd74e7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acd74e7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acd74e7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acd74e7b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acd74e7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d4047c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d4047c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Boas-vindas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100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599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093" y="1170125"/>
            <a:ext cx="1934107" cy="343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Pagar com Pix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25" y="121532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925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175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1875" y="1170125"/>
            <a:ext cx="1934100" cy="343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Pagar com Pix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25" y="115507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200" y="115507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100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3273150" y="1943400"/>
            <a:ext cx="263100" cy="15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Boas-vindas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" y="1155050"/>
            <a:ext cx="1934100" cy="343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Acessar e Cadastro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" y="1170125"/>
            <a:ext cx="1934100" cy="343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100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Acessar e Cadastro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170125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500" y="1170125"/>
            <a:ext cx="1934100" cy="343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450" y="1170125"/>
            <a:ext cx="1934100" cy="343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350" y="1170125"/>
            <a:ext cx="1934100" cy="3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Acessar e Cadastro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0" y="1155050"/>
            <a:ext cx="1934100" cy="343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050"/>
            <a:ext cx="1934100" cy="343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700" y="1155050"/>
            <a:ext cx="1934100" cy="34383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67150" y="1329700"/>
            <a:ext cx="263100" cy="15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031025" y="1329700"/>
            <a:ext cx="263100" cy="15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Pix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25" y="1215325"/>
            <a:ext cx="1934100" cy="343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Minhas Chaves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0" y="1170096"/>
            <a:ext cx="1934100" cy="340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650" y="1170125"/>
            <a:ext cx="2012949" cy="353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200" y="1170125"/>
            <a:ext cx="2012951" cy="353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750" y="1170125"/>
            <a:ext cx="2012951" cy="3539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Receber</a:t>
            </a:r>
            <a:r>
              <a:rPr lang="pt-BR"/>
              <a:t> com Pix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525"/>
            <a:ext cx="2181583" cy="381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17" y="941525"/>
            <a:ext cx="2181583" cy="38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600" y="922741"/>
            <a:ext cx="2181575" cy="385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