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acd74e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acd74e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acd74e7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acd74e7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d4016ff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d4016ff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acd74e7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acd74e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acd74e7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acd74e7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d4016ff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d4016ff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acd74e7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acd74e7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acd74e7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acd74e7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acd74e7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acd74e7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d4016ff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d4016ff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d4016ff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d4016ff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Boas-vindas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0" y="712925"/>
            <a:ext cx="1833626" cy="407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500" y="712925"/>
            <a:ext cx="1833626" cy="40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Pagar com Pix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489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78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868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Pagar com Pix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64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Acessar e Cadastro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89" y="698750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78" y="698750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 segura!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4150"/>
            <a:ext cx="1890900" cy="420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150" y="712925"/>
            <a:ext cx="1890900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725" y="714119"/>
            <a:ext cx="1890900" cy="420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050" y="712925"/>
            <a:ext cx="1890900" cy="420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 segura!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6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Principal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12925"/>
            <a:ext cx="1881275" cy="41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Pix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Chave Pix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889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578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Minhas Chaves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89125"/>
            <a:ext cx="1807375" cy="40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Receber com Pix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389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078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8768" y="712925"/>
            <a:ext cx="1890889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