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7" r:id="rId4"/>
    <p:sldId id="265" r:id="rId5"/>
    <p:sldId id="263" r:id="rId6"/>
    <p:sldId id="258" r:id="rId7"/>
    <p:sldId id="26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中島 翔馬" initials="中島" lastIdx="4" clrIdx="0">
    <p:extLst>
      <p:ext uri="{19B8F6BF-5375-455C-9EA6-DF929625EA0E}">
        <p15:presenceInfo xmlns:p15="http://schemas.microsoft.com/office/powerpoint/2012/main" userId="ce9e704d403b72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87963" autoAdjust="0"/>
  </p:normalViewPr>
  <p:slideViewPr>
    <p:cSldViewPr snapToGrid="0">
      <p:cViewPr varScale="1">
        <p:scale>
          <a:sx n="101" d="100"/>
          <a:sy n="101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E4CDC-1C3E-4285-AD18-06DB7558463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135C3-07E4-4E38-93A1-0885C899C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6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135C3-07E4-4E38-93A1-0885C899C66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7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135C3-07E4-4E38-93A1-0885C899C66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316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何事にも興味や報酬がないと長続きしない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135C3-07E4-4E38-93A1-0885C899C66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48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135C3-07E4-4E38-93A1-0885C899C66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91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D362F8-5912-4AF6-9E86-F26ED88DA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02A54C-DD41-40E1-8A26-C2A751EC7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14746E-1940-43B5-B9EC-F6E51C67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E9C7-1DCC-41AB-A9B2-14AE4B5B781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9CF58F-A3C1-42CC-8B74-E3F9E9A9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F50032-86A4-452D-AF12-DF9D80F1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7B1D-48ED-4F13-B785-01DCAFEA5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36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69AED-A54A-45CB-920B-500A278C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1A874B-E0AA-4FC1-BE99-E438A24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F21062-7BB6-4EAC-9001-CC2A99DA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E9C7-1DCC-41AB-A9B2-14AE4B5B781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7D5C60-0619-4029-9C0F-27FFCE27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EF8AE4-2D3C-4BC7-B48F-95C5900E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7B1D-48ED-4F13-B785-01DCAFEA5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51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14DE2B-AB20-4727-B649-51F58D73C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EE239A-0BFB-4150-AD79-B4469126F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271579-BCDA-4804-8730-21339989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E9C7-1DCC-41AB-A9B2-14AE4B5B781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2F1B92-5369-4165-B8D4-A72B1D64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95041D-4A35-48AE-AF92-47710F0A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7B1D-48ED-4F13-B785-01DCAFEA5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72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470B3-FE92-431B-B5E2-C6F27D2E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BD652B-1125-4CEA-BD91-A2E3366F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5A507-0E97-403D-8A66-F19BA6F4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E9C7-1DCC-41AB-A9B2-14AE4B5B781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406305-709B-41F8-B43D-DEDDE0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FE04D5-5088-4410-9D9A-389483DD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7B1D-48ED-4F13-B785-01DCAFEA5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88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6BD0EB-ED92-49FF-BCBA-EEAB8327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D4A9FE-0506-4A7A-9DCC-60348AFE2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73D416-98DD-4F7F-9407-2C026C46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E9C7-1DCC-41AB-A9B2-14AE4B5B781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F46FC1-9506-41BF-9FA8-1670DA16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DFBAC3-7C7C-45F8-B864-16EF14ED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7B1D-48ED-4F13-B785-01DCAFEA5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87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211D5-C6B8-4E00-9277-3691AD8F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CA526D-5D8D-46E6-9C87-8B46BD2BA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6539AE-4614-4F28-90C1-814A581D5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49A799-D0EB-4897-A6F2-3CC05262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E9C7-1DCC-41AB-A9B2-14AE4B5B781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6A4B9E-718A-4D2A-BDFD-8E544478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7CB100-DC3A-4CBC-9612-2F5D1908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7B1D-48ED-4F13-B785-01DCAFEA5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78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2855E-65CA-4DC9-84C9-20E647D7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6D53DA-6846-43E5-979E-D76B9A1CD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488DAA-0190-4D46-8135-D5BDEA636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E2757B6-AC61-4E06-83D9-4B9AD9E18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5A677E-1D8E-4E6D-8E62-938B5A8F1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7875DB6-0312-4EF3-94E0-FEDBCEBB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E9C7-1DCC-41AB-A9B2-14AE4B5B781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2240A4-70CC-4C90-A5AB-8647EDDB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4A7E310-982C-4C13-BD15-70C1088C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7B1D-48ED-4F13-B785-01DCAFEA5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80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893F7-4551-4619-88F9-9E8971AB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DB5616-EED4-4648-901E-B2755995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E9C7-1DCC-41AB-A9B2-14AE4B5B781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A33737-2BF3-44B4-9489-49863757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A354B9-3C4A-44D3-82C4-87CF8710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7B1D-48ED-4F13-B785-01DCAFEA5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04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1DFA06-E9F2-4860-A847-D8666EA4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E9C7-1DCC-41AB-A9B2-14AE4B5B781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A08B59A-BF4F-44B0-AC79-551C972D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2A6E57-9485-42AA-B5E0-7E743F41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7B1D-48ED-4F13-B785-01DCAFEA5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13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F88A4-F02E-46CE-99F8-4992BF9B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858FDD-2F1D-435C-BAD9-3B1BC7865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FA6E93-731D-4674-A57F-3F57AC970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BF118E-EB3A-4441-9BDF-8E182125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E9C7-1DCC-41AB-A9B2-14AE4B5B781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62767B-48E6-4893-B9DB-9A5260D2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57964C-26BC-4431-B756-6FB4C737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7B1D-48ED-4F13-B785-01DCAFEA5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65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44945-F78E-4234-A535-5E5D544A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348DB3-E356-4D43-BA06-08A91DEF4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C0F110-148F-478C-B442-A1C88E0A0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A0AFCA-DF7C-4936-91A5-798354F3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E9C7-1DCC-41AB-A9B2-14AE4B5B781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F75816-2516-4119-88F4-EFB51F18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7C451D-3795-4DA1-A078-F47485EA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7B1D-48ED-4F13-B785-01DCAFEA5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73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6187A7-7D77-47A8-8E93-1D31BEEF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0F218B-9A1E-47AD-9889-DB271D25C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F1FFF-3B07-4FA4-BBBF-1B3DAB698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E9C7-1DCC-41AB-A9B2-14AE4B5B7818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FF4C44-DE64-45D6-8388-9F5BAA0DF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0DEDB4-AC2A-4FDE-B619-5FDA28D33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D7B1D-48ED-4F13-B785-01DCAFEA5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22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FE4A41-B132-4C28-B4F2-51419AE67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ヒューマンでの学校生活において学んだこと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22C241C-A040-4D31-B72B-857F57D20A0B}"/>
              </a:ext>
            </a:extLst>
          </p:cNvPr>
          <p:cNvSpPr txBox="1"/>
          <p:nvPr/>
        </p:nvSpPr>
        <p:spPr>
          <a:xfrm>
            <a:off x="6791325" y="590923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ゲームカレッジ</a:t>
            </a:r>
            <a:endParaRPr kumimoji="1" lang="en-US" altLang="ja-JP" dirty="0"/>
          </a:p>
          <a:p>
            <a:r>
              <a:rPr kumimoji="1" lang="ja-JP" altLang="en-US" dirty="0"/>
              <a:t>プログラマー専攻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A0DFF8-DE7E-4EE5-9894-C8C1757C635D}"/>
              </a:ext>
            </a:extLst>
          </p:cNvPr>
          <p:cNvSpPr txBox="1"/>
          <p:nvPr/>
        </p:nvSpPr>
        <p:spPr>
          <a:xfrm>
            <a:off x="9001125" y="6186229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中島　翔馬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5856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404726-9E0F-4DE4-A889-E7BFEDC6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361303" cy="804648"/>
          </a:xfrm>
        </p:spPr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56AE49-0663-41D3-B790-339AF5FA8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448176" cy="71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/>
              <a:t>・</a:t>
            </a:r>
            <a:r>
              <a:rPr lang="en-US" altLang="ja-JP" sz="4000" dirty="0"/>
              <a:t>Why How What</a:t>
            </a:r>
          </a:p>
          <a:p>
            <a:endParaRPr lang="en-US" altLang="ja-JP" sz="4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F27D15-87E8-4C3F-A028-B340384CC8B6}"/>
              </a:ext>
            </a:extLst>
          </p:cNvPr>
          <p:cNvSpPr txBox="1"/>
          <p:nvPr/>
        </p:nvSpPr>
        <p:spPr>
          <a:xfrm>
            <a:off x="1518851" y="2543175"/>
            <a:ext cx="29908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/>
              <a:t>・自己分析</a:t>
            </a:r>
            <a:endParaRPr lang="en-US" altLang="ja-JP" sz="4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306AFE-6E58-43D0-857F-9872CCF459E1}"/>
              </a:ext>
            </a:extLst>
          </p:cNvPr>
          <p:cNvSpPr txBox="1"/>
          <p:nvPr/>
        </p:nvSpPr>
        <p:spPr>
          <a:xfrm>
            <a:off x="2132828" y="3429000"/>
            <a:ext cx="331547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/>
              <a:t>・興味を持つ</a:t>
            </a:r>
            <a:endParaRPr lang="en-US" altLang="ja-JP" sz="4000" dirty="0"/>
          </a:p>
          <a:p>
            <a:endParaRPr lang="ja-JP" altLang="en-US" sz="1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016B99-67BE-4F86-9795-656AD777FD33}"/>
              </a:ext>
            </a:extLst>
          </p:cNvPr>
          <p:cNvSpPr txBox="1"/>
          <p:nvPr/>
        </p:nvSpPr>
        <p:spPr>
          <a:xfrm>
            <a:off x="3014276" y="4237881"/>
            <a:ext cx="18430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/>
              <a:t>・言語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35697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94009-A21B-4229-9103-476B1546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ja-JP" altLang="en-US" dirty="0"/>
              <a:t>ゴールデンサークル</a:t>
            </a:r>
            <a:endParaRPr kumimoji="1" lang="ja-JP" altLang="en-US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79CB46E2-6A5C-4527-A8D4-BDF79CB67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360" y="365125"/>
            <a:ext cx="5094420" cy="2862263"/>
          </a:xfr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DD9861-B286-4202-A4A5-B536C5341535}"/>
              </a:ext>
            </a:extLst>
          </p:cNvPr>
          <p:cNvSpPr txBox="1"/>
          <p:nvPr/>
        </p:nvSpPr>
        <p:spPr>
          <a:xfrm>
            <a:off x="838200" y="169068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0" i="0" dirty="0">
                <a:solidFill>
                  <a:srgbClr val="444444"/>
                </a:solidFill>
                <a:effectLst/>
                <a:latin typeface="Noto Sans JP"/>
              </a:rPr>
              <a:t>人に何かしらの情報を伝え、行動を促したい時、「</a:t>
            </a:r>
            <a:r>
              <a:rPr lang="en-US" altLang="ja-JP" sz="2000" b="0" i="0" dirty="0">
                <a:solidFill>
                  <a:srgbClr val="444444"/>
                </a:solidFill>
                <a:effectLst/>
                <a:latin typeface="Noto Sans JP"/>
              </a:rPr>
              <a:t>Why</a:t>
            </a:r>
            <a:r>
              <a:rPr lang="ja-JP" altLang="en-US" sz="2000" b="0" i="0" dirty="0">
                <a:solidFill>
                  <a:srgbClr val="444444"/>
                </a:solidFill>
                <a:effectLst/>
                <a:latin typeface="Noto Sans JP"/>
              </a:rPr>
              <a:t>・</a:t>
            </a:r>
            <a:r>
              <a:rPr lang="en-US" altLang="ja-JP" sz="2000" b="0" i="0" dirty="0">
                <a:solidFill>
                  <a:srgbClr val="444444"/>
                </a:solidFill>
                <a:effectLst/>
                <a:latin typeface="Noto Sans JP"/>
              </a:rPr>
              <a:t>How</a:t>
            </a:r>
            <a:r>
              <a:rPr lang="ja-JP" altLang="en-US" sz="2000" b="0" i="0" dirty="0">
                <a:solidFill>
                  <a:srgbClr val="444444"/>
                </a:solidFill>
                <a:effectLst/>
                <a:latin typeface="Noto Sans JP"/>
              </a:rPr>
              <a:t>・</a:t>
            </a:r>
            <a:r>
              <a:rPr lang="en-US" altLang="ja-JP" sz="2000" b="0" i="0" dirty="0">
                <a:solidFill>
                  <a:srgbClr val="444444"/>
                </a:solidFill>
                <a:effectLst/>
                <a:latin typeface="Noto Sans JP"/>
              </a:rPr>
              <a:t>What</a:t>
            </a:r>
            <a:r>
              <a:rPr lang="ja-JP" altLang="en-US" sz="2000" b="0" i="0" dirty="0">
                <a:solidFill>
                  <a:srgbClr val="444444"/>
                </a:solidFill>
                <a:effectLst/>
                <a:latin typeface="Noto Sans JP"/>
              </a:rPr>
              <a:t>」という構成要素が存在し、「</a:t>
            </a:r>
            <a:r>
              <a:rPr lang="en-US" altLang="ja-JP" sz="2000" b="0" i="0" dirty="0">
                <a:solidFill>
                  <a:srgbClr val="444444"/>
                </a:solidFill>
                <a:effectLst/>
                <a:latin typeface="Noto Sans JP"/>
              </a:rPr>
              <a:t>Why</a:t>
            </a:r>
            <a:r>
              <a:rPr lang="ja-JP" altLang="en-US" sz="2000" b="0" i="0" dirty="0">
                <a:solidFill>
                  <a:srgbClr val="444444"/>
                </a:solidFill>
                <a:effectLst/>
                <a:latin typeface="Noto Sans JP"/>
              </a:rPr>
              <a:t>」から始めること</a:t>
            </a:r>
            <a:r>
              <a:rPr lang="ja-JP" altLang="en-US" sz="2000" dirty="0">
                <a:solidFill>
                  <a:srgbClr val="444444"/>
                </a:solidFill>
                <a:latin typeface="Noto Sans JP"/>
              </a:rPr>
              <a:t>が重要</a:t>
            </a:r>
            <a:endParaRPr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F84E82E-3C3B-48C4-9099-BEB9C6B850BD}"/>
              </a:ext>
            </a:extLst>
          </p:cNvPr>
          <p:cNvSpPr txBox="1"/>
          <p:nvPr/>
        </p:nvSpPr>
        <p:spPr>
          <a:xfrm>
            <a:off x="647700" y="4151650"/>
            <a:ext cx="3619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人は</a:t>
            </a:r>
            <a:r>
              <a:rPr lang="ja-JP" altLang="en-US" sz="4400" dirty="0"/>
              <a:t>「</a:t>
            </a:r>
            <a:r>
              <a:rPr lang="ja-JP" altLang="en-US" sz="4400" dirty="0">
                <a:solidFill>
                  <a:schemeClr val="accent2">
                    <a:lumMod val="75000"/>
                  </a:schemeClr>
                </a:solidFill>
              </a:rPr>
              <a:t>感情</a:t>
            </a:r>
            <a:r>
              <a:rPr lang="ja-JP" altLang="en-US" sz="4400" dirty="0"/>
              <a:t>」</a:t>
            </a:r>
            <a:r>
              <a:rPr lang="ja-JP" altLang="en-US" sz="2800" dirty="0"/>
              <a:t>や</a:t>
            </a:r>
            <a:r>
              <a:rPr lang="ja-JP" altLang="en-US" sz="4400" dirty="0"/>
              <a:t>「</a:t>
            </a:r>
            <a:r>
              <a:rPr lang="ja-JP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直観</a:t>
            </a:r>
            <a:r>
              <a:rPr lang="ja-JP" altLang="en-US" sz="4400" dirty="0"/>
              <a:t>」</a:t>
            </a:r>
            <a:r>
              <a:rPr lang="ja-JP" altLang="en-US" sz="2800" dirty="0"/>
              <a:t>で動く</a:t>
            </a:r>
            <a:endParaRPr kumimoji="1" lang="ja-JP" altLang="en-US" sz="2800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0404707-39B7-4295-81CA-E73326AF7600}"/>
              </a:ext>
            </a:extLst>
          </p:cNvPr>
          <p:cNvSpPr/>
          <p:nvPr/>
        </p:nvSpPr>
        <p:spPr>
          <a:xfrm>
            <a:off x="4648200" y="46826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BFA4BAE-4CE6-44FE-B7C7-A6A90EA8EF72}"/>
              </a:ext>
            </a:extLst>
          </p:cNvPr>
          <p:cNvSpPr txBox="1"/>
          <p:nvPr/>
        </p:nvSpPr>
        <p:spPr>
          <a:xfrm>
            <a:off x="6096000" y="4490204"/>
            <a:ext cx="5448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「</a:t>
            </a:r>
            <a:r>
              <a:rPr kumimoji="1"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</a:t>
            </a:r>
            <a:r>
              <a:rPr kumimoji="1" lang="ja-JP" altLang="en-US" sz="5400" dirty="0"/>
              <a:t>」が重要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3980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450A6345-3951-4C67-9299-B26520D18E71}"/>
              </a:ext>
            </a:extLst>
          </p:cNvPr>
          <p:cNvSpPr/>
          <p:nvPr/>
        </p:nvSpPr>
        <p:spPr>
          <a:xfrm>
            <a:off x="2422688" y="131974"/>
            <a:ext cx="1800000" cy="216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台形 8">
            <a:extLst>
              <a:ext uri="{FF2B5EF4-FFF2-40B4-BE49-F238E27FC236}">
                <a16:creationId xmlns:a16="http://schemas.microsoft.com/office/drawing/2014/main" id="{3974E6CF-2BAE-4894-B745-1CDEE8D6BCC5}"/>
              </a:ext>
            </a:extLst>
          </p:cNvPr>
          <p:cNvSpPr/>
          <p:nvPr/>
        </p:nvSpPr>
        <p:spPr>
          <a:xfrm>
            <a:off x="1522688" y="2291974"/>
            <a:ext cx="3600000" cy="2160000"/>
          </a:xfrm>
          <a:prstGeom prst="trapezoid">
            <a:avLst>
              <a:gd name="adj" fmla="val 41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台形 9">
            <a:extLst>
              <a:ext uri="{FF2B5EF4-FFF2-40B4-BE49-F238E27FC236}">
                <a16:creationId xmlns:a16="http://schemas.microsoft.com/office/drawing/2014/main" id="{58A08050-329D-45D9-A442-F46949CBBF6B}"/>
              </a:ext>
            </a:extLst>
          </p:cNvPr>
          <p:cNvSpPr/>
          <p:nvPr/>
        </p:nvSpPr>
        <p:spPr>
          <a:xfrm>
            <a:off x="622688" y="4451974"/>
            <a:ext cx="5400000" cy="2160000"/>
          </a:xfrm>
          <a:prstGeom prst="trapezoid">
            <a:avLst>
              <a:gd name="adj" fmla="val 42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BD4DE1-619C-4B55-88E9-FEB4F826BEA1}"/>
              </a:ext>
            </a:extLst>
          </p:cNvPr>
          <p:cNvSpPr txBox="1"/>
          <p:nvPr/>
        </p:nvSpPr>
        <p:spPr>
          <a:xfrm>
            <a:off x="2634530" y="5178031"/>
            <a:ext cx="13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WHY</a:t>
            </a:r>
            <a:endParaRPr kumimoji="1" lang="ja-JP" altLang="en-US" sz="4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B2B970-691F-43C3-8053-E9B458C2445E}"/>
              </a:ext>
            </a:extLst>
          </p:cNvPr>
          <p:cNvSpPr txBox="1"/>
          <p:nvPr/>
        </p:nvSpPr>
        <p:spPr>
          <a:xfrm>
            <a:off x="2573255" y="3075057"/>
            <a:ext cx="1498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HOW</a:t>
            </a:r>
            <a:endParaRPr kumimoji="1" lang="ja-JP" altLang="en-US" sz="4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EEC4ED7-E0F9-4159-922D-B2D205D7D54F}"/>
              </a:ext>
            </a:extLst>
          </p:cNvPr>
          <p:cNvSpPr txBox="1"/>
          <p:nvPr/>
        </p:nvSpPr>
        <p:spPr>
          <a:xfrm>
            <a:off x="2472934" y="977426"/>
            <a:ext cx="1699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WHAT</a:t>
            </a:r>
            <a:endParaRPr kumimoji="1" lang="ja-JP" altLang="en-US" sz="4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19496B4-8726-4E9D-9FDA-A07E5393FB33}"/>
              </a:ext>
            </a:extLst>
          </p:cNvPr>
          <p:cNvSpPr txBox="1"/>
          <p:nvPr/>
        </p:nvSpPr>
        <p:spPr>
          <a:xfrm>
            <a:off x="7413292" y="517803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「目的」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3C8F7AD-0190-4DD7-9973-30C026972EED}"/>
              </a:ext>
            </a:extLst>
          </p:cNvPr>
          <p:cNvSpPr txBox="1"/>
          <p:nvPr/>
        </p:nvSpPr>
        <p:spPr>
          <a:xfrm>
            <a:off x="7413292" y="3018031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「具体的な方法」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CFBA7E-BB28-4D90-8FC9-B8D2E11AE153}"/>
              </a:ext>
            </a:extLst>
          </p:cNvPr>
          <p:cNvSpPr txBox="1"/>
          <p:nvPr/>
        </p:nvSpPr>
        <p:spPr>
          <a:xfrm>
            <a:off x="7413292" y="972083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「何をするのか」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EF71EC2-D9EF-40F5-A56A-26210A6D0058}"/>
              </a:ext>
            </a:extLst>
          </p:cNvPr>
          <p:cNvCxnSpPr>
            <a:cxnSpLocks/>
          </p:cNvCxnSpPr>
          <p:nvPr/>
        </p:nvCxnSpPr>
        <p:spPr>
          <a:xfrm flipV="1">
            <a:off x="0" y="2283342"/>
            <a:ext cx="12192000" cy="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E55FA8B-1124-4661-87B4-C1983F45303F}"/>
              </a:ext>
            </a:extLst>
          </p:cNvPr>
          <p:cNvSpPr txBox="1"/>
          <p:nvPr/>
        </p:nvSpPr>
        <p:spPr>
          <a:xfrm>
            <a:off x="7849309" y="3897976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</a:t>
            </a:r>
            <a:r>
              <a:rPr kumimoji="1" lang="ja-JP" altLang="en-US" dirty="0"/>
              <a:t>基本情報の勉強、</a:t>
            </a:r>
            <a:r>
              <a:rPr kumimoji="1" lang="en-US" altLang="ja-JP" dirty="0"/>
              <a:t>MOS</a:t>
            </a:r>
            <a:r>
              <a:rPr kumimoji="1" lang="ja-JP" altLang="en-US" dirty="0"/>
              <a:t>試験の勉強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1F58FED-C8CE-402F-A2BF-DFB67D5F6B07}"/>
              </a:ext>
            </a:extLst>
          </p:cNvPr>
          <p:cNvSpPr txBox="1"/>
          <p:nvPr/>
        </p:nvSpPr>
        <p:spPr>
          <a:xfrm>
            <a:off x="7849309" y="5873310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</a:t>
            </a:r>
            <a:r>
              <a:rPr kumimoji="1" lang="ja-JP" altLang="en-US" dirty="0"/>
              <a:t>入社してから必要になる知識を得る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796317-92A8-4715-AF71-04A7F552714E}"/>
              </a:ext>
            </a:extLst>
          </p:cNvPr>
          <p:cNvSpPr txBox="1"/>
          <p:nvPr/>
        </p:nvSpPr>
        <p:spPr>
          <a:xfrm>
            <a:off x="7849309" y="1702178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</a:t>
            </a:r>
            <a:r>
              <a:rPr kumimoji="1" lang="ja-JP" altLang="en-US" dirty="0"/>
              <a:t>基本情報勉強用の本を買う</a:t>
            </a:r>
          </a:p>
        </p:txBody>
      </p:sp>
    </p:spTree>
    <p:extLst>
      <p:ext uri="{BB962C8B-B14F-4D97-AF65-F5344CB8AC3E}">
        <p14:creationId xmlns:p14="http://schemas.microsoft.com/office/powerpoint/2010/main" val="305490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21087-BE1F-4F9E-83C9-5DB67DEF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79" y="3830900"/>
            <a:ext cx="4140200" cy="1325563"/>
          </a:xfrm>
        </p:spPr>
        <p:txBody>
          <a:bodyPr>
            <a:normAutofit/>
          </a:bodyPr>
          <a:lstStyle/>
          <a:p>
            <a:r>
              <a:rPr lang="ja-JP" alt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自己分析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73F71E-9530-4D4B-9319-992F2AF10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872898"/>
            <a:ext cx="6985000" cy="19070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sz="4000" dirty="0"/>
              <a:t>WHY</a:t>
            </a:r>
            <a:r>
              <a:rPr kumimoji="1" lang="ja-JP" altLang="en-US" sz="4000" dirty="0"/>
              <a:t>は自分で設定している</a:t>
            </a:r>
            <a:endParaRPr kumimoji="1" lang="en-US" altLang="ja-JP" sz="4000" dirty="0"/>
          </a:p>
          <a:p>
            <a:r>
              <a:rPr kumimoji="1" lang="ja-JP" altLang="en-US" sz="4000" dirty="0"/>
              <a:t>自分の中で譲れないものごと</a:t>
            </a:r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12B30A02-A151-4525-B293-5B075EBDE043}"/>
              </a:ext>
            </a:extLst>
          </p:cNvPr>
          <p:cNvSpPr/>
          <p:nvPr/>
        </p:nvSpPr>
        <p:spPr>
          <a:xfrm>
            <a:off x="9566901" y="1917767"/>
            <a:ext cx="900000" cy="108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台形 9">
            <a:extLst>
              <a:ext uri="{FF2B5EF4-FFF2-40B4-BE49-F238E27FC236}">
                <a16:creationId xmlns:a16="http://schemas.microsoft.com/office/drawing/2014/main" id="{AE288491-A795-48ED-805B-CAF218B21F9C}"/>
              </a:ext>
            </a:extLst>
          </p:cNvPr>
          <p:cNvSpPr/>
          <p:nvPr/>
        </p:nvSpPr>
        <p:spPr>
          <a:xfrm>
            <a:off x="9116901" y="2997767"/>
            <a:ext cx="1800000" cy="1080000"/>
          </a:xfrm>
          <a:prstGeom prst="trapezoid">
            <a:avLst>
              <a:gd name="adj" fmla="val 41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台形 10">
            <a:extLst>
              <a:ext uri="{FF2B5EF4-FFF2-40B4-BE49-F238E27FC236}">
                <a16:creationId xmlns:a16="http://schemas.microsoft.com/office/drawing/2014/main" id="{DD33EF8D-64C2-43B5-971C-AF62E64F21D8}"/>
              </a:ext>
            </a:extLst>
          </p:cNvPr>
          <p:cNvSpPr/>
          <p:nvPr/>
        </p:nvSpPr>
        <p:spPr>
          <a:xfrm>
            <a:off x="8666901" y="4077115"/>
            <a:ext cx="2700000" cy="1080000"/>
          </a:xfrm>
          <a:prstGeom prst="trapezoid">
            <a:avLst>
              <a:gd name="adj" fmla="val 42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439F7F3-095E-47F4-A370-D6A03241FD6D}"/>
              </a:ext>
            </a:extLst>
          </p:cNvPr>
          <p:cNvSpPr txBox="1"/>
          <p:nvPr/>
        </p:nvSpPr>
        <p:spPr>
          <a:xfrm>
            <a:off x="9328744" y="4257806"/>
            <a:ext cx="136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WHY</a:t>
            </a:r>
            <a:endParaRPr kumimoji="1" lang="ja-JP" altLang="en-US" sz="4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1C60E9-8DC3-4087-8B4A-92FB81792FFF}"/>
              </a:ext>
            </a:extLst>
          </p:cNvPr>
          <p:cNvSpPr txBox="1"/>
          <p:nvPr/>
        </p:nvSpPr>
        <p:spPr>
          <a:xfrm>
            <a:off x="9358905" y="3250093"/>
            <a:ext cx="1336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HOW</a:t>
            </a:r>
            <a:endParaRPr kumimoji="1" lang="ja-JP" altLang="en-US" sz="4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434E4D-D925-4CD3-A367-4D43A9F7C8E8}"/>
              </a:ext>
            </a:extLst>
          </p:cNvPr>
          <p:cNvSpPr txBox="1"/>
          <p:nvPr/>
        </p:nvSpPr>
        <p:spPr>
          <a:xfrm>
            <a:off x="9298106" y="2328079"/>
            <a:ext cx="1428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WHAT</a:t>
            </a:r>
            <a:endParaRPr kumimoji="1" lang="ja-JP" altLang="en-US" sz="3200" dirty="0"/>
          </a:p>
        </p:txBody>
      </p:sp>
      <p:sp>
        <p:nvSpPr>
          <p:cNvPr id="16" name="台形 15">
            <a:extLst>
              <a:ext uri="{FF2B5EF4-FFF2-40B4-BE49-F238E27FC236}">
                <a16:creationId xmlns:a16="http://schemas.microsoft.com/office/drawing/2014/main" id="{173F3CF7-357F-45C8-A5B4-7FBF9C64B14E}"/>
              </a:ext>
            </a:extLst>
          </p:cNvPr>
          <p:cNvSpPr/>
          <p:nvPr/>
        </p:nvSpPr>
        <p:spPr>
          <a:xfrm>
            <a:off x="8216900" y="5156463"/>
            <a:ext cx="3600000" cy="1080000"/>
          </a:xfrm>
          <a:prstGeom prst="trapezoid">
            <a:avLst>
              <a:gd name="adj" fmla="val 417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335CB84-9E22-4B3E-BB48-89ED5DA91FA5}"/>
              </a:ext>
            </a:extLst>
          </p:cNvPr>
          <p:cNvSpPr txBox="1"/>
          <p:nvPr/>
        </p:nvSpPr>
        <p:spPr>
          <a:xfrm>
            <a:off x="9011664" y="542576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自己分析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AA78A0-AC95-45C4-8971-A72466EC95B3}"/>
              </a:ext>
            </a:extLst>
          </p:cNvPr>
          <p:cNvSpPr txBox="1"/>
          <p:nvPr/>
        </p:nvSpPr>
        <p:spPr>
          <a:xfrm>
            <a:off x="568325" y="323311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大切になるのは</a:t>
            </a:r>
          </a:p>
        </p:txBody>
      </p:sp>
    </p:spTree>
    <p:extLst>
      <p:ext uri="{BB962C8B-B14F-4D97-AF65-F5344CB8AC3E}">
        <p14:creationId xmlns:p14="http://schemas.microsoft.com/office/powerpoint/2010/main" val="309481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/>
      <p:bldP spid="13" grpId="0"/>
      <p:bldP spid="14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DF8EF-9728-47F8-98C6-FDB2C41F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78188"/>
            <a:ext cx="3111500" cy="1325563"/>
          </a:xfrm>
        </p:spPr>
        <p:txBody>
          <a:bodyPr/>
          <a:lstStyle/>
          <a:p>
            <a:r>
              <a:rPr kumimoji="1" lang="ja-JP" altLang="en-US" dirty="0"/>
              <a:t>興味を持つ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F53BAF-CEA2-4917-9216-AC0CC6557EE7}"/>
              </a:ext>
            </a:extLst>
          </p:cNvPr>
          <p:cNvSpPr txBox="1"/>
          <p:nvPr/>
        </p:nvSpPr>
        <p:spPr>
          <a:xfrm>
            <a:off x="1059542" y="1886856"/>
            <a:ext cx="3788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興味がないと</a:t>
            </a:r>
            <a:r>
              <a:rPr lang="en-US" altLang="ja-JP" sz="4000" dirty="0"/>
              <a:t>…</a:t>
            </a:r>
            <a:endParaRPr kumimoji="1" lang="ja-JP" altLang="en-US" sz="4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EB74E-FDBE-4BD6-B758-3650A46A4B66}"/>
              </a:ext>
            </a:extLst>
          </p:cNvPr>
          <p:cNvSpPr txBox="1"/>
          <p:nvPr/>
        </p:nvSpPr>
        <p:spPr>
          <a:xfrm>
            <a:off x="5746252" y="1926207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「</a:t>
            </a:r>
            <a:r>
              <a:rPr kumimoji="1" lang="ja-JP" altLang="en-US" sz="3600" dirty="0"/>
              <a:t>覚えない</a:t>
            </a:r>
            <a:r>
              <a:rPr kumimoji="1" lang="ja-JP" altLang="en-US" sz="2800" dirty="0"/>
              <a:t>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368020-D440-4283-A87C-978ED5062426}"/>
              </a:ext>
            </a:extLst>
          </p:cNvPr>
          <p:cNvSpPr txBox="1"/>
          <p:nvPr/>
        </p:nvSpPr>
        <p:spPr>
          <a:xfrm>
            <a:off x="5746252" y="2671119"/>
            <a:ext cx="378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「</a:t>
            </a:r>
            <a:r>
              <a:rPr kumimoji="1" lang="ja-JP" altLang="en-US" sz="3600" dirty="0"/>
              <a:t>集中できない</a:t>
            </a:r>
            <a:r>
              <a:rPr kumimoji="1" lang="ja-JP" altLang="en-US" sz="3200" dirty="0"/>
              <a:t>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77F0C4-DF9E-45BB-BA6B-EBA44DE40FCC}"/>
              </a:ext>
            </a:extLst>
          </p:cNvPr>
          <p:cNvSpPr txBox="1"/>
          <p:nvPr/>
        </p:nvSpPr>
        <p:spPr>
          <a:xfrm>
            <a:off x="5746252" y="3429000"/>
            <a:ext cx="4428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「時間をかけない」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E62D95-61A0-422C-8616-4DC916D29ADB}"/>
              </a:ext>
            </a:extLst>
          </p:cNvPr>
          <p:cNvSpPr txBox="1"/>
          <p:nvPr/>
        </p:nvSpPr>
        <p:spPr>
          <a:xfrm>
            <a:off x="1080944" y="4720383"/>
            <a:ext cx="356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興味を持つために</a:t>
            </a:r>
            <a:endParaRPr kumimoji="1" lang="ja-JP" altLang="en-US" sz="3200" dirty="0"/>
          </a:p>
        </p:txBody>
      </p:sp>
      <p:sp>
        <p:nvSpPr>
          <p:cNvPr id="10" name="台形 9">
            <a:extLst>
              <a:ext uri="{FF2B5EF4-FFF2-40B4-BE49-F238E27FC236}">
                <a16:creationId xmlns:a16="http://schemas.microsoft.com/office/drawing/2014/main" id="{8198484D-09E2-47F7-8216-C96DD9595DDE}"/>
              </a:ext>
            </a:extLst>
          </p:cNvPr>
          <p:cNvSpPr/>
          <p:nvPr/>
        </p:nvSpPr>
        <p:spPr>
          <a:xfrm>
            <a:off x="4869202" y="4508915"/>
            <a:ext cx="2700000" cy="1080000"/>
          </a:xfrm>
          <a:prstGeom prst="trapezoid">
            <a:avLst>
              <a:gd name="adj" fmla="val 42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F55E063-8FF5-4990-B59D-48619E4AEAA3}"/>
              </a:ext>
            </a:extLst>
          </p:cNvPr>
          <p:cNvSpPr txBox="1"/>
          <p:nvPr/>
        </p:nvSpPr>
        <p:spPr>
          <a:xfrm>
            <a:off x="5531045" y="4689606"/>
            <a:ext cx="136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WHY</a:t>
            </a:r>
            <a:endParaRPr kumimoji="1" lang="ja-JP" altLang="en-US" sz="4000" dirty="0"/>
          </a:p>
        </p:txBody>
      </p:sp>
      <p:sp>
        <p:nvSpPr>
          <p:cNvPr id="12" name="台形 11">
            <a:extLst>
              <a:ext uri="{FF2B5EF4-FFF2-40B4-BE49-F238E27FC236}">
                <a16:creationId xmlns:a16="http://schemas.microsoft.com/office/drawing/2014/main" id="{0F0DAD4A-72EC-41E6-956E-9A5A474A0147}"/>
              </a:ext>
            </a:extLst>
          </p:cNvPr>
          <p:cNvSpPr/>
          <p:nvPr/>
        </p:nvSpPr>
        <p:spPr>
          <a:xfrm>
            <a:off x="4419201" y="5588263"/>
            <a:ext cx="3600000" cy="1080000"/>
          </a:xfrm>
          <a:prstGeom prst="trapezoid">
            <a:avLst>
              <a:gd name="adj" fmla="val 417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D860D0-4C12-402E-A172-2B9EE7948FA4}"/>
              </a:ext>
            </a:extLst>
          </p:cNvPr>
          <p:cNvSpPr txBox="1"/>
          <p:nvPr/>
        </p:nvSpPr>
        <p:spPr>
          <a:xfrm>
            <a:off x="5213965" y="585756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自己分析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50B8F99-6CEE-4570-85CA-A7B8F0703A08}"/>
              </a:ext>
            </a:extLst>
          </p:cNvPr>
          <p:cNvSpPr txBox="1"/>
          <p:nvPr/>
        </p:nvSpPr>
        <p:spPr>
          <a:xfrm>
            <a:off x="8444346" y="5857562"/>
            <a:ext cx="208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を大切に</a:t>
            </a:r>
          </a:p>
        </p:txBody>
      </p:sp>
    </p:spTree>
    <p:extLst>
      <p:ext uri="{BB962C8B-B14F-4D97-AF65-F5344CB8AC3E}">
        <p14:creationId xmlns:p14="http://schemas.microsoft.com/office/powerpoint/2010/main" val="396666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/>
      <p:bldP spid="12" grpId="0" animBg="1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4CCFA-C886-4D9F-A63E-5221EDBF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648" y="377825"/>
            <a:ext cx="1397000" cy="1120775"/>
          </a:xfrm>
        </p:spPr>
        <p:txBody>
          <a:bodyPr/>
          <a:lstStyle/>
          <a:p>
            <a:r>
              <a:rPr kumimoji="1" lang="ja-JP" altLang="en-US" dirty="0"/>
              <a:t>言語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F76211C-D07D-420C-ADB9-D157D72B6CF6}"/>
              </a:ext>
            </a:extLst>
          </p:cNvPr>
          <p:cNvSpPr/>
          <p:nvPr/>
        </p:nvSpPr>
        <p:spPr>
          <a:xfrm>
            <a:off x="2471648" y="2448578"/>
            <a:ext cx="6178550" cy="37719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F399F043-53EA-44CD-9993-9BFBA540F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0" y="2837934"/>
            <a:ext cx="3632200" cy="591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文章に気を付ける</a:t>
            </a:r>
            <a:endParaRPr kumimoji="1" lang="en-US" altLang="ja-JP" sz="3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23D935-F557-4520-882C-1598C1E02D8F}"/>
              </a:ext>
            </a:extLst>
          </p:cNvPr>
          <p:cNvSpPr txBox="1"/>
          <p:nvPr/>
        </p:nvSpPr>
        <p:spPr>
          <a:xfrm>
            <a:off x="2921000" y="3935412"/>
            <a:ext cx="5600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/>
              <a:t>いろいろな場所の文字を読む</a:t>
            </a:r>
            <a:endParaRPr lang="en-US" altLang="ja-JP" sz="3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97CBBDC-3D7B-4577-8A5A-AD13B959B714}"/>
              </a:ext>
            </a:extLst>
          </p:cNvPr>
          <p:cNvSpPr txBox="1"/>
          <p:nvPr/>
        </p:nvSpPr>
        <p:spPr>
          <a:xfrm>
            <a:off x="2921000" y="5026599"/>
            <a:ext cx="4686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/>
              <a:t>会話で伝え方を工夫する</a:t>
            </a:r>
            <a:endParaRPr lang="en-US" altLang="ja-JP" sz="3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473E27A-6B2B-4CA1-9D3A-E1DC03191263}"/>
              </a:ext>
            </a:extLst>
          </p:cNvPr>
          <p:cNvSpPr txBox="1"/>
          <p:nvPr/>
        </p:nvSpPr>
        <p:spPr>
          <a:xfrm>
            <a:off x="2057400" y="1711979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普段の生活で意識できるようになったこと</a:t>
            </a:r>
          </a:p>
        </p:txBody>
      </p:sp>
    </p:spTree>
    <p:extLst>
      <p:ext uri="{BB962C8B-B14F-4D97-AF65-F5344CB8AC3E}">
        <p14:creationId xmlns:p14="http://schemas.microsoft.com/office/powerpoint/2010/main" val="24949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build="p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234</Words>
  <Application>Microsoft Office PowerPoint</Application>
  <PresentationFormat>ワイド画面</PresentationFormat>
  <Paragraphs>50</Paragraphs>
  <Slides>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Noto Sans JP</vt:lpstr>
      <vt:lpstr>游ゴシック</vt:lpstr>
      <vt:lpstr>游ゴシック Light</vt:lpstr>
      <vt:lpstr>Arial</vt:lpstr>
      <vt:lpstr>Office テーマ</vt:lpstr>
      <vt:lpstr>ヒューマンでの学校生活において学んだこと</vt:lpstr>
      <vt:lpstr>目次</vt:lpstr>
      <vt:lpstr>ゴールデンサークル</vt:lpstr>
      <vt:lpstr>PowerPoint プレゼンテーション</vt:lpstr>
      <vt:lpstr>自己分析</vt:lpstr>
      <vt:lpstr>興味を持つ</vt:lpstr>
      <vt:lpstr>言語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ヒューマンでの学校生活において学んだこと</dc:title>
  <dc:creator>中島 翔馬</dc:creator>
  <cp:lastModifiedBy>中島 翔馬</cp:lastModifiedBy>
  <cp:revision>46</cp:revision>
  <dcterms:created xsi:type="dcterms:W3CDTF">2021-01-07T05:56:03Z</dcterms:created>
  <dcterms:modified xsi:type="dcterms:W3CDTF">2021-01-22T10:18:24Z</dcterms:modified>
</cp:coreProperties>
</file>