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9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A842-A64A-7845-831F-0E2FF016D7FA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7881-D76B-F647-AA3D-3E21595B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5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A842-A64A-7845-831F-0E2FF016D7FA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7881-D76B-F647-AA3D-3E21595B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A842-A64A-7845-831F-0E2FF016D7FA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7881-D76B-F647-AA3D-3E21595B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8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A842-A64A-7845-831F-0E2FF016D7FA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7881-D76B-F647-AA3D-3E21595B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A842-A64A-7845-831F-0E2FF016D7FA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7881-D76B-F647-AA3D-3E21595B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A842-A64A-7845-831F-0E2FF016D7FA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7881-D76B-F647-AA3D-3E21595B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A842-A64A-7845-831F-0E2FF016D7FA}" type="datetimeFigureOut">
              <a:rPr lang="en-US" smtClean="0"/>
              <a:t>9/2/16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7881-D76B-F647-AA3D-3E21595B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A842-A64A-7845-831F-0E2FF016D7FA}" type="datetimeFigureOut">
              <a:rPr lang="en-US" smtClean="0"/>
              <a:t>9/2/16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7881-D76B-F647-AA3D-3E21595B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5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A842-A64A-7845-831F-0E2FF016D7FA}" type="datetimeFigureOut">
              <a:rPr lang="en-US" smtClean="0"/>
              <a:t>9/2/16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7881-D76B-F647-AA3D-3E21595B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A842-A64A-7845-831F-0E2FF016D7FA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7881-D76B-F647-AA3D-3E21595B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A842-A64A-7845-831F-0E2FF016D7FA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7881-D76B-F647-AA3D-3E21595B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4A842-A64A-7845-831F-0E2FF016D7FA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27881-D76B-F647-AA3D-3E21595B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8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/>
          <p:nvPr/>
        </p:nvSpPr>
        <p:spPr>
          <a:xfrm>
            <a:off x="3794747" y="1124712"/>
            <a:ext cx="4602506" cy="4602506"/>
          </a:xfrm>
          <a:custGeom>
            <a:avLst/>
            <a:gdLst/>
            <a:ahLst/>
            <a:cxnLst/>
            <a:rect l="l" t="t" r="r" b="b"/>
            <a:pathLst>
              <a:path w="7765679" h="7765679">
                <a:moveTo>
                  <a:pt x="1913047" y="2108862"/>
                </a:moveTo>
                <a:cubicBezTo>
                  <a:pt x="1808506" y="2113082"/>
                  <a:pt x="1711626" y="2178582"/>
                  <a:pt x="1672471" y="2282670"/>
                </a:cubicBezTo>
                <a:cubicBezTo>
                  <a:pt x="1620264" y="2421453"/>
                  <a:pt x="1690448" y="2576281"/>
                  <a:pt x="1829232" y="2628488"/>
                </a:cubicBezTo>
                <a:lnTo>
                  <a:pt x="3262692" y="3167719"/>
                </a:lnTo>
                <a:lnTo>
                  <a:pt x="3261187" y="3182647"/>
                </a:lnTo>
                <a:lnTo>
                  <a:pt x="3261187" y="4369426"/>
                </a:lnTo>
                <a:lnTo>
                  <a:pt x="3262350" y="4380960"/>
                </a:lnTo>
                <a:lnTo>
                  <a:pt x="2059897" y="6098240"/>
                </a:lnTo>
                <a:cubicBezTo>
                  <a:pt x="1975612" y="6218611"/>
                  <a:pt x="2004866" y="6384518"/>
                  <a:pt x="2125237" y="6468803"/>
                </a:cubicBezTo>
                <a:lnTo>
                  <a:pt x="2257153" y="6561171"/>
                </a:lnTo>
                <a:cubicBezTo>
                  <a:pt x="2377524" y="6645456"/>
                  <a:pt x="2543431" y="6616202"/>
                  <a:pt x="2627716" y="6495831"/>
                </a:cubicBezTo>
                <a:lnTo>
                  <a:pt x="3799152" y="4822847"/>
                </a:lnTo>
                <a:lnTo>
                  <a:pt x="3966526" y="4822847"/>
                </a:lnTo>
                <a:lnTo>
                  <a:pt x="5137962" y="6495832"/>
                </a:lnTo>
                <a:cubicBezTo>
                  <a:pt x="5222247" y="6616203"/>
                  <a:pt x="5388154" y="6645457"/>
                  <a:pt x="5508525" y="6561172"/>
                </a:cubicBezTo>
                <a:lnTo>
                  <a:pt x="5640441" y="6468804"/>
                </a:lnTo>
                <a:cubicBezTo>
                  <a:pt x="5760812" y="6384519"/>
                  <a:pt x="5790066" y="6218612"/>
                  <a:pt x="5705781" y="6098241"/>
                </a:cubicBezTo>
                <a:lnTo>
                  <a:pt x="4503329" y="4380962"/>
                </a:lnTo>
                <a:lnTo>
                  <a:pt x="4504492" y="4369426"/>
                </a:lnTo>
                <a:lnTo>
                  <a:pt x="4504492" y="3182647"/>
                </a:lnTo>
                <a:lnTo>
                  <a:pt x="4502987" y="3167720"/>
                </a:lnTo>
                <a:lnTo>
                  <a:pt x="5936447" y="2628489"/>
                </a:lnTo>
                <a:cubicBezTo>
                  <a:pt x="6075231" y="2576282"/>
                  <a:pt x="6145415" y="2421454"/>
                  <a:pt x="6093208" y="2282671"/>
                </a:cubicBezTo>
                <a:cubicBezTo>
                  <a:pt x="6041001" y="2143887"/>
                  <a:pt x="5886173" y="2073703"/>
                  <a:pt x="5747390" y="2125910"/>
                </a:cubicBezTo>
                <a:lnTo>
                  <a:pt x="4124021" y="2736580"/>
                </a:lnTo>
                <a:lnTo>
                  <a:pt x="4051071" y="2729226"/>
                </a:lnTo>
                <a:lnTo>
                  <a:pt x="3714608" y="2729226"/>
                </a:lnTo>
                <a:lnTo>
                  <a:pt x="3641661" y="2736580"/>
                </a:lnTo>
                <a:lnTo>
                  <a:pt x="2018289" y="2125909"/>
                </a:lnTo>
                <a:cubicBezTo>
                  <a:pt x="1983593" y="2112857"/>
                  <a:pt x="1947895" y="2107455"/>
                  <a:pt x="1913047" y="2108862"/>
                </a:cubicBezTo>
                <a:close/>
                <a:moveTo>
                  <a:pt x="3882839" y="1322738"/>
                </a:moveTo>
                <a:cubicBezTo>
                  <a:pt x="3539510" y="1322738"/>
                  <a:pt x="3261187" y="1601061"/>
                  <a:pt x="3261187" y="1944390"/>
                </a:cubicBezTo>
                <a:cubicBezTo>
                  <a:pt x="3261187" y="2287719"/>
                  <a:pt x="3539510" y="2566042"/>
                  <a:pt x="3882839" y="2566042"/>
                </a:cubicBezTo>
                <a:cubicBezTo>
                  <a:pt x="4226168" y="2566042"/>
                  <a:pt x="4504491" y="2287719"/>
                  <a:pt x="4504491" y="1944390"/>
                </a:cubicBezTo>
                <a:cubicBezTo>
                  <a:pt x="4504491" y="1601061"/>
                  <a:pt x="4226168" y="1322738"/>
                  <a:pt x="3882839" y="1322738"/>
                </a:cubicBezTo>
                <a:close/>
                <a:moveTo>
                  <a:pt x="3529533" y="0"/>
                </a:moveTo>
                <a:lnTo>
                  <a:pt x="4236146" y="0"/>
                </a:lnTo>
                <a:cubicBezTo>
                  <a:pt x="4333712" y="0"/>
                  <a:pt x="4412805" y="79092"/>
                  <a:pt x="4412805" y="176658"/>
                </a:cubicBezTo>
                <a:lnTo>
                  <a:pt x="4412805" y="517049"/>
                </a:lnTo>
                <a:lnTo>
                  <a:pt x="4570286" y="541083"/>
                </a:lnTo>
                <a:lnTo>
                  <a:pt x="4710315" y="577090"/>
                </a:lnTo>
                <a:lnTo>
                  <a:pt x="4843124" y="264208"/>
                </a:lnTo>
                <a:cubicBezTo>
                  <a:pt x="4881247" y="174398"/>
                  <a:pt x="4984956" y="132497"/>
                  <a:pt x="5074764" y="170620"/>
                </a:cubicBezTo>
                <a:lnTo>
                  <a:pt x="5725207" y="446715"/>
                </a:lnTo>
                <a:cubicBezTo>
                  <a:pt x="5815016" y="484838"/>
                  <a:pt x="5856918" y="588545"/>
                  <a:pt x="5818796" y="678355"/>
                </a:cubicBezTo>
                <a:lnTo>
                  <a:pt x="5686014" y="991168"/>
                </a:lnTo>
                <a:lnTo>
                  <a:pt x="5789993" y="1054338"/>
                </a:lnTo>
                <a:lnTo>
                  <a:pt x="5888325" y="1127870"/>
                </a:lnTo>
                <a:lnTo>
                  <a:pt x="6128765" y="887432"/>
                </a:lnTo>
                <a:cubicBezTo>
                  <a:pt x="6197753" y="818442"/>
                  <a:pt x="6309606" y="818442"/>
                  <a:pt x="6378596" y="887432"/>
                </a:cubicBezTo>
                <a:lnTo>
                  <a:pt x="6878249" y="1387083"/>
                </a:lnTo>
                <a:cubicBezTo>
                  <a:pt x="6947237" y="1456072"/>
                  <a:pt x="6947237" y="1567926"/>
                  <a:pt x="6878249" y="1636916"/>
                </a:cubicBezTo>
                <a:lnTo>
                  <a:pt x="6637809" y="1877354"/>
                </a:lnTo>
                <a:lnTo>
                  <a:pt x="6711341" y="1975686"/>
                </a:lnTo>
                <a:lnTo>
                  <a:pt x="6774511" y="2079665"/>
                </a:lnTo>
                <a:lnTo>
                  <a:pt x="7087323" y="1946884"/>
                </a:lnTo>
                <a:cubicBezTo>
                  <a:pt x="7177134" y="1908762"/>
                  <a:pt x="7280842" y="1950663"/>
                  <a:pt x="7318963" y="2040474"/>
                </a:cubicBezTo>
                <a:lnTo>
                  <a:pt x="7595061" y="2690915"/>
                </a:lnTo>
                <a:cubicBezTo>
                  <a:pt x="7633181" y="2780723"/>
                  <a:pt x="7591281" y="2884432"/>
                  <a:pt x="7501471" y="2922555"/>
                </a:cubicBezTo>
                <a:lnTo>
                  <a:pt x="7188590" y="3055366"/>
                </a:lnTo>
                <a:lnTo>
                  <a:pt x="7224595" y="3195391"/>
                </a:lnTo>
                <a:lnTo>
                  <a:pt x="7248628" y="3352874"/>
                </a:lnTo>
                <a:lnTo>
                  <a:pt x="7589021" y="3352874"/>
                </a:lnTo>
                <a:cubicBezTo>
                  <a:pt x="7686586" y="3352874"/>
                  <a:pt x="7765679" y="3431967"/>
                  <a:pt x="7765679" y="3529533"/>
                </a:cubicBezTo>
                <a:lnTo>
                  <a:pt x="7765679" y="4236146"/>
                </a:lnTo>
                <a:cubicBezTo>
                  <a:pt x="7765679" y="4333712"/>
                  <a:pt x="7686586" y="4412805"/>
                  <a:pt x="7589021" y="4412805"/>
                </a:cubicBezTo>
                <a:lnTo>
                  <a:pt x="7248628" y="4412805"/>
                </a:lnTo>
                <a:lnTo>
                  <a:pt x="7224595" y="4570286"/>
                </a:lnTo>
                <a:lnTo>
                  <a:pt x="7188590" y="4710315"/>
                </a:lnTo>
                <a:lnTo>
                  <a:pt x="7501471" y="4843127"/>
                </a:lnTo>
                <a:cubicBezTo>
                  <a:pt x="7591281" y="4881247"/>
                  <a:pt x="7633181" y="4984956"/>
                  <a:pt x="7595061" y="5074767"/>
                </a:cubicBezTo>
                <a:lnTo>
                  <a:pt x="7318963" y="5725207"/>
                </a:lnTo>
                <a:cubicBezTo>
                  <a:pt x="7280843" y="5815018"/>
                  <a:pt x="7177134" y="5856918"/>
                  <a:pt x="7087323" y="5818796"/>
                </a:cubicBezTo>
                <a:lnTo>
                  <a:pt x="6774508" y="5686014"/>
                </a:lnTo>
                <a:lnTo>
                  <a:pt x="6711341" y="5789993"/>
                </a:lnTo>
                <a:lnTo>
                  <a:pt x="6637809" y="5888325"/>
                </a:lnTo>
                <a:lnTo>
                  <a:pt x="6878249" y="6128765"/>
                </a:lnTo>
                <a:cubicBezTo>
                  <a:pt x="6947237" y="6197753"/>
                  <a:pt x="6947237" y="6309606"/>
                  <a:pt x="6878249" y="6378596"/>
                </a:cubicBezTo>
                <a:lnTo>
                  <a:pt x="6378596" y="6878249"/>
                </a:lnTo>
                <a:cubicBezTo>
                  <a:pt x="6309606" y="6947237"/>
                  <a:pt x="6197754" y="6947237"/>
                  <a:pt x="6128765" y="6878249"/>
                </a:cubicBezTo>
                <a:lnTo>
                  <a:pt x="5888325" y="6637809"/>
                </a:lnTo>
                <a:lnTo>
                  <a:pt x="5789993" y="6711341"/>
                </a:lnTo>
                <a:lnTo>
                  <a:pt x="5686014" y="6774508"/>
                </a:lnTo>
                <a:lnTo>
                  <a:pt x="5818796" y="7087323"/>
                </a:lnTo>
                <a:cubicBezTo>
                  <a:pt x="5856918" y="7177134"/>
                  <a:pt x="5815018" y="7280843"/>
                  <a:pt x="5725207" y="7318964"/>
                </a:cubicBezTo>
                <a:lnTo>
                  <a:pt x="5074767" y="7595061"/>
                </a:lnTo>
                <a:cubicBezTo>
                  <a:pt x="4984956" y="7633182"/>
                  <a:pt x="4881247" y="7591281"/>
                  <a:pt x="4843127" y="7501473"/>
                </a:cubicBezTo>
                <a:lnTo>
                  <a:pt x="4710315" y="7188590"/>
                </a:lnTo>
                <a:lnTo>
                  <a:pt x="4570286" y="7224595"/>
                </a:lnTo>
                <a:lnTo>
                  <a:pt x="4412805" y="7248628"/>
                </a:lnTo>
                <a:lnTo>
                  <a:pt x="4412805" y="7589021"/>
                </a:lnTo>
                <a:cubicBezTo>
                  <a:pt x="4412805" y="7686586"/>
                  <a:pt x="4333712" y="7765679"/>
                  <a:pt x="4236146" y="7765679"/>
                </a:cubicBezTo>
                <a:lnTo>
                  <a:pt x="3529533" y="7765679"/>
                </a:lnTo>
                <a:cubicBezTo>
                  <a:pt x="3431967" y="7765679"/>
                  <a:pt x="3352874" y="7686586"/>
                  <a:pt x="3352874" y="7589021"/>
                </a:cubicBezTo>
                <a:lnTo>
                  <a:pt x="3352874" y="7248628"/>
                </a:lnTo>
                <a:lnTo>
                  <a:pt x="3195391" y="7224595"/>
                </a:lnTo>
                <a:lnTo>
                  <a:pt x="3055364" y="7188590"/>
                </a:lnTo>
                <a:lnTo>
                  <a:pt x="2922554" y="7501473"/>
                </a:lnTo>
                <a:cubicBezTo>
                  <a:pt x="2884432" y="7591281"/>
                  <a:pt x="2780723" y="7633182"/>
                  <a:pt x="2690913" y="7595061"/>
                </a:cubicBezTo>
                <a:lnTo>
                  <a:pt x="2040472" y="7318964"/>
                </a:lnTo>
                <a:cubicBezTo>
                  <a:pt x="1950663" y="7280843"/>
                  <a:pt x="1908761" y="7177134"/>
                  <a:pt x="1946884" y="7087323"/>
                </a:cubicBezTo>
                <a:lnTo>
                  <a:pt x="2079665" y="6774511"/>
                </a:lnTo>
                <a:lnTo>
                  <a:pt x="1975685" y="6711341"/>
                </a:lnTo>
                <a:lnTo>
                  <a:pt x="1877354" y="6637809"/>
                </a:lnTo>
                <a:lnTo>
                  <a:pt x="1636915" y="6878249"/>
                </a:lnTo>
                <a:cubicBezTo>
                  <a:pt x="1567926" y="6947237"/>
                  <a:pt x="1456073" y="6947237"/>
                  <a:pt x="1387083" y="6878249"/>
                </a:cubicBezTo>
                <a:lnTo>
                  <a:pt x="887430" y="6378596"/>
                </a:lnTo>
                <a:cubicBezTo>
                  <a:pt x="818442" y="6309606"/>
                  <a:pt x="818442" y="6197753"/>
                  <a:pt x="887430" y="6128765"/>
                </a:cubicBezTo>
                <a:lnTo>
                  <a:pt x="1127870" y="5888325"/>
                </a:lnTo>
                <a:lnTo>
                  <a:pt x="1054338" y="5789993"/>
                </a:lnTo>
                <a:lnTo>
                  <a:pt x="991170" y="5686014"/>
                </a:lnTo>
                <a:lnTo>
                  <a:pt x="678356" y="5818796"/>
                </a:lnTo>
                <a:cubicBezTo>
                  <a:pt x="588545" y="5856918"/>
                  <a:pt x="484836" y="5815018"/>
                  <a:pt x="446715" y="5725207"/>
                </a:cubicBezTo>
                <a:lnTo>
                  <a:pt x="170618" y="5074767"/>
                </a:lnTo>
                <a:cubicBezTo>
                  <a:pt x="132497" y="4984956"/>
                  <a:pt x="174398" y="4881247"/>
                  <a:pt x="264206" y="4843127"/>
                </a:cubicBezTo>
                <a:lnTo>
                  <a:pt x="577090" y="4710315"/>
                </a:lnTo>
                <a:lnTo>
                  <a:pt x="541083" y="4570286"/>
                </a:lnTo>
                <a:lnTo>
                  <a:pt x="517049" y="4412805"/>
                </a:lnTo>
                <a:lnTo>
                  <a:pt x="176658" y="4412805"/>
                </a:lnTo>
                <a:cubicBezTo>
                  <a:pt x="79093" y="4412805"/>
                  <a:pt x="0" y="4333712"/>
                  <a:pt x="0" y="4236146"/>
                </a:cubicBezTo>
                <a:lnTo>
                  <a:pt x="0" y="3529533"/>
                </a:lnTo>
                <a:cubicBezTo>
                  <a:pt x="0" y="3431967"/>
                  <a:pt x="79093" y="3352874"/>
                  <a:pt x="176658" y="3352874"/>
                </a:cubicBezTo>
                <a:lnTo>
                  <a:pt x="517049" y="3352874"/>
                </a:lnTo>
                <a:lnTo>
                  <a:pt x="541083" y="3195391"/>
                </a:lnTo>
                <a:lnTo>
                  <a:pt x="577088" y="3055364"/>
                </a:lnTo>
                <a:lnTo>
                  <a:pt x="264208" y="2922555"/>
                </a:lnTo>
                <a:cubicBezTo>
                  <a:pt x="174398" y="2884432"/>
                  <a:pt x="132497" y="2780723"/>
                  <a:pt x="170618" y="2690915"/>
                </a:cubicBezTo>
                <a:lnTo>
                  <a:pt x="446715" y="2040474"/>
                </a:lnTo>
                <a:cubicBezTo>
                  <a:pt x="484836" y="1950663"/>
                  <a:pt x="588545" y="1908762"/>
                  <a:pt x="678356" y="1946884"/>
                </a:cubicBezTo>
                <a:lnTo>
                  <a:pt x="991170" y="2079665"/>
                </a:lnTo>
                <a:lnTo>
                  <a:pt x="1054338" y="1975686"/>
                </a:lnTo>
                <a:lnTo>
                  <a:pt x="1127870" y="1877354"/>
                </a:lnTo>
                <a:lnTo>
                  <a:pt x="887432" y="1636916"/>
                </a:lnTo>
                <a:cubicBezTo>
                  <a:pt x="818442" y="1567926"/>
                  <a:pt x="818442" y="1456072"/>
                  <a:pt x="887432" y="1387083"/>
                </a:cubicBezTo>
                <a:lnTo>
                  <a:pt x="1387083" y="887432"/>
                </a:lnTo>
                <a:cubicBezTo>
                  <a:pt x="1456073" y="818442"/>
                  <a:pt x="1567926" y="818442"/>
                  <a:pt x="1636915" y="887432"/>
                </a:cubicBezTo>
                <a:lnTo>
                  <a:pt x="1877353" y="1127870"/>
                </a:lnTo>
                <a:lnTo>
                  <a:pt x="1975685" y="1054338"/>
                </a:lnTo>
                <a:lnTo>
                  <a:pt x="2079665" y="991168"/>
                </a:lnTo>
                <a:lnTo>
                  <a:pt x="1946884" y="678355"/>
                </a:lnTo>
                <a:cubicBezTo>
                  <a:pt x="1908761" y="588545"/>
                  <a:pt x="1950663" y="484838"/>
                  <a:pt x="2040472" y="446715"/>
                </a:cubicBezTo>
                <a:lnTo>
                  <a:pt x="2690915" y="170620"/>
                </a:lnTo>
                <a:cubicBezTo>
                  <a:pt x="2780723" y="132497"/>
                  <a:pt x="2884432" y="174398"/>
                  <a:pt x="2922555" y="264208"/>
                </a:cubicBezTo>
                <a:lnTo>
                  <a:pt x="3055364" y="577088"/>
                </a:lnTo>
                <a:lnTo>
                  <a:pt x="3195391" y="541083"/>
                </a:lnTo>
                <a:lnTo>
                  <a:pt x="3352874" y="517049"/>
                </a:lnTo>
                <a:lnTo>
                  <a:pt x="3352874" y="176658"/>
                </a:lnTo>
                <a:cubicBezTo>
                  <a:pt x="3352874" y="79092"/>
                  <a:pt x="3431967" y="0"/>
                  <a:pt x="3529533" y="0"/>
                </a:cubicBezTo>
                <a:close/>
              </a:path>
            </a:pathLst>
          </a:custGeom>
          <a:gradFill flip="none" rotWithShape="1">
            <a:gsLst>
              <a:gs pos="0">
                <a:srgbClr val="330066"/>
              </a:gs>
              <a:gs pos="100000">
                <a:srgbClr val="330066"/>
              </a:gs>
              <a:gs pos="43000">
                <a:srgbClr val="660099"/>
              </a:gs>
              <a:gs pos="48000">
                <a:srgbClr val="660099"/>
              </a:gs>
            </a:gsLst>
            <a:lin ang="0" scaled="1"/>
            <a:tileRect/>
          </a:gradFill>
          <a:ln w="1905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Scott Fleming</cp:lastModifiedBy>
  <cp:revision>1</cp:revision>
  <dcterms:created xsi:type="dcterms:W3CDTF">2016-09-02T13:37:36Z</dcterms:created>
  <dcterms:modified xsi:type="dcterms:W3CDTF">2016-09-02T13:39:59Z</dcterms:modified>
</cp:coreProperties>
</file>