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73" r:id="rId3"/>
    <p:sldId id="274" r:id="rId4"/>
    <p:sldId id="259" r:id="rId5"/>
    <p:sldId id="285" r:id="rId6"/>
    <p:sldId id="275" r:id="rId7"/>
    <p:sldId id="284" r:id="rId8"/>
    <p:sldId id="276" r:id="rId9"/>
    <p:sldId id="286" r:id="rId10"/>
    <p:sldId id="278" r:id="rId11"/>
    <p:sldId id="277" r:id="rId12"/>
    <p:sldId id="279" r:id="rId13"/>
    <p:sldId id="280" r:id="rId14"/>
    <p:sldId id="281" r:id="rId15"/>
    <p:sldId id="282" r:id="rId16"/>
    <p:sldId id="261" r:id="rId17"/>
  </p:sldIdLst>
  <p:sldSz cx="12192000" cy="6858000"/>
  <p:notesSz cx="6858000" cy="9144000"/>
  <p:embeddedFontLst>
    <p:embeddedFont>
      <p:font typeface="Barlow" panose="00000500000000000000" pitchFamily="2" charset="-93"/>
      <p:regular r:id="rId18"/>
      <p:bold r:id="rId19"/>
      <p:italic r:id="rId20"/>
      <p:boldItalic r:id="rId21"/>
    </p:embeddedFont>
    <p:embeddedFont>
      <p:font typeface="K2D" panose="020B0604020202020204" charset="-34"/>
      <p:regular r:id="rId22"/>
      <p:bold r:id="rId23"/>
      <p:italic r:id="rId24"/>
      <p:boldItalic r:id="rId25"/>
    </p:embeddedFont>
    <p:embeddedFont>
      <p:font typeface="Nunito Black" pitchFamily="2" charset="-93"/>
      <p:bold r:id="rId26"/>
      <p:boldItalic r:id="rId27"/>
    </p:embeddedFont>
    <p:embeddedFont>
      <p:font typeface="Nunito Black" pitchFamily="2" charset="-93"/>
      <p:bold r:id="rId26"/>
      <p:boldItalic r:id="rId27"/>
    </p:embeddedFont>
    <p:embeddedFont>
      <p:font typeface="Nunito SemiBold" pitchFamily="2" charset="-93"/>
      <p:bold r:id="rId28"/>
      <p:boldItalic r:id="rId29"/>
    </p:embeddedFont>
    <p:embeddedFont>
      <p:font typeface="Readex Pro" panose="020B0604020202020204" charset="-78"/>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ACE3"/>
    <a:srgbClr val="FF5050"/>
    <a:srgbClr val="1F5CAA"/>
    <a:srgbClr val="CCFFFF"/>
    <a:srgbClr val="00AFEF"/>
    <a:srgbClr val="FFFFFF"/>
    <a:srgbClr val="1F5CA9"/>
    <a:srgbClr val="F2F2F2"/>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4660"/>
  </p:normalViewPr>
  <p:slideViewPr>
    <p:cSldViewPr snapToGrid="0">
      <p:cViewPr varScale="1">
        <p:scale>
          <a:sx n="82" d="100"/>
          <a:sy n="82" d="100"/>
        </p:scale>
        <p:origin x="1104"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737"/>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a:extLst>
              <a:ext uri="{FF2B5EF4-FFF2-40B4-BE49-F238E27FC236}">
                <a16:creationId xmlns:a16="http://schemas.microsoft.com/office/drawing/2014/main" id="{500C3C4B-7EB0-A799-EF60-7E7B2A1A5D71}"/>
              </a:ext>
            </a:extLst>
          </p:cNvPr>
          <p:cNvGrpSpPr/>
          <p:nvPr userDrawn="1"/>
        </p:nvGrpSpPr>
        <p:grpSpPr>
          <a:xfrm rot="5400000" flipH="1">
            <a:off x="11994349" y="89858"/>
            <a:ext cx="108319" cy="107166"/>
            <a:chOff x="9886950" y="442913"/>
            <a:chExt cx="216694" cy="214386"/>
          </a:xfrm>
        </p:grpSpPr>
        <p:sp>
          <p:nvSpPr>
            <p:cNvPr id="2" name="Rectangle: Rounded Corners 1">
              <a:extLst>
                <a:ext uri="{FF2B5EF4-FFF2-40B4-BE49-F238E27FC236}">
                  <a16:creationId xmlns:a16="http://schemas.microsoft.com/office/drawing/2014/main" id="{A5889A1F-7953-5C39-8687-FF30BEEED6A0}"/>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EFB534-7696-D26C-4ED3-9370C4BF548C}"/>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EBF6C9-F2A0-D7EA-46F2-E2BED25E4EEB}"/>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FC287AC-3830-D280-1DFB-099F1C622FCC}"/>
              </a:ext>
            </a:extLst>
          </p:cNvPr>
          <p:cNvPicPr>
            <a:picLocks noChangeAspect="1"/>
          </p:cNvPicPr>
          <p:nvPr userDrawn="1"/>
        </p:nvPicPr>
        <p:blipFill>
          <a:blip r:embed="rId3"/>
          <a:stretch>
            <a:fillRect/>
          </a:stretch>
        </p:blipFill>
        <p:spPr>
          <a:xfrm>
            <a:off x="2585036" y="6478829"/>
            <a:ext cx="9326880" cy="118101"/>
          </a:xfrm>
          <a:prstGeom prst="rect">
            <a:avLst/>
          </a:prstGeom>
        </p:spPr>
      </p:pic>
      <p:sp>
        <p:nvSpPr>
          <p:cNvPr id="9" name="Slide Number Placeholder 5">
            <a:extLst>
              <a:ext uri="{FF2B5EF4-FFF2-40B4-BE49-F238E27FC236}">
                <a16:creationId xmlns:a16="http://schemas.microsoft.com/office/drawing/2014/main" id="{FC61D4A3-C96E-946C-BF56-14B0317E483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10" name="Rectangle 9">
            <a:extLst>
              <a:ext uri="{FF2B5EF4-FFF2-40B4-BE49-F238E27FC236}">
                <a16:creationId xmlns:a16="http://schemas.microsoft.com/office/drawing/2014/main" id="{4DFDF354-0251-FE65-2C5F-25380E57F03B}"/>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a:extLst>
              <a:ext uri="{FF2B5EF4-FFF2-40B4-BE49-F238E27FC236}">
                <a16:creationId xmlns:a16="http://schemas.microsoft.com/office/drawing/2014/main" id="{076B934B-7F60-9EFE-CEAF-A531BBACD851}"/>
              </a:ext>
            </a:extLst>
          </p:cNvPr>
          <p:cNvGrpSpPr/>
          <p:nvPr userDrawn="1"/>
        </p:nvGrpSpPr>
        <p:grpSpPr>
          <a:xfrm>
            <a:off x="817685" y="6410864"/>
            <a:ext cx="2760487" cy="403790"/>
            <a:chOff x="741485" y="6410864"/>
            <a:chExt cx="2760487" cy="403790"/>
          </a:xfrm>
        </p:grpSpPr>
        <p:sp>
          <p:nvSpPr>
            <p:cNvPr id="14" name="TextBox 13">
              <a:extLst>
                <a:ext uri="{FF2B5EF4-FFF2-40B4-BE49-F238E27FC236}">
                  <a16:creationId xmlns:a16="http://schemas.microsoft.com/office/drawing/2014/main" id="{8BAF9606-2A17-830C-304D-88D56EDB1C4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44ADAA7A-04F6-2616-50B0-A84AF6F98FE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6BF1CC2D-4F33-60C3-D015-EE4B3346464B}"/>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a:extLst>
              <a:ext uri="{FF2B5EF4-FFF2-40B4-BE49-F238E27FC236}">
                <a16:creationId xmlns:a16="http://schemas.microsoft.com/office/drawing/2014/main" id="{1C43A459-4626-2124-180B-282157DA33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8/31/2024</a:t>
            </a:fld>
            <a:endParaRPr lang="en-US"/>
          </a:p>
        </p:txBody>
      </p:sp>
      <p:sp>
        <p:nvSpPr>
          <p:cNvPr id="18" name="Footer Placeholder 4">
            <a:extLst>
              <a:ext uri="{FF2B5EF4-FFF2-40B4-BE49-F238E27FC236}">
                <a16:creationId xmlns:a16="http://schemas.microsoft.com/office/drawing/2014/main" id="{386F145B-841B-1EA7-87E9-B007B9A54080}"/>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367785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0" y="0"/>
            <a:ext cx="4787900" cy="6858000"/>
          </a:xfrm>
        </p:spPr>
        <p:txBody>
          <a:bodyPr anchor="ctr" anchorCtr="0"/>
          <a:lstStyle>
            <a:lvl1pPr marL="0" indent="0" algn="ctr">
              <a:buNone/>
              <a:defRPr/>
            </a:lvl1pPr>
          </a:lstStyle>
          <a:p>
            <a:r>
              <a:rPr lang="en-US"/>
              <a:t>Chèn ảnh</a:t>
            </a:r>
          </a:p>
        </p:txBody>
      </p:sp>
      <p:sp>
        <p:nvSpPr>
          <p:cNvPr id="16" name="Title 1"/>
          <p:cNvSpPr>
            <a:spLocks noGrp="1"/>
          </p:cNvSpPr>
          <p:nvPr>
            <p:ph type="ctrTitle" hasCustomPrompt="1"/>
          </p:nvPr>
        </p:nvSpPr>
        <p:spPr>
          <a:xfrm>
            <a:off x="5626100" y="1109534"/>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626098" y="2870070"/>
            <a:ext cx="5959480" cy="2502381"/>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7666FBEF-96D4-A728-F979-1B9E3C58461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68E8E8DD-CE54-0055-2BF7-151D57DF8BD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D272301E-8D74-6168-3E37-23F22C232E8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1E1F16EF-BF90-0E2D-8C37-9F7F65B32C5A}"/>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24C6974A-DD6E-7CB5-8FD4-600450267DC0}"/>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56196367-A723-A537-EB98-81ACB69748F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E466BEA6-14C4-AF23-E4A2-9D451D536F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C8362F22-F1FE-F284-D164-71325E2FE29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C52A85AC-B7B7-482A-12B3-980D59815FD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BF6D7656-F800-D94D-225F-EDD31055092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3" name="Footer Placeholder 4">
            <a:extLst>
              <a:ext uri="{FF2B5EF4-FFF2-40B4-BE49-F238E27FC236}">
                <a16:creationId xmlns:a16="http://schemas.microsoft.com/office/drawing/2014/main" id="{7D4C748E-C498-F3D1-FA1A-8DE0452D33B4}"/>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50931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9E864A0-20A2-BDEB-4706-A5E83DDFA48B}"/>
              </a:ext>
            </a:extLst>
          </p:cNvPr>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hasCustomPrompt="1"/>
          </p:nvPr>
        </p:nvSpPr>
        <p:spPr>
          <a:xfrm>
            <a:off x="5575300" y="769938"/>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575298" y="2530474"/>
            <a:ext cx="5959480" cy="3550350"/>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a:extLst>
              <a:ext uri="{FF2B5EF4-FFF2-40B4-BE49-F238E27FC236}">
                <a16:creationId xmlns:a16="http://schemas.microsoft.com/office/drawing/2014/main" id="{8A90EEE0-CD8C-2ACB-25F9-50BB8997F9B6}"/>
              </a:ext>
            </a:extLst>
          </p:cNvPr>
          <p:cNvSpPr>
            <a:spLocks noGrp="1"/>
          </p:cNvSpPr>
          <p:nvPr>
            <p:ph type="pic" sz="quarter" idx="12" hasCustomPrompt="1"/>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4" name="Picture Placeholder 22">
            <a:extLst>
              <a:ext uri="{FF2B5EF4-FFF2-40B4-BE49-F238E27FC236}">
                <a16:creationId xmlns:a16="http://schemas.microsoft.com/office/drawing/2014/main" id="{DDDAF3A5-8C80-403E-4204-D45A798228F3}"/>
              </a:ext>
            </a:extLst>
          </p:cNvPr>
          <p:cNvSpPr>
            <a:spLocks noGrp="1"/>
          </p:cNvSpPr>
          <p:nvPr>
            <p:ph type="pic" sz="quarter" idx="13" hasCustomPrompt="1"/>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5" name="Picture Placeholder 22">
            <a:extLst>
              <a:ext uri="{FF2B5EF4-FFF2-40B4-BE49-F238E27FC236}">
                <a16:creationId xmlns:a16="http://schemas.microsoft.com/office/drawing/2014/main" id="{1442A5B8-CFC4-5FD2-2AD5-A6E2BE31C3D6}"/>
              </a:ext>
            </a:extLst>
          </p:cNvPr>
          <p:cNvSpPr>
            <a:spLocks noGrp="1"/>
          </p:cNvSpPr>
          <p:nvPr>
            <p:ph type="pic" sz="quarter" idx="14" hasCustomPrompt="1"/>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pic>
        <p:nvPicPr>
          <p:cNvPr id="26" name="Picture 25">
            <a:extLst>
              <a:ext uri="{FF2B5EF4-FFF2-40B4-BE49-F238E27FC236}">
                <a16:creationId xmlns:a16="http://schemas.microsoft.com/office/drawing/2014/main" id="{18BE5A7E-5F20-6A38-5D19-14DA476864C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2776" y="2393663"/>
            <a:ext cx="1716960" cy="1717475"/>
          </a:xfrm>
          <a:prstGeom prst="rect">
            <a:avLst/>
          </a:prstGeom>
        </p:spPr>
      </p:pic>
      <p:sp>
        <p:nvSpPr>
          <p:cNvPr id="2" name="Slide Number Placeholder 5">
            <a:extLst>
              <a:ext uri="{FF2B5EF4-FFF2-40B4-BE49-F238E27FC236}">
                <a16:creationId xmlns:a16="http://schemas.microsoft.com/office/drawing/2014/main" id="{09D97C13-D91F-4682-B432-81FF1B14B49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2684DFD5-27A7-C363-7007-2DC193A3EAF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8316999E-E9FF-973E-7101-9B1C4199764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766026A7-B4F0-EAA7-6E24-26FFBCA763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8FF0E9D6-6802-7688-2B57-6C08D5DA59C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6E658449-E3D8-FD81-A0DE-693514AECD38}"/>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3B45509-564D-FF36-7D23-E19C5706B85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034F2291-6314-C1AD-04AC-4C2F36AFBCE5}"/>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60D81222-A6F3-0F0F-54F8-3440A58FEE7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15F7985F-5BDC-B2DF-EE61-A86912B6894F}"/>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2" name="Footer Placeholder 4">
            <a:extLst>
              <a:ext uri="{FF2B5EF4-FFF2-40B4-BE49-F238E27FC236}">
                <a16:creationId xmlns:a16="http://schemas.microsoft.com/office/drawing/2014/main" id="{3F3C7577-EE0C-2234-C1BF-DA9C643EE26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5413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a:t>Tiêu đề</a:t>
            </a:r>
            <a:endParaRPr lang="en-US" dirty="0"/>
          </a:p>
        </p:txBody>
      </p:sp>
      <p:sp>
        <p:nvSpPr>
          <p:cNvPr id="10" name="Content Placeholder 9"/>
          <p:cNvSpPr>
            <a:spLocks noGrp="1"/>
          </p:cNvSpPr>
          <p:nvPr>
            <p:ph sz="quarter" idx="12" hasCustomPrompt="1"/>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555DA46C-D8B6-7CFC-66B8-7CB0661BDC5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C520D40A-2E3B-C7A9-C896-AB297CD1D502}"/>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90772D73-D33F-3CF1-F2EC-3AB49AB0A3E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3B7BB71-C74C-F574-53FD-686AF1FFDDB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D2F3CACD-6A80-FFA4-A1A8-D43F712955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FAEB09F-CD5E-7ADC-1B2F-8965E3D7128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1" name="TextBox 10">
              <a:extLst>
                <a:ext uri="{FF2B5EF4-FFF2-40B4-BE49-F238E27FC236}">
                  <a16:creationId xmlns:a16="http://schemas.microsoft.com/office/drawing/2014/main" id="{D6F64E0D-6262-6968-C324-91B0C29DAE2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2" name="TextBox 11">
            <a:extLst>
              <a:ext uri="{FF2B5EF4-FFF2-40B4-BE49-F238E27FC236}">
                <a16:creationId xmlns:a16="http://schemas.microsoft.com/office/drawing/2014/main" id="{46ACF565-7282-52D8-2F87-9979EB7D22E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3" name="Picture 12">
            <a:extLst>
              <a:ext uri="{FF2B5EF4-FFF2-40B4-BE49-F238E27FC236}">
                <a16:creationId xmlns:a16="http://schemas.microsoft.com/office/drawing/2014/main" id="{F5EB52C3-46A3-8597-EB48-A059B972B6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F417CD2D-3662-2AA5-03DA-B7DB71FD4D1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8" name="Footer Placeholder 4">
            <a:extLst>
              <a:ext uri="{FF2B5EF4-FFF2-40B4-BE49-F238E27FC236}">
                <a16:creationId xmlns:a16="http://schemas.microsoft.com/office/drawing/2014/main" id="{176764BE-F724-71A0-BE05-2D8CD35F4D5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759062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9DE2B706-8307-6ED5-F877-389B0B297961}"/>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A5B4C324-3C81-EE05-863B-0BFD10068AD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7CC62863-B89C-435F-F151-714E85DDC0D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54D858D0-591A-DB7C-B0CF-EC5885EF6AA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1B9E2AA-8C7B-B434-371B-D07F8E42BC7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E048CFE-B19B-7653-369A-1274DDC6A672}"/>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8B54DA6-059E-42E3-D2C2-7CC236D17F7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B478C257-C905-714F-8D36-7C4FEA7B101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7171E3B6-9344-8EA5-ECCC-B4E2DB489CB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EB4D2815-B553-E7E3-A420-642D631F8509}"/>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43C1B86-79CD-A2B3-901F-0E811E86B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7" name="Footer Placeholder 4">
            <a:extLst>
              <a:ext uri="{FF2B5EF4-FFF2-40B4-BE49-F238E27FC236}">
                <a16:creationId xmlns:a16="http://schemas.microsoft.com/office/drawing/2014/main" id="{01990695-EF78-6AB0-E960-0608F2EFCBD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232255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2CD997C6-547B-2702-8F85-89942F1AB17D}"/>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4AF876A1-6B11-6FF8-2D84-015F96056B1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29CA6408-9D66-09C4-41AB-00CC1729D3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1E0018DF-49AD-91F7-0DB0-C9BC1261979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A0C13370-E7EC-678E-BD5A-DB77AAE1330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84E15444-C65B-BCB2-0C08-2D44E08572B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552101A3-77ED-E52F-5EB8-690B6987C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97794B63-DFC9-1FBB-688F-B4BDE18353A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3970B167-68C8-83AC-0439-E32E52CA290E}"/>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D62CD55A-1C1C-F2FF-326E-E4EDF096096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2106D705-167D-4957-B052-389F58C3C7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7" name="Footer Placeholder 4">
            <a:extLst>
              <a:ext uri="{FF2B5EF4-FFF2-40B4-BE49-F238E27FC236}">
                <a16:creationId xmlns:a16="http://schemas.microsoft.com/office/drawing/2014/main" id="{4B50CB5C-9421-8092-B746-31E9C2FB314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2394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hasCustomPrompt="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Các thông tin cá nhân có liên quan</a:t>
            </a:r>
            <a:endParaRPr lang="en-US" dirty="0"/>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Nhấn vào để chỉnh sửa tên</a:t>
            </a:r>
            <a:endParaRPr lang="en-US" dirty="0"/>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Ảnh bìa</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Mã QR</a:t>
            </a:r>
          </a:p>
        </p:txBody>
      </p:sp>
      <p:pic>
        <p:nvPicPr>
          <p:cNvPr id="21" name="Picture 20">
            <a:extLst>
              <a:ext uri="{FF2B5EF4-FFF2-40B4-BE49-F238E27FC236}">
                <a16:creationId xmlns:a16="http://schemas.microsoft.com/office/drawing/2014/main" id="{A8399B61-C397-6E24-154B-55AEE91F31FA}"/>
              </a:ext>
            </a:extLst>
          </p:cNvPr>
          <p:cNvPicPr>
            <a:picLocks noChangeAspect="1"/>
          </p:cNvPicPr>
          <p:nvPr userDrawn="1"/>
        </p:nvPicPr>
        <p:blipFill>
          <a:blip r:embed="rId2" cstate="print">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78885C0-D685-8BA1-0334-F39B9B68D71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DF714-887C-B1B4-0544-F3318FB936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245B2670-DCDB-9912-43A9-DB6F7732594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10719D13-9667-D80B-8E63-2EAE238785E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6D5820E4-D785-554F-4A26-439F94DC39CB}"/>
              </a:ext>
            </a:extLst>
          </p:cNvPr>
          <p:cNvGrpSpPr/>
          <p:nvPr userDrawn="1"/>
        </p:nvGrpSpPr>
        <p:grpSpPr>
          <a:xfrm>
            <a:off x="817685" y="6410864"/>
            <a:ext cx="2760487" cy="403790"/>
            <a:chOff x="741485" y="6410864"/>
            <a:chExt cx="2760487" cy="403790"/>
          </a:xfrm>
        </p:grpSpPr>
        <p:sp>
          <p:nvSpPr>
            <p:cNvPr id="11" name="TextBox 10">
              <a:extLst>
                <a:ext uri="{FF2B5EF4-FFF2-40B4-BE49-F238E27FC236}">
                  <a16:creationId xmlns:a16="http://schemas.microsoft.com/office/drawing/2014/main" id="{72173FE2-FAF0-8CC7-CB52-0A02CAB31B9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EAC9A41C-6FE6-99FD-63A0-4F13214472F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AE355810-09A4-7711-CAE0-3B52F9B0F7A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7CFD61F0-56D5-64BF-42C1-A40A09A1EC80}"/>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D9E8BE1-8359-B3EB-76B9-E21898BB1182}"/>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7" name="Footer Placeholder 4">
            <a:extLst>
              <a:ext uri="{FF2B5EF4-FFF2-40B4-BE49-F238E27FC236}">
                <a16:creationId xmlns:a16="http://schemas.microsoft.com/office/drawing/2014/main" id="{D8313AA7-7AE7-BBBB-D161-E7992A58C09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6855047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6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sp>
        <p:nvSpPr>
          <p:cNvPr id="3" name="Text Placeholder 2"/>
          <p:cNvSpPr>
            <a:spLocks noGrp="1"/>
          </p:cNvSpPr>
          <p:nvPr>
            <p:ph type="body" idx="1" hasCustomPrompt="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1</a:t>
            </a:r>
            <a:endParaRPr lang="en-US" dirty="0"/>
          </a:p>
        </p:txBody>
      </p:sp>
      <p:sp>
        <p:nvSpPr>
          <p:cNvPr id="15" name="Content Placeholder 9"/>
          <p:cNvSpPr>
            <a:spLocks noGrp="1"/>
          </p:cNvSpPr>
          <p:nvPr>
            <p:ph sz="quarter" idx="12" hasCustomPrompt="1"/>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sp>
        <p:nvSpPr>
          <p:cNvPr id="22" name="Text Placeholder 2"/>
          <p:cNvSpPr>
            <a:spLocks noGrp="1"/>
          </p:cNvSpPr>
          <p:nvPr>
            <p:ph type="body" idx="13" hasCustomPrompt="1"/>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2</a:t>
            </a:r>
            <a:endParaRPr lang="en-US" dirty="0"/>
          </a:p>
        </p:txBody>
      </p:sp>
      <p:sp>
        <p:nvSpPr>
          <p:cNvPr id="23" name="Content Placeholder 9"/>
          <p:cNvSpPr>
            <a:spLocks noGrp="1"/>
          </p:cNvSpPr>
          <p:nvPr>
            <p:ph sz="quarter" idx="14" hasCustomPrompt="1"/>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A9BD5AE-860A-11DA-EDCF-22268C7C9A8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50682-E7A5-4FC0-F3BE-BB9A232438A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B29D63CC-5B2D-403A-2D8D-77E5D2B6108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DE5D36C9-D247-9D20-3BF2-F3349DFE29E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B63E65D7-4824-ED09-532B-9FC7698CEF88}"/>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D6AB20A-6E3F-4D3A-66A0-FB26AD4A104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54847801-603B-FBC5-F985-AE9459E3CD4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C8F14B01-E23B-BFC7-B317-7E21D60D518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B56432E-6829-4DE3-60A2-6B8BBDC6B4B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187C7D7A-D6B4-F348-B4E4-CA33AB53AD58}"/>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4" name="Footer Placeholder 4">
            <a:extLst>
              <a:ext uri="{FF2B5EF4-FFF2-40B4-BE49-F238E27FC236}">
                <a16:creationId xmlns:a16="http://schemas.microsoft.com/office/drawing/2014/main" id="{19648BD2-EBDF-9F5F-296A-DFCA3F0BF82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669461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a:t>Chèn ảnh</a:t>
            </a:r>
            <a:endParaRPr lang="en-US" dirty="0"/>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31D2F5E-B4B4-4F13-5B40-6B34D4077BF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E28C786-22D7-B802-E1CD-F76CACF14CC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747DAB2-9527-687A-8677-8F0D90CD784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00F80466-9EFF-A73A-B6DE-D269BCE066A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A43337E1-C74F-3AB9-3062-C33D866163B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812D348-DF45-A829-E72D-196DEC172D7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DA8F8196-C024-0B7C-46F7-739B24E5DBF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A860906-4DB7-35A0-12A0-880FE34D0611}"/>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FAD6CDF9-3E97-FB61-7CE7-3D09FA86D7A3}"/>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6218C02C-39DB-9A5F-95CB-0C3CAB08327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3" name="Footer Placeholder 4">
            <a:extLst>
              <a:ext uri="{FF2B5EF4-FFF2-40B4-BE49-F238E27FC236}">
                <a16:creationId xmlns:a16="http://schemas.microsoft.com/office/drawing/2014/main" id="{14506B3F-1DF2-A2B1-B917-52BD9BA9F29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556976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2" name="Text Placeholder 20"/>
          <p:cNvSpPr>
            <a:spLocks noGrp="1"/>
          </p:cNvSpPr>
          <p:nvPr>
            <p:ph type="body" sz="quarter" idx="16" hasCustomPrompt="1"/>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27B2114-05AD-5B46-042A-74C2E1E114D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5412D61D-E589-A35B-EEF9-9C42ABC105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68A589A6-0D91-BA6C-6308-33240D74B74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9A0B255F-3EA0-6316-1814-EA69B3A1C94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99C3888-223C-A47F-802D-E01AE0261584}"/>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AAFDAA6-E7FA-2A32-DFA6-F90442ED860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94DC1B11-CA57-3325-DD06-C67EE58D7FC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8C3C485-7E6C-D1B8-B245-95DB0F954A97}"/>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A4B1F8E9-DA5B-DA41-D6FB-62DFDED23A37}"/>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1B773FC-C6DB-8895-F8FB-AC357B5F1F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2" name="Footer Placeholder 4">
            <a:extLst>
              <a:ext uri="{FF2B5EF4-FFF2-40B4-BE49-F238E27FC236}">
                <a16:creationId xmlns:a16="http://schemas.microsoft.com/office/drawing/2014/main" id="{8ED3E9AD-AE54-8D77-117E-98F95DCE650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02342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329375" y="1162050"/>
            <a:ext cx="3368256" cy="1949450"/>
          </a:xfrm>
        </p:spPr>
        <p:txBody>
          <a:bodyPr anchor="ctr" anchorCtr="0">
            <a:normAutofit/>
          </a:bodyPr>
          <a:lstStyle>
            <a:lvl1pPr marL="0" indent="0" algn="ctr">
              <a:buNone/>
              <a:defRPr sz="2000" baseline="0">
                <a:latin typeface="Readex Pro" pitchFamily="2" charset="-78"/>
                <a:cs typeface="Readex Pro" pitchFamily="2" charset="-78"/>
              </a:defRPr>
            </a:lvl1pPr>
          </a:lstStyle>
          <a:p>
            <a:r>
              <a:rPr lang="en-US"/>
              <a:t>Chèn ảnh</a:t>
            </a:r>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1" name="Text Placeholder 20"/>
          <p:cNvSpPr>
            <a:spLocks noGrp="1"/>
          </p:cNvSpPr>
          <p:nvPr>
            <p:ph type="body" sz="quarter" idx="15" hasCustomPrompt="1"/>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a:t>Nội dung</a:t>
            </a:r>
            <a:endParaRPr lang="en-US" dirty="0"/>
          </a:p>
        </p:txBody>
      </p:sp>
      <p:sp>
        <p:nvSpPr>
          <p:cNvPr id="22" name="Text Placeholder 20"/>
          <p:cNvSpPr>
            <a:spLocks noGrp="1"/>
          </p:cNvSpPr>
          <p:nvPr>
            <p:ph type="body" sz="quarter" idx="16" hasCustomPrompt="1"/>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A85175A-A5CA-FDCD-9D1E-D1E3A5C0861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572AE3C-B845-C37F-3FA3-517EBBCCD80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73C2B34-BC37-24CD-CCCC-86C84255F60D}"/>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4F3A51EC-EB1C-A2F5-191D-39EC3871D7F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D16B55C-8A59-6B1B-682C-62AA2B73A476}"/>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4FC2AAA9-0C7E-3269-988C-8B585C6196A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92758D9-75FB-A297-C9B0-0046880A091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1A0FD0A9-AA5C-7D0D-4E1D-5CCB189D948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7C2D20B6-C339-D112-86D5-A51948B07F5D}"/>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D1D37C2-EC33-4641-5CD8-DBFCCC5A5A3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4" name="Footer Placeholder 4">
            <a:extLst>
              <a:ext uri="{FF2B5EF4-FFF2-40B4-BE49-F238E27FC236}">
                <a16:creationId xmlns:a16="http://schemas.microsoft.com/office/drawing/2014/main" id="{6F9D2D5D-F42C-AD89-38B2-8E5862B86D7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799990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rgbClr val="0070C0"/>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F92E844-1828-0F51-3BFD-DF527D65BF8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CC0BC67-81A5-AC24-0BB4-9D1D3E835D9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a:extLst>
              <a:ext uri="{FF2B5EF4-FFF2-40B4-BE49-F238E27FC236}">
                <a16:creationId xmlns:a16="http://schemas.microsoft.com/office/drawing/2014/main" id="{02AE1EA0-6222-87BA-38C9-866FE8F2830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EC606771-B50F-5EF5-AF4C-183C88EEC70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7A8AD8D-BBBE-FFAE-563D-62AF760A44A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F63336F-2FD5-E8B2-B179-80665CF8D4BA}"/>
              </a:ext>
            </a:extLst>
          </p:cNvPr>
          <p:cNvSpPr txBox="1"/>
          <p:nvPr userDrawn="1"/>
        </p:nvSpPr>
        <p:spPr>
          <a:xfrm>
            <a:off x="10529591"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8A62A7F-4A0D-8203-BB6A-E6AFE62BD36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8649E161-4DC5-D15C-6DAE-AE38C664B5FB}"/>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4" name="Footer Placeholder 4">
            <a:extLst>
              <a:ext uri="{FF2B5EF4-FFF2-40B4-BE49-F238E27FC236}">
                <a16:creationId xmlns:a16="http://schemas.microsoft.com/office/drawing/2014/main" id="{CDD46289-EAED-BF63-CD78-95A65C49BE5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153790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hasCustomPrompt="1"/>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sp>
        <p:nvSpPr>
          <p:cNvPr id="17"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043EC71-5B9E-C0BC-1876-C8F7F39BC54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E4374B3-12AF-4FD8-DEB7-27010168D05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8BA7498-F3BC-86B3-1A69-799334B6D0C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C85D92-154D-811A-7CED-746E05BC99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31FF18A3-B64B-560A-0E4C-FAE23671DD1B}"/>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0087580-3DBD-8257-F1D1-7914462F84C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23924CB2-D38F-D098-BA0D-F7AF3FD0DAE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1944464-246D-1746-8383-CA6C986DD6C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936B468E-C03F-EA5D-3562-3CF0D836AD6F}"/>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EDB08078-B43B-9900-A614-EDD1B700D36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2" name="Footer Placeholder 4">
            <a:extLst>
              <a:ext uri="{FF2B5EF4-FFF2-40B4-BE49-F238E27FC236}">
                <a16:creationId xmlns:a16="http://schemas.microsoft.com/office/drawing/2014/main" id="{853B98CF-4D09-7334-F10E-AC294939893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06515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a:t>Tiêu đề</a:t>
            </a:r>
            <a:endParaRPr lang="en-US" dirty="0"/>
          </a:p>
        </p:txBody>
      </p:sp>
      <p:sp>
        <p:nvSpPr>
          <p:cNvPr id="13" name="Content Placeholder 9"/>
          <p:cNvSpPr>
            <a:spLocks noGrp="1"/>
          </p:cNvSpPr>
          <p:nvPr>
            <p:ph sz="quarter" idx="12" hasCustomPrompt="1"/>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0E9D4A31-78FB-C50E-E557-1D6A2AB1B39D}"/>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2DE77047-2D78-10EA-8B2B-464D363FDA7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41B0BADC-EE2D-7AA3-FE84-68EB6BD21ECE}"/>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6EC3A035-1495-F2B0-9581-76B6F74E68E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BEFB4826-5D0F-51B0-8FB3-AF794F93FD9F}"/>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64DA189B-1ADB-AEB4-5954-98C27419F04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6BD18312-4501-E052-78A4-D56485FF5E5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6BFB8709-60EF-0C2D-7AE6-97383C28A99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1A513177-236E-9D57-556A-25BA2A08A567}"/>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B60C45-18AD-EA2E-F8C7-09BC10A7EB8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4" name="Footer Placeholder 4">
            <a:extLst>
              <a:ext uri="{FF2B5EF4-FFF2-40B4-BE49-F238E27FC236}">
                <a16:creationId xmlns:a16="http://schemas.microsoft.com/office/drawing/2014/main" id="{06116A22-46CD-EA17-0317-B3A75C355C6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272589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5583"/>
            <a:ext cx="10515600" cy="978408"/>
          </a:xfrm>
        </p:spPr>
        <p:txBody>
          <a:bodyPr/>
          <a:lstStyle>
            <a:lvl1pPr>
              <a:defRPr lang="en-US" sz="3200" b="1" kern="1200" baseline="0" smtClean="0">
                <a:solidFill>
                  <a:srgbClr val="1F5CA9"/>
                </a:solidFill>
                <a:latin typeface="K2D" panose="00000500000000000000" pitchFamily="2" charset="-34"/>
                <a:ea typeface="+mn-ea"/>
                <a:cs typeface="+mn-cs"/>
              </a:defRPr>
            </a:lvl1pPr>
          </a:lstStyle>
          <a:p>
            <a:r>
              <a:rPr lang="en-US"/>
              <a:t>Tiêu đề</a:t>
            </a:r>
            <a:endParaRPr lang="en-US" dirty="0"/>
          </a:p>
        </p:txBody>
      </p:sp>
      <p:pic>
        <p:nvPicPr>
          <p:cNvPr id="18" name="Picture 17">
            <a:extLst>
              <a:ext uri="{FF2B5EF4-FFF2-40B4-BE49-F238E27FC236}">
                <a16:creationId xmlns:a16="http://schemas.microsoft.com/office/drawing/2014/main" id="{3F628E4E-7D92-2696-C967-238AE8D1929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ACD306E5-CFB4-AF8E-362E-7264A2EE8FC3}"/>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17E40D7E-4410-6230-80DF-9F48DDD5A2A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F571A584-94A8-DB0F-72C3-58733380A87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9E163D15-A7C4-C136-3C34-D85D43DF91D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CCA5ACA2-579F-CD83-86DA-E253A52172C6}"/>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9C5BCA61-C1DF-F935-9A58-6E188F2CB05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368E80D1-1F87-F099-C499-A6D08F0D1B7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87DD4F89-FFA6-2586-6CFF-BAD9CA9BBED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34ADDEC2-86AA-36BA-1460-FC4BE106E1D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900BAA20-270C-6BB8-126D-274EA4BC32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3" name="Footer Placeholder 4">
            <a:extLst>
              <a:ext uri="{FF2B5EF4-FFF2-40B4-BE49-F238E27FC236}">
                <a16:creationId xmlns:a16="http://schemas.microsoft.com/office/drawing/2014/main" id="{5E3DB167-B4F8-7DE2-3FE9-16BA7DFC448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95759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977A98-B16D-37D0-150B-AA6EC7793AF8}"/>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0AAABEF-0466-E8D9-7159-4498725EB23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AB5B4BC4-A4A2-B7AE-36B8-5F8601CBD24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D43324B4-3F68-C3A0-CCD5-76223DA4437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CCAF8661-5038-9FE1-BBA8-946867DADAB0}"/>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C383C5A-EDBD-9F53-185B-2E7B394F345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4FA2C68B-0393-7A63-49AA-3FFE7FE14C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E0CA16E1-AF2D-D0AA-1F01-070BA884ACD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BCC7B34-3035-0952-6B45-935B76D988E3}"/>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2A7B063C-9DEE-224B-8FD3-B578122F70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004C0A-B376-851D-1C1F-61573C0B972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6" name="Footer Placeholder 4">
            <a:extLst>
              <a:ext uri="{FF2B5EF4-FFF2-40B4-BE49-F238E27FC236}">
                <a16:creationId xmlns:a16="http://schemas.microsoft.com/office/drawing/2014/main" id="{AD28DB7B-FFF4-7151-C18D-3C7D5D9D8F6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126369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F29CC0-A8E3-7B26-83F7-23FD30C83BAD}"/>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3" name="Rectangle 12">
            <a:extLst>
              <a:ext uri="{FF2B5EF4-FFF2-40B4-BE49-F238E27FC236}">
                <a16:creationId xmlns:a16="http://schemas.microsoft.com/office/drawing/2014/main" id="{ECA7CBBB-5BEC-4156-BB0B-762A1656305F}"/>
              </a:ext>
            </a:extLst>
          </p:cNvPr>
          <p:cNvSpPr/>
          <p:nvPr userDrawn="1"/>
        </p:nvSpPr>
        <p:spPr>
          <a:xfrm>
            <a:off x="135235" y="6474525"/>
            <a:ext cx="544432"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14" name="Group 13">
            <a:extLst>
              <a:ext uri="{FF2B5EF4-FFF2-40B4-BE49-F238E27FC236}">
                <a16:creationId xmlns:a16="http://schemas.microsoft.com/office/drawing/2014/main" id="{44E0175B-DA75-48B5-9D9D-69732B703EF5}"/>
              </a:ext>
            </a:extLst>
          </p:cNvPr>
          <p:cNvGrpSpPr/>
          <p:nvPr userDrawn="1"/>
        </p:nvGrpSpPr>
        <p:grpSpPr>
          <a:xfrm>
            <a:off x="205437" y="6454898"/>
            <a:ext cx="544432" cy="365125"/>
            <a:chOff x="119712" y="6454898"/>
            <a:chExt cx="544432" cy="365125"/>
          </a:xfrm>
        </p:grpSpPr>
        <p:sp>
          <p:nvSpPr>
            <p:cNvPr id="20" name="Rectangle 19">
              <a:extLst>
                <a:ext uri="{FF2B5EF4-FFF2-40B4-BE49-F238E27FC236}">
                  <a16:creationId xmlns:a16="http://schemas.microsoft.com/office/drawing/2014/main" id="{3FADB430-7D50-4978-89C8-6C6EBBB3035E}"/>
                </a:ext>
              </a:extLst>
            </p:cNvPr>
            <p:cNvSpPr/>
            <p:nvPr userDrawn="1"/>
          </p:nvSpPr>
          <p:spPr>
            <a:xfrm>
              <a:off x="119712" y="6488235"/>
              <a:ext cx="544432" cy="29845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1" name="Slide Number Placeholder 5">
              <a:extLst>
                <a:ext uri="{FF2B5EF4-FFF2-40B4-BE49-F238E27FC236}">
                  <a16:creationId xmlns:a16="http://schemas.microsoft.com/office/drawing/2014/main" id="{7688F936-0D30-441F-BBA9-66AE32197B6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grpSp>
      <p:sp>
        <p:nvSpPr>
          <p:cNvPr id="22" name="Date Placeholder 3">
            <a:extLst>
              <a:ext uri="{FF2B5EF4-FFF2-40B4-BE49-F238E27FC236}">
                <a16:creationId xmlns:a16="http://schemas.microsoft.com/office/drawing/2014/main" id="{4F36C960-0DDB-40F7-96C6-0E5E092E47ED}"/>
              </a:ext>
            </a:extLst>
          </p:cNvPr>
          <p:cNvSpPr>
            <a:spLocks noGrp="1"/>
          </p:cNvSpPr>
          <p:nvPr>
            <p:ph type="dt" sz="half" idx="10"/>
          </p:nvPr>
        </p:nvSpPr>
        <p:spPr>
          <a:xfrm>
            <a:off x="914400" y="6548263"/>
            <a:ext cx="2743200"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8/31/2024</a:t>
            </a:fld>
            <a:endParaRPr lang="en-US"/>
          </a:p>
        </p:txBody>
      </p:sp>
      <p:sp>
        <p:nvSpPr>
          <p:cNvPr id="24" name="Footer Placeholder 4">
            <a:extLst>
              <a:ext uri="{FF2B5EF4-FFF2-40B4-BE49-F238E27FC236}">
                <a16:creationId xmlns:a16="http://schemas.microsoft.com/office/drawing/2014/main" id="{EB56B231-F846-4811-B632-4AB4BAA986FB}"/>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
        <p:nvSpPr>
          <p:cNvPr id="31" name="TextBox 30">
            <a:extLst>
              <a:ext uri="{FF2B5EF4-FFF2-40B4-BE49-F238E27FC236}">
                <a16:creationId xmlns:a16="http://schemas.microsoft.com/office/drawing/2014/main" id="{44250632-77FB-405A-BBE8-9981579CE7EF}"/>
              </a:ext>
            </a:extLst>
          </p:cNvPr>
          <p:cNvSpPr txBox="1"/>
          <p:nvPr/>
        </p:nvSpPr>
        <p:spPr>
          <a:xfrm>
            <a:off x="8176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sp>
        <p:nvSpPr>
          <p:cNvPr id="32" name="TextBox 31">
            <a:extLst>
              <a:ext uri="{FF2B5EF4-FFF2-40B4-BE49-F238E27FC236}">
                <a16:creationId xmlns:a16="http://schemas.microsoft.com/office/drawing/2014/main" id="{12F06559-0D08-475B-BB2B-C2AD79E1EA9A}"/>
              </a:ext>
            </a:extLst>
          </p:cNvPr>
          <p:cNvSpPr txBox="1"/>
          <p:nvPr userDrawn="1"/>
        </p:nvSpPr>
        <p:spPr>
          <a:xfrm>
            <a:off x="10536385"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33" name="Picture 32">
            <a:extLst>
              <a:ext uri="{FF2B5EF4-FFF2-40B4-BE49-F238E27FC236}">
                <a16:creationId xmlns:a16="http://schemas.microsoft.com/office/drawing/2014/main" id="{7A2DBFB6-FB51-4349-AD79-DB5E3B289A6C}"/>
              </a:ext>
            </a:extLst>
          </p:cNvPr>
          <p:cNvPicPr>
            <a:picLocks noChangeAspect="1"/>
          </p:cNvPicPr>
          <p:nvPr userDrawn="1"/>
        </p:nvPicPr>
        <p:blipFill>
          <a:blip r:embed="rId3"/>
          <a:stretch>
            <a:fillRect/>
          </a:stretch>
        </p:blipFill>
        <p:spPr>
          <a:xfrm>
            <a:off x="2602785" y="6488354"/>
            <a:ext cx="9336024" cy="118217"/>
          </a:xfrm>
          <a:prstGeom prst="rect">
            <a:avLst/>
          </a:prstGeom>
        </p:spPr>
      </p:pic>
      <p:sp>
        <p:nvSpPr>
          <p:cNvPr id="15" name="TextBox 14">
            <a:extLst>
              <a:ext uri="{FF2B5EF4-FFF2-40B4-BE49-F238E27FC236}">
                <a16:creationId xmlns:a16="http://schemas.microsoft.com/office/drawing/2014/main" id="{E3741078-A544-42D3-8CE7-5F2F115BABE0}"/>
              </a:ext>
            </a:extLst>
          </p:cNvPr>
          <p:cNvSpPr txBox="1"/>
          <p:nvPr userDrawn="1"/>
        </p:nvSpPr>
        <p:spPr>
          <a:xfrm>
            <a:off x="8176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grpSp>
        <p:nvGrpSpPr>
          <p:cNvPr id="2" name="Group 1">
            <a:extLst>
              <a:ext uri="{FF2B5EF4-FFF2-40B4-BE49-F238E27FC236}">
                <a16:creationId xmlns:a16="http://schemas.microsoft.com/office/drawing/2014/main" id="{99C7F682-0100-EB65-9EF7-68F4E1527F64}"/>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7B12206D-0D33-F7BF-D5C3-71176B0C507A}"/>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958F7DE-9367-1A7B-0471-C642F47C03A3}"/>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F2EDA6-9276-E821-1BDA-7B118853E64D}"/>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08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39DEC0-0415-D667-18C3-EEA5AEBABEAC}"/>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a:extLst>
              <a:ext uri="{FF2B5EF4-FFF2-40B4-BE49-F238E27FC236}">
                <a16:creationId xmlns:a16="http://schemas.microsoft.com/office/drawing/2014/main" id="{E74BF315-D1FC-6421-060B-3FFD387F1B1D}"/>
              </a:ext>
            </a:extLst>
          </p:cNvPr>
          <p:cNvGrpSpPr/>
          <p:nvPr userDrawn="1"/>
        </p:nvGrpSpPr>
        <p:grpSpPr>
          <a:xfrm rot="5400000" flipH="1">
            <a:off x="11994349" y="89858"/>
            <a:ext cx="108319" cy="107166"/>
            <a:chOff x="9886950" y="442913"/>
            <a:chExt cx="216694" cy="214386"/>
          </a:xfrm>
        </p:grpSpPr>
        <p:sp>
          <p:nvSpPr>
            <p:cNvPr id="7" name="Rectangle: Rounded Corners 6">
              <a:extLst>
                <a:ext uri="{FF2B5EF4-FFF2-40B4-BE49-F238E27FC236}">
                  <a16:creationId xmlns:a16="http://schemas.microsoft.com/office/drawing/2014/main" id="{D2D3478F-4D6B-F3FC-93EE-781955B168ED}"/>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0E6027-7A58-80A0-C4DE-BD292242A19B}"/>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39217D-11B2-EC58-7DB9-670BADCEC0E6}"/>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669E2A5B-C398-3A54-39BB-1A10AD77A4C3}"/>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3" name="Slide Number Placeholder 5">
            <a:extLst>
              <a:ext uri="{FF2B5EF4-FFF2-40B4-BE49-F238E27FC236}">
                <a16:creationId xmlns:a16="http://schemas.microsoft.com/office/drawing/2014/main" id="{540C400F-3AEE-5C28-4A10-78CBA14078B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3FA79BBA-69C1-570D-F28E-9BB9C6ACBEC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ACC30C32-8749-8F9D-AFB9-200DC55D9965}"/>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1" name="Slide Number Placeholder 5">
            <a:extLst>
              <a:ext uri="{FF2B5EF4-FFF2-40B4-BE49-F238E27FC236}">
                <a16:creationId xmlns:a16="http://schemas.microsoft.com/office/drawing/2014/main" id="{636664E3-F587-5BFA-8277-C0DDF1B0FB4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2" name="Group 11">
            <a:extLst>
              <a:ext uri="{FF2B5EF4-FFF2-40B4-BE49-F238E27FC236}">
                <a16:creationId xmlns:a16="http://schemas.microsoft.com/office/drawing/2014/main" id="{7AF36890-856E-2F7B-8E55-A33B790D7C18}"/>
              </a:ext>
            </a:extLst>
          </p:cNvPr>
          <p:cNvGrpSpPr/>
          <p:nvPr userDrawn="1"/>
        </p:nvGrpSpPr>
        <p:grpSpPr>
          <a:xfrm>
            <a:off x="817685" y="6410864"/>
            <a:ext cx="2760487" cy="403790"/>
            <a:chOff x="741485" y="6410864"/>
            <a:chExt cx="2760487" cy="403790"/>
          </a:xfrm>
        </p:grpSpPr>
        <p:sp>
          <p:nvSpPr>
            <p:cNvPr id="13" name="TextBox 12">
              <a:extLst>
                <a:ext uri="{FF2B5EF4-FFF2-40B4-BE49-F238E27FC236}">
                  <a16:creationId xmlns:a16="http://schemas.microsoft.com/office/drawing/2014/main" id="{63B2CBB7-80CC-0503-06CA-B293272E754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6E49DC9B-DB28-1334-ACD6-A7837974CC5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2896B089-ECA6-A22E-B1B3-DEA30DA3A29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a:extLst>
              <a:ext uri="{FF2B5EF4-FFF2-40B4-BE49-F238E27FC236}">
                <a16:creationId xmlns:a16="http://schemas.microsoft.com/office/drawing/2014/main" id="{3CA8C4BA-A884-9E59-FFE3-0B919D005D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8/31/2024</a:t>
            </a:fld>
            <a:endParaRPr lang="en-US"/>
          </a:p>
        </p:txBody>
      </p:sp>
      <p:sp>
        <p:nvSpPr>
          <p:cNvPr id="21" name="Footer Placeholder 4">
            <a:extLst>
              <a:ext uri="{FF2B5EF4-FFF2-40B4-BE49-F238E27FC236}">
                <a16:creationId xmlns:a16="http://schemas.microsoft.com/office/drawing/2014/main" id="{79B8DE1D-7394-99A3-7495-C14CDDA1EC25}"/>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35711727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a:extLst>
              <a:ext uri="{FF2B5EF4-FFF2-40B4-BE49-F238E27FC236}">
                <a16:creationId xmlns:a16="http://schemas.microsoft.com/office/drawing/2014/main" id="{2946107B-86B5-4108-B9D9-FBE88B6AF6A9}"/>
              </a:ext>
            </a:extLst>
          </p:cNvPr>
          <p:cNvGrpSpPr/>
          <p:nvPr userDrawn="1"/>
        </p:nvGrpSpPr>
        <p:grpSpPr>
          <a:xfrm>
            <a:off x="2262706"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3219450"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66F8249F-933F-27B4-037F-1BE57AC729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B72D8527-F93B-EB58-7740-2C078C40D098}"/>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02B52FF-C488-9746-1718-20EBF7C6F69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5C91F8AA-07ED-7376-C0C8-2331E007AE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A998A477-5FFB-8A7A-8F05-0A80F04AEFB7}"/>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1725ED5-67ED-5B9A-3DCA-1DE0F4C5834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4E9266B7-33A3-424D-B662-BE0A9937A840}"/>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A686A9F9-4156-B900-5857-6016C3E85FAB}"/>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9D0D5907-9052-863A-8BCC-EF17800E64D9}"/>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BF2144C9-292D-3866-E801-4F565FEE1A80}"/>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4" name="Footer Placeholder 4">
            <a:extLst>
              <a:ext uri="{FF2B5EF4-FFF2-40B4-BE49-F238E27FC236}">
                <a16:creationId xmlns:a16="http://schemas.microsoft.com/office/drawing/2014/main" id="{9BEA6383-5223-C237-6EF3-C8B51BE5EDA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621534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ADA73C-32DA-6364-6627-ED34BFEF2D0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a:extLst>
              <a:ext uri="{FF2B5EF4-FFF2-40B4-BE49-F238E27FC236}">
                <a16:creationId xmlns:a16="http://schemas.microsoft.com/office/drawing/2014/main" id="{2946107B-86B5-4108-B9D9-FBE88B6AF6A9}"/>
              </a:ext>
            </a:extLst>
          </p:cNvPr>
          <p:cNvGrpSpPr/>
          <p:nvPr userDrawn="1"/>
        </p:nvGrpSpPr>
        <p:grpSpPr>
          <a:xfrm>
            <a:off x="5868547"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6825291"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sp>
        <p:nvSpPr>
          <p:cNvPr id="24" name="Title 1"/>
          <p:cNvSpPr>
            <a:spLocks noGrp="1"/>
          </p:cNvSpPr>
          <p:nvPr>
            <p:ph type="ctrTitle" hasCustomPrompt="1"/>
          </p:nvPr>
        </p:nvSpPr>
        <p:spPr>
          <a:xfrm>
            <a:off x="514349" y="1400175"/>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3160711"/>
            <a:ext cx="5153026" cy="1839914"/>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005A496-97A9-F2E6-5A93-82ED2999180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3C5E9CB3-D945-22DB-F3B1-01E643966ACF}"/>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F4D6A3BA-05EA-D4A6-D520-6A0BBE9ACFC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C181D0D4-C58F-2943-9F96-7367FEA221D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05313E83-E883-5D3C-7410-B094E1918C1E}"/>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D148F3C-F670-4585-6238-F7F73412182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9D5B6593-3DAF-E642-22A3-B33B2E999E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D612E298-D721-FB54-E8B1-308FB365446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2FDE4871-7678-DA84-8689-2F27B59205B8}"/>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13E948E-49EF-8C4E-0898-E98F72B6A12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4" name="Footer Placeholder 4">
            <a:extLst>
              <a:ext uri="{FF2B5EF4-FFF2-40B4-BE49-F238E27FC236}">
                <a16:creationId xmlns:a16="http://schemas.microsoft.com/office/drawing/2014/main" id="{35A65652-1FC1-56DE-41BF-70B7E3176F6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351695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17" name="Picture 16">
            <a:extLst>
              <a:ext uri="{FF2B5EF4-FFF2-40B4-BE49-F238E27FC236}">
                <a16:creationId xmlns:a16="http://schemas.microsoft.com/office/drawing/2014/main" id="{FB96C117-0DD7-57D2-DF3E-3C0A174E03F4}"/>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hasCustomPrompt="1"/>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r>
              <a:rPr lang="en-US"/>
              <a:t>Thêm ảnh</a:t>
            </a:r>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9F5E8B0A-35A9-1D4F-DB19-BE07791E78F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8DE1F6B-3A1F-F4AA-B616-B69C903A909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DA17A55-6967-1E8F-7303-5303CBD602A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4F218F-2B5C-5125-3565-DD9470D6775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5F21373-8291-8606-349F-C9D37F7F42EA}"/>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890A1A8-07D6-CC23-110F-A4349C95D83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C4B2C4FA-6364-1259-35B8-B7538FBAB89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C298D622-19A9-9C4F-D8B3-A0B8BACFDA9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1D19E43-BFD6-BAEA-5172-CB6E311691D2}"/>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086DB862-383E-AC4E-53C8-05578489E46A}"/>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2" name="Footer Placeholder 4">
            <a:extLst>
              <a:ext uri="{FF2B5EF4-FFF2-40B4-BE49-F238E27FC236}">
                <a16:creationId xmlns:a16="http://schemas.microsoft.com/office/drawing/2014/main" id="{861406AB-9157-BB66-317E-91FF66767BA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067497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6F05EB3-1A18-FFAB-87F4-C3B6F94C3D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5B58D15-E021-9409-2BF6-38B86625489C}"/>
              </a:ext>
            </a:extLst>
          </p:cNvPr>
          <p:cNvPicPr>
            <a:picLocks noChangeAspect="1"/>
          </p:cNvPicPr>
          <p:nvPr userDrawn="1"/>
        </p:nvPicPr>
        <p:blipFill>
          <a:blip r:embed="rId3">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27" name="Title 1">
            <a:extLst>
              <a:ext uri="{FF2B5EF4-FFF2-40B4-BE49-F238E27FC236}">
                <a16:creationId xmlns:a16="http://schemas.microsoft.com/office/drawing/2014/main" id="{E05A38DB-2EAE-47C8-9F84-174DA202456A}"/>
              </a:ext>
            </a:extLst>
          </p:cNvPr>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8" name="Subtitle 2">
            <a:extLst>
              <a:ext uri="{FF2B5EF4-FFF2-40B4-BE49-F238E27FC236}">
                <a16:creationId xmlns:a16="http://schemas.microsoft.com/office/drawing/2014/main" id="{472C8C42-C792-4628-B171-1C30DA52BBDE}"/>
              </a:ext>
            </a:extLst>
          </p:cNvPr>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Slide Number Placeholder 5">
            <a:extLst>
              <a:ext uri="{FF2B5EF4-FFF2-40B4-BE49-F238E27FC236}">
                <a16:creationId xmlns:a16="http://schemas.microsoft.com/office/drawing/2014/main" id="{CEFF8FA1-B5A4-2A75-DF61-6155775A60B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9028A97E-3A14-7BF0-D186-C53734F2598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9894450-A56F-CB14-56CE-6BAB4A469F50}"/>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6EDC2765-72E6-0900-A64B-07D9394DE1E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5972BBAE-9F84-4D92-5FC5-6BAC2EBBA3A7}"/>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D8EF8C-2CE8-32A2-4893-8A1F462F59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C64073C-92F4-B219-BB9F-D220B1F1317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CDC2B2F-DD31-C057-140F-8607950C122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1FD099AF-ADE0-F209-43E6-00047303FC95}"/>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9D6B138-607A-1698-333D-31B07D850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2" name="Footer Placeholder 4">
            <a:extLst>
              <a:ext uri="{FF2B5EF4-FFF2-40B4-BE49-F238E27FC236}">
                <a16:creationId xmlns:a16="http://schemas.microsoft.com/office/drawing/2014/main" id="{0EC58AAA-3CCF-ABE2-A4E2-6851325D5CA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
        <p:nvSpPr>
          <p:cNvPr id="13" name="Picture Placeholder 1">
            <a:extLst>
              <a:ext uri="{FF2B5EF4-FFF2-40B4-BE49-F238E27FC236}">
                <a16:creationId xmlns:a16="http://schemas.microsoft.com/office/drawing/2014/main" id="{2E6D52DE-4D97-3181-9440-19E31A6CE81C}"/>
              </a:ext>
            </a:extLst>
          </p:cNvPr>
          <p:cNvSpPr>
            <a:spLocks noGrp="1"/>
          </p:cNvSpPr>
          <p:nvPr>
            <p:ph type="pic" sz="quarter" idx="15" hasCustomPrompt="1"/>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r>
              <a:rPr lang="en-US"/>
              <a:t>Thêm ảnh</a:t>
            </a:r>
          </a:p>
        </p:txBody>
      </p:sp>
      <p:sp>
        <p:nvSpPr>
          <p:cNvPr id="15" name="Picture Placeholder 1">
            <a:extLst>
              <a:ext uri="{FF2B5EF4-FFF2-40B4-BE49-F238E27FC236}">
                <a16:creationId xmlns:a16="http://schemas.microsoft.com/office/drawing/2014/main" id="{88786B7F-DEAA-9BB7-8BD3-B3780EB61BCA}"/>
              </a:ext>
            </a:extLst>
          </p:cNvPr>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extLst>
      <p:ext uri="{BB962C8B-B14F-4D97-AF65-F5344CB8AC3E}">
        <p14:creationId xmlns:p14="http://schemas.microsoft.com/office/powerpoint/2010/main" val="3236308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686872"/>
            <a:ext cx="11205713" cy="2200204"/>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2887077"/>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a:extLst>
              <a:ext uri="{FF2B5EF4-FFF2-40B4-BE49-F238E27FC236}">
                <a16:creationId xmlns:a16="http://schemas.microsoft.com/office/drawing/2014/main" id="{F9948C5E-76A7-F702-69DB-282464E77641}"/>
              </a:ext>
            </a:extLst>
          </p:cNvPr>
          <p:cNvGrpSpPr/>
          <p:nvPr userDrawn="1"/>
        </p:nvGrpSpPr>
        <p:grpSpPr>
          <a:xfrm rot="5400000" flipH="1">
            <a:off x="11994349" y="89858"/>
            <a:ext cx="108319" cy="107166"/>
            <a:chOff x="9886950" y="442913"/>
            <a:chExt cx="216694" cy="214386"/>
          </a:xfrm>
        </p:grpSpPr>
        <p:sp>
          <p:nvSpPr>
            <p:cNvPr id="4" name="Rectangle: Rounded Corners 3">
              <a:extLst>
                <a:ext uri="{FF2B5EF4-FFF2-40B4-BE49-F238E27FC236}">
                  <a16:creationId xmlns:a16="http://schemas.microsoft.com/office/drawing/2014/main" id="{9456AD05-D0D5-B566-5464-905D6E126C9B}"/>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39BB277-D677-7122-583C-E2DA058F670A}"/>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FE1A5C2-1028-7EF7-EC88-4F04EC7380D2}"/>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542C0C7-F574-E38A-4EB3-08F7967A55EF}"/>
              </a:ext>
            </a:extLst>
          </p:cNvPr>
          <p:cNvPicPr>
            <a:picLocks noChangeAspect="1"/>
          </p:cNvPicPr>
          <p:nvPr userDrawn="1"/>
        </p:nvPicPr>
        <p:blipFill>
          <a:blip r:embed="rId2"/>
          <a:stretch>
            <a:fillRect/>
          </a:stretch>
        </p:blipFill>
        <p:spPr>
          <a:xfrm>
            <a:off x="2585036" y="6478829"/>
            <a:ext cx="9326880" cy="118101"/>
          </a:xfrm>
          <a:prstGeom prst="rect">
            <a:avLst/>
          </a:prstGeom>
        </p:spPr>
      </p:pic>
      <p:sp>
        <p:nvSpPr>
          <p:cNvPr id="5" name="Slide Number Placeholder 5">
            <a:extLst>
              <a:ext uri="{FF2B5EF4-FFF2-40B4-BE49-F238E27FC236}">
                <a16:creationId xmlns:a16="http://schemas.microsoft.com/office/drawing/2014/main" id="{509D78DE-4DE3-2990-85E4-786FD52314B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82A8D337-520D-D86F-59BE-49A69B9FFC61}"/>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7" name="Group 6">
            <a:extLst>
              <a:ext uri="{FF2B5EF4-FFF2-40B4-BE49-F238E27FC236}">
                <a16:creationId xmlns:a16="http://schemas.microsoft.com/office/drawing/2014/main" id="{4674FC1A-E55F-C03B-647D-62C9D227489C}"/>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0AF77203-FB16-225E-E2AD-E6F5BFB29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59832108-B491-0ED9-0209-DCDB4B879444}"/>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27" name="TextBox 26">
            <a:extLst>
              <a:ext uri="{FF2B5EF4-FFF2-40B4-BE49-F238E27FC236}">
                <a16:creationId xmlns:a16="http://schemas.microsoft.com/office/drawing/2014/main" id="{BE3B44A9-629A-9AFC-6A18-1288714D7213}"/>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8" name="Date Placeholder 3">
            <a:extLst>
              <a:ext uri="{FF2B5EF4-FFF2-40B4-BE49-F238E27FC236}">
                <a16:creationId xmlns:a16="http://schemas.microsoft.com/office/drawing/2014/main" id="{47E8952C-C96D-E1CF-68EF-C321F55822F3}"/>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8/31/2024</a:t>
            </a:fld>
            <a:endParaRPr lang="en-US"/>
          </a:p>
        </p:txBody>
      </p:sp>
      <p:sp>
        <p:nvSpPr>
          <p:cNvPr id="29" name="Footer Placeholder 4">
            <a:extLst>
              <a:ext uri="{FF2B5EF4-FFF2-40B4-BE49-F238E27FC236}">
                <a16:creationId xmlns:a16="http://schemas.microsoft.com/office/drawing/2014/main" id="{A43BEA4F-EC22-DCD8-2D07-6E96C6A77DC4}"/>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158657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hasCustomPrompt="1"/>
          </p:nvPr>
        </p:nvSpPr>
        <p:spPr>
          <a:xfrm>
            <a:off x="1443567" y="1773238"/>
            <a:ext cx="10029565" cy="1655762"/>
          </a:xfrm>
        </p:spPr>
        <p:txBody>
          <a:bodyPr anchor="b" anchorCtr="0">
            <a:noAutofit/>
          </a:bodyPr>
          <a:lstStyle>
            <a:lvl1pPr algn="l">
              <a:defRPr sz="4000" b="1" baseline="0">
                <a:solidFill>
                  <a:srgbClr val="1F5CA9"/>
                </a:solidFill>
                <a:latin typeface="K2D" panose="00000500000000000000" pitchFamily="2" charset="-34"/>
              </a:defRPr>
            </a:lvl1pPr>
          </a:lstStyle>
          <a:p>
            <a:r>
              <a:rPr lang="en-US"/>
              <a:t>Tiêu đề chính</a:t>
            </a:r>
            <a:endParaRPr lang="en-US" dirty="0"/>
          </a:p>
        </p:txBody>
      </p:sp>
      <p:sp>
        <p:nvSpPr>
          <p:cNvPr id="18" name="Subtitle 2"/>
          <p:cNvSpPr>
            <a:spLocks noGrp="1"/>
          </p:cNvSpPr>
          <p:nvPr userDrawn="1">
            <p:ph type="subTitle" idx="1" hasCustomPrompt="1"/>
          </p:nvPr>
        </p:nvSpPr>
        <p:spPr>
          <a:xfrm>
            <a:off x="1443566" y="3428999"/>
            <a:ext cx="10029565" cy="796491"/>
          </a:xfrm>
        </p:spPr>
        <p:txBody>
          <a:bodyPr anchor="t" anchorCtr="0">
            <a:normAutofit/>
          </a:bodyPr>
          <a:lstStyle>
            <a:lvl1pPr marL="0" indent="0" algn="l">
              <a:buNone/>
              <a:defRPr sz="3200" baseline="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466" y="2942152"/>
            <a:ext cx="292100" cy="292100"/>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23CFF9A2-77A5-DDEE-8CD5-81FBB071FF6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0E020D5-F981-3E97-FE5E-ADF3F5D5D67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E6F97B9-1D92-F527-C77C-03A8413842F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E461B76C-9BE8-353C-CE4F-D68CC621DEA4}"/>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BD53315-09D7-5756-C6C6-55FFDDCFE138}"/>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A79C1E-4CE5-9C79-D05A-E661FD9C1020}"/>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17A207F-A3E9-4918-9A39-6AFD5C75AE2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41CAD55-C718-D746-6C4B-AC27D7F9E3C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5652AF38-7C96-9660-E7DF-32022B504063}"/>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998B8E65-85EA-EDA7-0D26-FAB09CE576A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2" name="Footer Placeholder 4">
            <a:extLst>
              <a:ext uri="{FF2B5EF4-FFF2-40B4-BE49-F238E27FC236}">
                <a16:creationId xmlns:a16="http://schemas.microsoft.com/office/drawing/2014/main" id="{E6AC2544-66BB-6379-48DA-83F16247F12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698492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1443567" y="1773238"/>
            <a:ext cx="10029565" cy="1655762"/>
          </a:xfrm>
        </p:spPr>
        <p:txBody>
          <a:bodyPr anchor="b" anchorCtr="0">
            <a:noAutofit/>
          </a:bodyPr>
          <a:lstStyle>
            <a:lvl1pPr algn="l">
              <a:defRPr sz="4000" b="1" baseline="0">
                <a:solidFill>
                  <a:schemeClr val="bg1"/>
                </a:solidFill>
                <a:latin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1443566" y="3428999"/>
            <a:ext cx="10029565" cy="796491"/>
          </a:xfrm>
        </p:spPr>
        <p:txBody>
          <a:bodyPr anchor="t" anchorCtr="0">
            <a:normAutofit/>
          </a:bodyPr>
          <a:lstStyle>
            <a:lvl1pPr marL="0" indent="0" algn="l">
              <a:buNone/>
              <a:defRPr sz="3200" baseline="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66" y="2914650"/>
            <a:ext cx="364657" cy="364657"/>
          </a:xfrm>
          <a:prstGeom prst="rect">
            <a:avLst/>
          </a:prstGeom>
        </p:spPr>
      </p:pic>
      <p:grpSp>
        <p:nvGrpSpPr>
          <p:cNvPr id="2" name="Group 1">
            <a:extLst>
              <a:ext uri="{FF2B5EF4-FFF2-40B4-BE49-F238E27FC236}">
                <a16:creationId xmlns:a16="http://schemas.microsoft.com/office/drawing/2014/main" id="{D0407ADE-1691-B221-3DBE-A0668F67DFAD}"/>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D34C1E1A-F6EE-479B-62C5-AAA2AF44D763}"/>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F4A6C1-BB6F-E2E1-2B44-FAD2A1B1382F}"/>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836B12-C2E7-7458-8EEF-C0E54C0712FC}"/>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02B1A35-3625-44F2-B450-96259B3697C6}"/>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7" name="Slide Number Placeholder 5">
            <a:extLst>
              <a:ext uri="{FF2B5EF4-FFF2-40B4-BE49-F238E27FC236}">
                <a16:creationId xmlns:a16="http://schemas.microsoft.com/office/drawing/2014/main" id="{DE497A08-099F-1B3E-194B-4232B1D060A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8" name="Rectangle 7">
            <a:extLst>
              <a:ext uri="{FF2B5EF4-FFF2-40B4-BE49-F238E27FC236}">
                <a16:creationId xmlns:a16="http://schemas.microsoft.com/office/drawing/2014/main" id="{3D5BAB25-FCB5-FAAB-5765-8D4ACA9B26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a:extLst>
              <a:ext uri="{FF2B5EF4-FFF2-40B4-BE49-F238E27FC236}">
                <a16:creationId xmlns:a16="http://schemas.microsoft.com/office/drawing/2014/main" id="{9B09F01B-7545-EE0B-CCDB-EA38604EB38F}"/>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0B09E43-1817-D52E-1B93-2D03B69FBBF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340A8E4-7C5F-7F57-1FD7-2B62EB3A0CA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1401AA1-7975-3594-DC27-3B15A19D2BF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786A1549-5E94-2A55-30E3-4C7A2D1E807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4" name="TextBox 13">
            <a:extLst>
              <a:ext uri="{FF2B5EF4-FFF2-40B4-BE49-F238E27FC236}">
                <a16:creationId xmlns:a16="http://schemas.microsoft.com/office/drawing/2014/main" id="{4698C5B0-03A7-5383-3EC8-3710BCD5581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a:extLst>
              <a:ext uri="{FF2B5EF4-FFF2-40B4-BE49-F238E27FC236}">
                <a16:creationId xmlns:a16="http://schemas.microsoft.com/office/drawing/2014/main" id="{EE419B5B-7A9D-F950-9502-52863B417140}"/>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8/31/2024</a:t>
            </a:fld>
            <a:endParaRPr lang="en-US"/>
          </a:p>
        </p:txBody>
      </p:sp>
      <p:sp>
        <p:nvSpPr>
          <p:cNvPr id="23" name="Footer Placeholder 4">
            <a:extLst>
              <a:ext uri="{FF2B5EF4-FFF2-40B4-BE49-F238E27FC236}">
                <a16:creationId xmlns:a16="http://schemas.microsoft.com/office/drawing/2014/main" id="{04DAFEAD-AB29-262E-41C9-C3201759FA1A}"/>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050445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9DEB5E8B-9D80-CFB1-EDED-87ECE2CB2B8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85F6291E-292F-647B-E93F-CCF3BD97EF4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F972A86A-A3D6-70DE-0206-BB773A44427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AF733AF-6C3E-C1DE-BF08-4108C35CB05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CAB7700C-E55C-27FB-89BF-E9B044E9EC33}"/>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A9A2E08-C471-6D85-4D71-8B7583F204F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A08275F7-17A7-2357-D01F-B5A5E3884CF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BBC96F8B-987B-47C3-DC48-3B2EC5C98BF8}"/>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AB7A3534-0713-475D-C6A5-307770CE20B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7EB70784-4611-F5A4-7D58-DD378AF3F6A9}"/>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4" name="Footer Placeholder 4">
            <a:extLst>
              <a:ext uri="{FF2B5EF4-FFF2-40B4-BE49-F238E27FC236}">
                <a16:creationId xmlns:a16="http://schemas.microsoft.com/office/drawing/2014/main" id="{87628174-E628-DF34-7A10-83FDFC5D11E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946131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13" name="Picture 12">
            <a:extLst>
              <a:ext uri="{FF2B5EF4-FFF2-40B4-BE49-F238E27FC236}">
                <a16:creationId xmlns:a16="http://schemas.microsoft.com/office/drawing/2014/main" id="{16CEE1D6-0A80-8A7D-310B-2F6B434F47E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CC110D58-C7C9-AD78-555F-33E02058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AB81B152-BF7B-A150-5A99-2B451EC38D4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5D759768-9879-1B7A-B5FA-0DCEFE74D51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A3889155-4A4A-8DED-164F-8A56C00B8F9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5096035-4D5E-EF98-4374-6099861A66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8792706-2488-D26C-C54B-F6881C86D05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F36761B-1C8C-2A9C-97D2-FD722A844AE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EBA4366D-2C0B-5E27-DC28-A877427191A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82538E5B-E5A0-69DD-94F0-C506BC4743B8}"/>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709C7B13-13FD-9548-48BE-5821DF0AAE0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5" name="Footer Placeholder 4">
            <a:extLst>
              <a:ext uri="{FF2B5EF4-FFF2-40B4-BE49-F238E27FC236}">
                <a16:creationId xmlns:a16="http://schemas.microsoft.com/office/drawing/2014/main" id="{2283063C-B225-E607-FC11-4C67B227314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881589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B71F910-DD42-8802-386F-AA27E891E30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514350" y="1125114"/>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514348" y="2885650"/>
            <a:ext cx="4467229" cy="224454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 </a:t>
            </a:r>
            <a:endParaRPr lang="en-US" dirty="0"/>
          </a:p>
        </p:txBody>
      </p:sp>
      <p:sp>
        <p:nvSpPr>
          <p:cNvPr id="19" name="Content Placeholder 9"/>
          <p:cNvSpPr>
            <a:spLocks noGrp="1"/>
          </p:cNvSpPr>
          <p:nvPr userDrawn="1">
            <p:ph sz="quarter" idx="12" hasCustomPrompt="1"/>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8E269295-E313-A799-7125-41D39E39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F4B895D-114D-C9C2-A547-220F39E95B3A}"/>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9B61B30F-7B6D-78FB-BD6E-E34AD607BE5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227F6DF5-10A9-DC42-E1E9-D1FA91D6BB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71959BFF-8A0A-B338-A74E-37D7F5CED4DF}"/>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AE9E1AD-2113-53D7-8783-10A60D93296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FE1424EB-91CE-59BF-400F-9BCF3A182E6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A299800F-88A1-1EF2-673A-E19EDD4D12A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2DFA7C85-7A63-3F94-A6E0-51FBFB0A621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39E5B1EA-BE1C-22C4-8140-1FF7F085C8B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2" name="Footer Placeholder 4">
            <a:extLst>
              <a:ext uri="{FF2B5EF4-FFF2-40B4-BE49-F238E27FC236}">
                <a16:creationId xmlns:a16="http://schemas.microsoft.com/office/drawing/2014/main" id="{23F5244F-399D-4048-0258-1C4D4345FF9B}"/>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4197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6A66E2-7787-687B-3553-97FAF9109CAB}"/>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6737350" y="1332588"/>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6737348" y="3093124"/>
            <a:ext cx="4467229" cy="2192339"/>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9" name="Content Placeholder 9"/>
          <p:cNvSpPr>
            <a:spLocks noGrp="1"/>
          </p:cNvSpPr>
          <p:nvPr userDrawn="1">
            <p:ph sz="quarter" idx="12" hasCustomPrompt="1"/>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D473B34E-C5A1-D7E2-C692-BFBE5EBD6A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C1CFE12-2689-2DB3-6CB8-E6D662CAE88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06B0CF2-5878-8045-7665-76673B4F71AB}"/>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46C447DE-39C2-0CF7-466F-6F936D0397D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6BB166D7-5532-DFCC-4719-A557C504B8F3}"/>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B618045-F14E-9F31-0FA0-0532F46BF46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AF28839-2BBD-09C4-84D8-C7BD82D44B5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BCD9E80B-3CE1-773E-29BB-8B95E6D4543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ACA3E05-765A-20DC-76C7-1BB18527C022}"/>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D2971456-C6D4-0F38-6B9E-1F35DDA6E4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8/31/2024</a:t>
            </a:fld>
            <a:endParaRPr lang="en-US"/>
          </a:p>
        </p:txBody>
      </p:sp>
      <p:sp>
        <p:nvSpPr>
          <p:cNvPr id="12" name="Footer Placeholder 4">
            <a:extLst>
              <a:ext uri="{FF2B5EF4-FFF2-40B4-BE49-F238E27FC236}">
                <a16:creationId xmlns:a16="http://schemas.microsoft.com/office/drawing/2014/main" id="{C3720CF9-36DD-EAE0-4DFF-B34E1D72560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42098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00D1CE85-AA59-46D7-98F4-301D80B40614}" type="datetimeFigureOut">
              <a:rPr lang="en-US" smtClean="0"/>
              <a:pPr/>
              <a:t>8/31/2024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pPr/>
              <a:t>‹#›</a:t>
            </a:fld>
            <a:endParaRPr lang="en-US"/>
          </a:p>
        </p:txBody>
      </p:sp>
    </p:spTree>
    <p:extLst>
      <p:ext uri="{BB962C8B-B14F-4D97-AF65-F5344CB8AC3E}">
        <p14:creationId xmlns:p14="http://schemas.microsoft.com/office/powerpoint/2010/main" val="1103704578"/>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79" r:id="rId3"/>
    <p:sldLayoutId id="2147483652" r:id="rId4"/>
    <p:sldLayoutId id="2147483653" r:id="rId5"/>
    <p:sldLayoutId id="2147483654" r:id="rId6"/>
    <p:sldLayoutId id="2147483677" r:id="rId7"/>
    <p:sldLayoutId id="2147483655" r:id="rId8"/>
    <p:sldLayoutId id="2147483656" r:id="rId9"/>
    <p:sldLayoutId id="2147483657" r:id="rId10"/>
    <p:sldLayoutId id="2147483678" r:id="rId11"/>
    <p:sldLayoutId id="2147483658" r:id="rId12"/>
    <p:sldLayoutId id="2147483659" r:id="rId13"/>
    <p:sldLayoutId id="2147483660" r:id="rId14"/>
    <p:sldLayoutId id="2147483661" r:id="rId15"/>
    <p:sldLayoutId id="2147483663" r:id="rId16"/>
    <p:sldLayoutId id="2147483666" r:id="rId17"/>
    <p:sldLayoutId id="2147483674" r:id="rId18"/>
    <p:sldLayoutId id="2147483673" r:id="rId19"/>
    <p:sldLayoutId id="2147483675" r:id="rId20"/>
    <p:sldLayoutId id="2147483676" r:id="rId21"/>
    <p:sldLayoutId id="2147483664" r:id="rId22"/>
    <p:sldLayoutId id="2147483665" r:id="rId23"/>
    <p:sldLayoutId id="2147483667" r:id="rId24"/>
    <p:sldLayoutId id="2147483668" r:id="rId25"/>
    <p:sldLayoutId id="2147483669" r:id="rId26"/>
    <p:sldLayoutId id="2147483670" r:id="rId27"/>
    <p:sldLayoutId id="2147483671" r:id="rId28"/>
    <p:sldLayoutId id="2147483672" r:id="rId29"/>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careers.kms-technology.com/job/" TargetMode="External"/><Relationship Id="rId2" Type="http://schemas.openxmlformats.org/officeDocument/2006/relationships/hyperlink" Target="https://career.vng.com.vn/vi/tim-kiem-viec-lam" TargetMode="External"/><Relationship Id="rId1" Type="http://schemas.openxmlformats.org/officeDocument/2006/relationships/slideLayout" Target="../slideLayouts/slideLayout7.xml"/><Relationship Id="rId4" Type="http://schemas.openxmlformats.org/officeDocument/2006/relationships/hyperlink" Target="https://www.ptnglobalcorp.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E41-A1AF-488B-B0BD-65F8B7FDA7DF}"/>
              </a:ext>
            </a:extLst>
          </p:cNvPr>
          <p:cNvSpPr>
            <a:spLocks noGrp="1"/>
          </p:cNvSpPr>
          <p:nvPr>
            <p:ph type="ctrTitle"/>
          </p:nvPr>
        </p:nvSpPr>
        <p:spPr>
          <a:xfrm>
            <a:off x="493144" y="1739290"/>
            <a:ext cx="11205713" cy="1855310"/>
          </a:xfrm>
        </p:spPr>
        <p:txBody>
          <a:bodyPr/>
          <a:lstStyle/>
          <a:p>
            <a:r>
              <a:rPr lang="vi-VN" sz="4400" b="1" kern="100">
                <a:effectLst/>
                <a:latin typeface="Nunito black" pitchFamily="2" charset="0"/>
                <a:ea typeface="Arial" panose="020B0604020202020204" pitchFamily="34" charset="0"/>
                <a:cs typeface="Arial" panose="020B0604020202020204" pitchFamily="34" charset="0"/>
              </a:rPr>
              <a:t>KẾ HOẠCH NGHỀ NGHIỆP</a:t>
            </a:r>
            <a:br>
              <a:rPr lang="vi-VN" sz="4400" kern="100">
                <a:effectLst/>
                <a:latin typeface="Nunito black" pitchFamily="2" charset="0"/>
                <a:ea typeface="Arial" panose="020B0604020202020204" pitchFamily="34" charset="0"/>
                <a:cs typeface="Times New Roman" panose="02020603050405020304" pitchFamily="18" charset="0"/>
              </a:rPr>
            </a:br>
            <a:endParaRPr lang="en-US">
              <a:latin typeface="Nunito black" pitchFamily="2" charset="0"/>
            </a:endParaRPr>
          </a:p>
        </p:txBody>
      </p:sp>
      <p:sp>
        <p:nvSpPr>
          <p:cNvPr id="3" name="Subtitle 2">
            <a:extLst>
              <a:ext uri="{FF2B5EF4-FFF2-40B4-BE49-F238E27FC236}">
                <a16:creationId xmlns:a16="http://schemas.microsoft.com/office/drawing/2014/main" id="{F49537F2-C3B5-487E-AF04-318467A156F4}"/>
              </a:ext>
            </a:extLst>
          </p:cNvPr>
          <p:cNvSpPr>
            <a:spLocks noGrp="1"/>
          </p:cNvSpPr>
          <p:nvPr>
            <p:ph type="subTitle" idx="1"/>
          </p:nvPr>
        </p:nvSpPr>
        <p:spPr>
          <a:xfrm>
            <a:off x="493143" y="3594600"/>
            <a:ext cx="11205713" cy="1036706"/>
          </a:xfrm>
        </p:spPr>
        <p:txBody>
          <a:bodyPr>
            <a:normAutofit lnSpcReduction="10000"/>
          </a:bodyPr>
          <a:lstStyle/>
          <a:p>
            <a:r>
              <a:rPr lang="vi-VN" dirty="0">
                <a:latin typeface="Nunito SemiBold" pitchFamily="2" charset="0"/>
              </a:rPr>
              <a:t>Lê Trần </a:t>
            </a:r>
            <a:r>
              <a:rPr lang="en-US" dirty="0">
                <a:latin typeface="Nunito SemiBold" pitchFamily="2" charset="0"/>
              </a:rPr>
              <a:t>H</a:t>
            </a:r>
            <a:r>
              <a:rPr lang="vi-VN" dirty="0">
                <a:latin typeface="Nunito SemiBold" pitchFamily="2" charset="0"/>
              </a:rPr>
              <a:t>iếu Nhân</a:t>
            </a:r>
          </a:p>
          <a:p>
            <a:r>
              <a:rPr lang="vi-VN" dirty="0">
                <a:latin typeface="Nunito SemiBold" pitchFamily="2" charset="0"/>
              </a:rPr>
              <a:t>B2308203</a:t>
            </a:r>
            <a:endParaRPr lang="en-US" dirty="0">
              <a:latin typeface="Nunito SemiBold" pitchFamily="2" charset="0"/>
            </a:endParaRPr>
          </a:p>
          <a:p>
            <a:endParaRPr lang="en-US" dirty="0">
              <a:latin typeface="Nunito SemiBold" pitchFamily="2" charset="0"/>
            </a:endParaRPr>
          </a:p>
        </p:txBody>
      </p:sp>
      <p:sp>
        <p:nvSpPr>
          <p:cNvPr id="4" name="Text Placeholder 3">
            <a:extLst>
              <a:ext uri="{FF2B5EF4-FFF2-40B4-BE49-F238E27FC236}">
                <a16:creationId xmlns:a16="http://schemas.microsoft.com/office/drawing/2014/main" id="{8727A67E-F5E5-4E62-AFA1-B5747C25AED8}"/>
              </a:ext>
            </a:extLst>
          </p:cNvPr>
          <p:cNvSpPr>
            <a:spLocks noGrp="1"/>
          </p:cNvSpPr>
          <p:nvPr>
            <p:ph type="body" sz="quarter" idx="12"/>
          </p:nvPr>
        </p:nvSpPr>
        <p:spPr>
          <a:xfrm>
            <a:off x="493144" y="5284310"/>
            <a:ext cx="11205713" cy="492125"/>
          </a:xfrm>
        </p:spPr>
        <p:txBody>
          <a:bodyPr/>
          <a:lstStyle/>
          <a:p>
            <a:r>
              <a:rPr lang="vi-VN" dirty="0">
                <a:latin typeface="Nunito black" pitchFamily="2" charset="0"/>
              </a:rPr>
              <a:t>Giảng viên: Đỗ Thanh Nghị</a:t>
            </a:r>
            <a:endParaRPr lang="en-US" dirty="0">
              <a:latin typeface="Nunito black" pitchFamily="2" charset="0"/>
            </a:endParaRPr>
          </a:p>
        </p:txBody>
      </p:sp>
    </p:spTree>
    <p:extLst>
      <p:ext uri="{BB962C8B-B14F-4D97-AF65-F5344CB8AC3E}">
        <p14:creationId xmlns:p14="http://schemas.microsoft.com/office/powerpoint/2010/main" val="520877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5D53-9C1E-903A-6E8B-15774E939C88}"/>
              </a:ext>
            </a:extLst>
          </p:cNvPr>
          <p:cNvSpPr>
            <a:spLocks noGrp="1"/>
          </p:cNvSpPr>
          <p:nvPr>
            <p:ph type="ctrTitle"/>
          </p:nvPr>
        </p:nvSpPr>
        <p:spPr>
          <a:xfrm>
            <a:off x="251096" y="1680882"/>
            <a:ext cx="11205713" cy="878294"/>
          </a:xfrm>
        </p:spPr>
        <p:txBody>
          <a:bodyPr>
            <a:noAutofit/>
          </a:bodyPr>
          <a:lstStyle/>
          <a:p>
            <a:r>
              <a:rPr lang="vi-VN" sz="5400" kern="100">
                <a:effectLst/>
                <a:latin typeface="Nunito black" pitchFamily="2" charset="0"/>
                <a:ea typeface="Arial" panose="020B0604020202020204" pitchFamily="34" charset="0"/>
                <a:cs typeface="Arial" panose="020B0604020202020204" pitchFamily="34" charset="0"/>
              </a:rPr>
              <a:t>Nội dung</a:t>
            </a:r>
            <a:endParaRPr lang="vi-VN" sz="5400"/>
          </a:p>
        </p:txBody>
      </p:sp>
      <p:sp>
        <p:nvSpPr>
          <p:cNvPr id="3" name="Subtitle 2">
            <a:extLst>
              <a:ext uri="{FF2B5EF4-FFF2-40B4-BE49-F238E27FC236}">
                <a16:creationId xmlns:a16="http://schemas.microsoft.com/office/drawing/2014/main" id="{B683468A-0727-5554-2DC1-52DDA39C848F}"/>
              </a:ext>
            </a:extLst>
          </p:cNvPr>
          <p:cNvSpPr>
            <a:spLocks noGrp="1"/>
          </p:cNvSpPr>
          <p:nvPr>
            <p:ph type="subTitle" idx="1"/>
          </p:nvPr>
        </p:nvSpPr>
        <p:spPr>
          <a:xfrm>
            <a:off x="385568" y="2910647"/>
            <a:ext cx="11205713" cy="1036706"/>
          </a:xfrm>
        </p:spPr>
        <p:txBody>
          <a:bodyPr>
            <a:normAutofit fontScale="62500" lnSpcReduction="20000"/>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black" pitchFamily="2" charset="0"/>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a:ea typeface="Nunito SemiBold"/>
                <a:cs typeface="Nunito SemiBold"/>
                <a:sym typeface="Nunito SemiBold"/>
              </a:rPr>
              <a:t>Mục tiêu thực hiện</a:t>
            </a:r>
          </a:p>
          <a:p>
            <a:endParaRPr lang="vi-VN"/>
          </a:p>
        </p:txBody>
      </p:sp>
    </p:spTree>
    <p:extLst>
      <p:ext uri="{BB962C8B-B14F-4D97-AF65-F5344CB8AC3E}">
        <p14:creationId xmlns:p14="http://schemas.microsoft.com/office/powerpoint/2010/main" val="2162681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9DC0-4637-AC27-DF91-6C6EE5E79E55}"/>
              </a:ext>
            </a:extLst>
          </p:cNvPr>
          <p:cNvSpPr>
            <a:spLocks noGrp="1"/>
          </p:cNvSpPr>
          <p:nvPr>
            <p:ph type="title"/>
          </p:nvPr>
        </p:nvSpPr>
        <p:spPr>
          <a:xfrm>
            <a:off x="838200" y="421786"/>
            <a:ext cx="4769224" cy="1325563"/>
          </a:xfrm>
        </p:spPr>
        <p:txBody>
          <a:bodyPr>
            <a:normAutofit/>
          </a:bodyPr>
          <a:lstStyle/>
          <a:p>
            <a:r>
              <a:rPr lang="vi-VN" sz="3600">
                <a:solidFill>
                  <a:srgbClr val="27ACE3"/>
                </a:solidFill>
                <a:latin typeface="Nunito black" pitchFamily="2" charset="0"/>
                <a:ea typeface="Nunito SemiBold"/>
                <a:cs typeface="Nunito SemiBold"/>
                <a:sym typeface="Nunito SemiBold"/>
              </a:rPr>
              <a:t>Lập thời khóa biểu</a:t>
            </a:r>
            <a:br>
              <a:rPr lang="vi-VN" sz="3600">
                <a:solidFill>
                  <a:srgbClr val="27ACE3"/>
                </a:solidFill>
                <a:latin typeface="Nunito black" pitchFamily="2" charset="0"/>
                <a:ea typeface="Nunito SemiBold"/>
                <a:cs typeface="Nunito SemiBold"/>
                <a:sym typeface="Nunito SemiBold"/>
              </a:rPr>
            </a:br>
            <a:endParaRPr lang="vi-VN"/>
          </a:p>
        </p:txBody>
      </p:sp>
      <p:sp>
        <p:nvSpPr>
          <p:cNvPr id="4" name="TextBox 3">
            <a:extLst>
              <a:ext uri="{FF2B5EF4-FFF2-40B4-BE49-F238E27FC236}">
                <a16:creationId xmlns:a16="http://schemas.microsoft.com/office/drawing/2014/main" id="{91930DDA-356C-5C12-6090-32BB92602B2A}"/>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SemiBold"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black" pitchFamily="2" charset="0"/>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Mục tiêu thực hiện</a:t>
            </a:r>
          </a:p>
        </p:txBody>
      </p:sp>
      <p:sp>
        <p:nvSpPr>
          <p:cNvPr id="6" name="TextBox 5">
            <a:extLst>
              <a:ext uri="{FF2B5EF4-FFF2-40B4-BE49-F238E27FC236}">
                <a16:creationId xmlns:a16="http://schemas.microsoft.com/office/drawing/2014/main" id="{239E93F0-7EEE-8F01-388E-40119154DE80}"/>
              </a:ext>
            </a:extLst>
          </p:cNvPr>
          <p:cNvSpPr txBox="1"/>
          <p:nvPr/>
        </p:nvSpPr>
        <p:spPr>
          <a:xfrm>
            <a:off x="685800" y="1747349"/>
            <a:ext cx="8619564" cy="4173002"/>
          </a:xfrm>
          <a:prstGeom prst="rect">
            <a:avLst/>
          </a:prstGeom>
          <a:noFill/>
        </p:spPr>
        <p:txBody>
          <a:bodyPr wrap="square">
            <a:spAutoFit/>
          </a:bodyPr>
          <a:lstStyle/>
          <a:p>
            <a:pPr>
              <a:lnSpc>
                <a:spcPct val="107000"/>
              </a:lnSpc>
              <a:spcAft>
                <a:spcPts val="800"/>
              </a:spcAft>
            </a:pPr>
            <a:r>
              <a:rPr lang="vi-VN" sz="1600" b="1" kern="100">
                <a:solidFill>
                  <a:srgbClr val="27ACE3"/>
                </a:solidFill>
                <a:effectLst/>
                <a:latin typeface="Nunito black" pitchFamily="2" charset="0"/>
                <a:ea typeface="Arial" panose="020B0604020202020204" pitchFamily="34" charset="0"/>
                <a:cs typeface="Arial" panose="020B0604020202020204" pitchFamily="34" charset="0"/>
              </a:rPr>
              <a:t>TKB tổng</a:t>
            </a:r>
            <a:r>
              <a:rPr lang="en-US" sz="1600" b="1" kern="100">
                <a:solidFill>
                  <a:srgbClr val="27ACE3"/>
                </a:solidFill>
                <a:effectLst/>
                <a:latin typeface="Nunito black" pitchFamily="2" charset="0"/>
                <a:ea typeface="Arial" panose="020B0604020202020204" pitchFamily="34" charset="0"/>
                <a:cs typeface="Arial" panose="020B0604020202020204" pitchFamily="34" charset="0"/>
              </a:rPr>
              <a:t> quát:</a:t>
            </a:r>
            <a:endParaRPr lang="vi-VN" sz="1600" b="1" kern="100">
              <a:solidFill>
                <a:srgbClr val="27ACE3"/>
              </a:solidFill>
              <a:effectLst/>
              <a:latin typeface="Nunito black" pitchFamily="2" charset="0"/>
              <a:ea typeface="Arial" panose="020B0604020202020204" pitchFamily="34" charset="0"/>
              <a:cs typeface="Times New Roman" panose="02020603050405020304" pitchFamily="18" charset="0"/>
            </a:endParaRPr>
          </a:p>
          <a:p>
            <a:pPr>
              <a:lnSpc>
                <a:spcPct val="107000"/>
              </a:lnSpc>
              <a:spcAft>
                <a:spcPts val="800"/>
              </a:spcAft>
            </a:pPr>
            <a:r>
              <a:rPr lang="vi-VN" sz="1600" b="1" kern="100">
                <a:solidFill>
                  <a:srgbClr val="27ACE3"/>
                </a:solidFill>
                <a:effectLst/>
                <a:latin typeface="Nunito black" pitchFamily="2" charset="0"/>
                <a:ea typeface="Arial" panose="020B0604020202020204" pitchFamily="34" charset="0"/>
                <a:cs typeface="Arial" panose="020B0604020202020204" pitchFamily="34" charset="0"/>
              </a:rPr>
              <a:t>Năm 1:</a:t>
            </a:r>
            <a:endParaRPr lang="vi-VN" sz="1600" kern="10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sz="1600" kern="100">
                <a:solidFill>
                  <a:srgbClr val="27ACE3"/>
                </a:solidFill>
                <a:effectLst/>
                <a:latin typeface="Nunito SemiBold" pitchFamily="2" charset="0"/>
                <a:ea typeface="Arial" panose="020B0604020202020204" pitchFamily="34" charset="0"/>
                <a:cs typeface="Arial" panose="020B0604020202020204" pitchFamily="34" charset="0"/>
              </a:rPr>
              <a:t>Học các kiến thức cơ sở, đại cương: tiếng anh, toán, triết, kỹ năng mềm, thể chất</a:t>
            </a:r>
            <a:endParaRPr lang="vi-VN" sz="1600"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sz="1600" b="1" kern="100">
                <a:solidFill>
                  <a:srgbClr val="27ACE3"/>
                </a:solidFill>
                <a:effectLst/>
                <a:latin typeface="Nunito black" pitchFamily="2" charset="0"/>
                <a:ea typeface="Arial" panose="020B0604020202020204" pitchFamily="34" charset="0"/>
                <a:cs typeface="Arial" panose="020B0604020202020204" pitchFamily="34" charset="0"/>
              </a:rPr>
              <a:t>Năm 2:</a:t>
            </a:r>
            <a:endParaRPr lang="vi-VN" sz="1600" kern="10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sz="1600" kern="100">
                <a:solidFill>
                  <a:srgbClr val="27ACE3"/>
                </a:solidFill>
                <a:effectLst/>
                <a:latin typeface="Nunito SemiBold" pitchFamily="2" charset="0"/>
                <a:ea typeface="Arial" panose="020B0604020202020204" pitchFamily="34" charset="0"/>
                <a:cs typeface="Arial" panose="020B0604020202020204" pitchFamily="34" charset="0"/>
              </a:rPr>
              <a:t>Nâng cao cao kiến thức cơ sở ngành: basic programming, DSA, database, oop.</a:t>
            </a:r>
            <a:endParaRPr lang="vi-VN" sz="1600"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sz="1600" b="1" kern="100">
                <a:solidFill>
                  <a:srgbClr val="27ACE3"/>
                </a:solidFill>
                <a:effectLst/>
                <a:latin typeface="Nunito black" pitchFamily="2" charset="0"/>
                <a:ea typeface="Arial" panose="020B0604020202020204" pitchFamily="34" charset="0"/>
                <a:cs typeface="Arial" panose="020B0604020202020204" pitchFamily="34" charset="0"/>
              </a:rPr>
              <a:t>Năm 3:</a:t>
            </a:r>
            <a:endParaRPr lang="vi-VN" sz="1600" kern="10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sz="1600" kern="100">
                <a:solidFill>
                  <a:srgbClr val="27ACE3"/>
                </a:solidFill>
                <a:effectLst/>
                <a:latin typeface="Nunito SemiBold" pitchFamily="2" charset="0"/>
                <a:ea typeface="Arial" panose="020B0604020202020204" pitchFamily="34" charset="0"/>
                <a:cs typeface="Arial" panose="020B0604020202020204" pitchFamily="34" charset="0"/>
              </a:rPr>
              <a:t>Học sâu về kiến thức chuyên ngành: Tools, web, mobile, network, Working with data,..</a:t>
            </a:r>
            <a:endParaRPr lang="vi-VN" sz="1600"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sz="1600" kern="100">
                <a:solidFill>
                  <a:srgbClr val="27ACE3"/>
                </a:solidFill>
                <a:effectLst/>
                <a:latin typeface="Nunito SemiBold" pitchFamily="2" charset="0"/>
                <a:ea typeface="Arial" panose="020B0604020202020204" pitchFamily="34" charset="0"/>
                <a:cs typeface="Arial" panose="020B0604020202020204" pitchFamily="34" charset="0"/>
              </a:rPr>
              <a:t> Tham gia nghiên cứu khoa học, cuối năm 3 thực tập tại các doanh nghiệp về IT.</a:t>
            </a:r>
            <a:endParaRPr lang="vi-VN" sz="1600"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sz="1600" b="1" kern="100">
                <a:solidFill>
                  <a:srgbClr val="27ACE3"/>
                </a:solidFill>
                <a:effectLst/>
                <a:latin typeface="Nunito black" pitchFamily="2" charset="0"/>
                <a:ea typeface="Arial" panose="020B0604020202020204" pitchFamily="34" charset="0"/>
                <a:cs typeface="Arial" panose="020B0604020202020204" pitchFamily="34" charset="0"/>
              </a:rPr>
              <a:t>Năm 4:</a:t>
            </a:r>
            <a:endParaRPr lang="vi-VN" sz="1600" kern="10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sz="1600" kern="100">
                <a:solidFill>
                  <a:srgbClr val="27ACE3"/>
                </a:solidFill>
                <a:effectLst/>
                <a:latin typeface="Nunito SemiBold" pitchFamily="2" charset="0"/>
                <a:ea typeface="Arial" panose="020B0604020202020204" pitchFamily="34" charset="0"/>
                <a:cs typeface="Arial" panose="020B0604020202020204" pitchFamily="34" charset="0"/>
              </a:rPr>
              <a:t>Hoàn thành chương trình học, làm luận án tốt nghiệp, chuẩn bị các kỹ năng năng cần thiết khi đi xin việc như: làm cv hoàn chỉnh, chuẩn bị câu hỏi phỏng vấn, cải thiện kĩ năng còn thiếu sót.</a:t>
            </a:r>
            <a:endParaRPr lang="vi-VN" sz="1600" kern="10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8993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9DC0-4637-AC27-DF91-6C6EE5E79E55}"/>
              </a:ext>
            </a:extLst>
          </p:cNvPr>
          <p:cNvSpPr>
            <a:spLocks noGrp="1"/>
          </p:cNvSpPr>
          <p:nvPr>
            <p:ph type="title"/>
          </p:nvPr>
        </p:nvSpPr>
        <p:spPr>
          <a:xfrm>
            <a:off x="851647" y="825689"/>
            <a:ext cx="4769224" cy="411932"/>
          </a:xfrm>
        </p:spPr>
        <p:txBody>
          <a:bodyPr>
            <a:normAutofit fontScale="90000"/>
          </a:bodyPr>
          <a:lstStyle/>
          <a:p>
            <a:r>
              <a:rPr lang="vi-VN" sz="3600">
                <a:solidFill>
                  <a:srgbClr val="27ACE3"/>
                </a:solidFill>
                <a:latin typeface="Nunito black" pitchFamily="2" charset="0"/>
                <a:ea typeface="Nunito SemiBold"/>
                <a:cs typeface="Nunito SemiBold"/>
                <a:sym typeface="Nunito SemiBold"/>
              </a:rPr>
              <a:t>Lập thời khóa biểu</a:t>
            </a:r>
            <a:br>
              <a:rPr lang="vi-VN" sz="3600">
                <a:solidFill>
                  <a:srgbClr val="27ACE3"/>
                </a:solidFill>
                <a:latin typeface="Nunito black" pitchFamily="2" charset="0"/>
                <a:ea typeface="Nunito SemiBold"/>
                <a:cs typeface="Nunito SemiBold"/>
                <a:sym typeface="Nunito SemiBold"/>
              </a:rPr>
            </a:br>
            <a:endParaRPr lang="vi-VN"/>
          </a:p>
        </p:txBody>
      </p:sp>
      <p:sp>
        <p:nvSpPr>
          <p:cNvPr id="4" name="TextBox 3">
            <a:extLst>
              <a:ext uri="{FF2B5EF4-FFF2-40B4-BE49-F238E27FC236}">
                <a16:creationId xmlns:a16="http://schemas.microsoft.com/office/drawing/2014/main" id="{91930DDA-356C-5C12-6090-32BB92602B2A}"/>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SemiBold"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black" pitchFamily="2" charset="0"/>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Mục tiêu thực hiện</a:t>
            </a:r>
          </a:p>
        </p:txBody>
      </p:sp>
      <p:sp>
        <p:nvSpPr>
          <p:cNvPr id="9" name="TextBox 8">
            <a:extLst>
              <a:ext uri="{FF2B5EF4-FFF2-40B4-BE49-F238E27FC236}">
                <a16:creationId xmlns:a16="http://schemas.microsoft.com/office/drawing/2014/main" id="{3BB0F5DB-91FD-7E1A-0FF0-4D6EE00575C1}"/>
              </a:ext>
            </a:extLst>
          </p:cNvPr>
          <p:cNvSpPr txBox="1"/>
          <p:nvPr/>
        </p:nvSpPr>
        <p:spPr>
          <a:xfrm>
            <a:off x="461682" y="1115254"/>
            <a:ext cx="6131858" cy="351506"/>
          </a:xfrm>
          <a:prstGeom prst="rect">
            <a:avLst/>
          </a:prstGeom>
          <a:noFill/>
        </p:spPr>
        <p:txBody>
          <a:bodyPr wrap="square">
            <a:spAutoFit/>
          </a:bodyPr>
          <a:lstStyle/>
          <a:p>
            <a:pPr>
              <a:lnSpc>
                <a:spcPct val="107000"/>
              </a:lnSpc>
              <a:spcAft>
                <a:spcPts val="800"/>
              </a:spcAft>
            </a:pPr>
            <a:r>
              <a:rPr lang="vi-VN" sz="1600" b="1" kern="100">
                <a:effectLst/>
                <a:latin typeface="Nunito black" pitchFamily="2" charset="0"/>
                <a:ea typeface="Arial" panose="020B0604020202020204" pitchFamily="34" charset="0"/>
                <a:cs typeface="Arial" panose="020B0604020202020204" pitchFamily="34" charset="0"/>
              </a:rPr>
              <a:t>TKB</a:t>
            </a:r>
            <a:r>
              <a:rPr lang="en-US" sz="1600" b="1" kern="100">
                <a:effectLst/>
                <a:latin typeface="Nunito black" pitchFamily="2" charset="0"/>
                <a:ea typeface="Arial" panose="020B0604020202020204" pitchFamily="34" charset="0"/>
                <a:cs typeface="Arial" panose="020B0604020202020204" pitchFamily="34" charset="0"/>
              </a:rPr>
              <a:t> chi tiết:</a:t>
            </a:r>
            <a:endParaRPr lang="vi-VN" sz="1400" kern="100">
              <a:effectLst/>
              <a:latin typeface="Nunito black" pitchFamily="2" charset="0"/>
              <a:ea typeface="Arial" panose="020B060402020202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9607EEAD-DBDE-4804-93FA-0E0F26ADF825}"/>
              </a:ext>
            </a:extLst>
          </p:cNvPr>
          <p:cNvGraphicFramePr>
            <a:graphicFrameLocks noGrp="1"/>
          </p:cNvGraphicFramePr>
          <p:nvPr>
            <p:extLst>
              <p:ext uri="{D42A27DB-BD31-4B8C-83A1-F6EECF244321}">
                <p14:modId xmlns:p14="http://schemas.microsoft.com/office/powerpoint/2010/main" val="1767716959"/>
              </p:ext>
            </p:extLst>
          </p:nvPr>
        </p:nvGraphicFramePr>
        <p:xfrm>
          <a:off x="977153" y="1466760"/>
          <a:ext cx="9287436" cy="4943100"/>
        </p:xfrm>
        <a:graphic>
          <a:graphicData uri="http://schemas.openxmlformats.org/drawingml/2006/table">
            <a:tbl>
              <a:tblPr firstRow="1" firstCol="1" bandRow="1">
                <a:tableStyleId>{5C22544A-7EE6-4342-B048-85BDC9FD1C3A}</a:tableStyleId>
              </a:tblPr>
              <a:tblGrid>
                <a:gridCol w="1479661">
                  <a:extLst>
                    <a:ext uri="{9D8B030D-6E8A-4147-A177-3AD203B41FA5}">
                      <a16:colId xmlns:a16="http://schemas.microsoft.com/office/drawing/2014/main" val="1912429715"/>
                    </a:ext>
                  </a:extLst>
                </a:gridCol>
                <a:gridCol w="2007568">
                  <a:extLst>
                    <a:ext uri="{9D8B030D-6E8A-4147-A177-3AD203B41FA5}">
                      <a16:colId xmlns:a16="http://schemas.microsoft.com/office/drawing/2014/main" val="2728747310"/>
                    </a:ext>
                  </a:extLst>
                </a:gridCol>
                <a:gridCol w="2036333">
                  <a:extLst>
                    <a:ext uri="{9D8B030D-6E8A-4147-A177-3AD203B41FA5}">
                      <a16:colId xmlns:a16="http://schemas.microsoft.com/office/drawing/2014/main" val="606618177"/>
                    </a:ext>
                  </a:extLst>
                </a:gridCol>
                <a:gridCol w="1963577">
                  <a:extLst>
                    <a:ext uri="{9D8B030D-6E8A-4147-A177-3AD203B41FA5}">
                      <a16:colId xmlns:a16="http://schemas.microsoft.com/office/drawing/2014/main" val="218563830"/>
                    </a:ext>
                  </a:extLst>
                </a:gridCol>
                <a:gridCol w="1800297">
                  <a:extLst>
                    <a:ext uri="{9D8B030D-6E8A-4147-A177-3AD203B41FA5}">
                      <a16:colId xmlns:a16="http://schemas.microsoft.com/office/drawing/2014/main" val="642094817"/>
                    </a:ext>
                  </a:extLst>
                </a:gridCol>
              </a:tblGrid>
              <a:tr h="281544">
                <a:tc>
                  <a:txBody>
                    <a:bodyPr/>
                    <a:lstStyle/>
                    <a:p>
                      <a:pPr algn="ctr">
                        <a:lnSpc>
                          <a:spcPct val="107000"/>
                        </a:lnSpc>
                        <a:spcAft>
                          <a:spcPts val="800"/>
                        </a:spcAft>
                      </a:pPr>
                      <a:r>
                        <a:rPr lang="vi-VN" sz="800" b="1" kern="0" dirty="0">
                          <a:effectLst/>
                        </a:rPr>
                        <a:t>Thời gian</a:t>
                      </a:r>
                      <a:endParaRPr lang="vi-VN" sz="8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b="1" kern="0" dirty="0">
                          <a:effectLst/>
                        </a:rPr>
                        <a:t>Học kỳ 1</a:t>
                      </a:r>
                      <a:endParaRPr lang="vi-VN" sz="8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b="1" kern="0" dirty="0">
                          <a:effectLst/>
                        </a:rPr>
                        <a:t> Học kỳ 2</a:t>
                      </a:r>
                      <a:endParaRPr lang="vi-VN" sz="8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b="1" kern="0" dirty="0">
                          <a:effectLst/>
                        </a:rPr>
                        <a:t>Học kỳ 3</a:t>
                      </a:r>
                      <a:endParaRPr lang="vi-VN" sz="8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b="1" kern="0" dirty="0">
                          <a:effectLst/>
                        </a:rPr>
                        <a:t>Ghi chú</a:t>
                      </a:r>
                      <a:endParaRPr lang="vi-VN" sz="800" b="1" kern="100" dirty="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extLst>
                  <a:ext uri="{0D108BD9-81ED-4DB2-BD59-A6C34878D82A}">
                    <a16:rowId xmlns:a16="http://schemas.microsoft.com/office/drawing/2014/main" val="749569647"/>
                  </a:ext>
                </a:extLst>
              </a:tr>
              <a:tr h="557139">
                <a:tc>
                  <a:txBody>
                    <a:bodyPr/>
                    <a:lstStyle/>
                    <a:p>
                      <a:pPr algn="ctr">
                        <a:lnSpc>
                          <a:spcPct val="107000"/>
                        </a:lnSpc>
                        <a:spcAft>
                          <a:spcPts val="800"/>
                        </a:spcAft>
                      </a:pPr>
                      <a:r>
                        <a:rPr lang="vi-VN" sz="800" kern="0">
                          <a:effectLst/>
                        </a:rPr>
                        <a:t> Năm 1</a:t>
                      </a:r>
                      <a:endParaRPr lang="vi-VN" sz="800" kern="100">
                        <a:effectLst/>
                      </a:endParaRPr>
                    </a:p>
                    <a:p>
                      <a:pPr algn="ctr">
                        <a:lnSpc>
                          <a:spcPct val="107000"/>
                        </a:lnSpc>
                        <a:spcAft>
                          <a:spcPts val="800"/>
                        </a:spcAft>
                      </a:pPr>
                      <a:r>
                        <a:rPr lang="vi-VN" sz="800" kern="0">
                          <a:effectLst/>
                        </a:rPr>
                        <a:t>(2023-2024)</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anh văn tăng cường</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một số môn đại cương và lập trình cơ bản</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dirty="0">
                          <a:effectLst/>
                        </a:rPr>
                        <a:t>Đi học quân sự và tự học trước các môn trong năm 2</a:t>
                      </a:r>
                      <a:endParaRPr lang="vi-VN" sz="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nSpc>
                          <a:spcPct val="107000"/>
                        </a:lnSpc>
                      </a:pPr>
                      <a:endParaRPr lang="vi-VN" sz="800" kern="100">
                        <a:effectLst/>
                        <a:latin typeface="Arial" panose="020B0604020202020204" pitchFamily="34" charset="0"/>
                        <a:cs typeface="Times New Roman" panose="02020603050405020304" pitchFamily="18" charset="0"/>
                      </a:endParaRPr>
                    </a:p>
                  </a:txBody>
                  <a:tcPr marL="44818" marR="44818" marT="44818" marB="44818"/>
                </a:tc>
                <a:extLst>
                  <a:ext uri="{0D108BD9-81ED-4DB2-BD59-A6C34878D82A}">
                    <a16:rowId xmlns:a16="http://schemas.microsoft.com/office/drawing/2014/main" val="2661556823"/>
                  </a:ext>
                </a:extLst>
              </a:tr>
              <a:tr h="1105331">
                <a:tc>
                  <a:txBody>
                    <a:bodyPr/>
                    <a:lstStyle/>
                    <a:p>
                      <a:pPr algn="ctr">
                        <a:lnSpc>
                          <a:spcPct val="107000"/>
                        </a:lnSpc>
                        <a:spcAft>
                          <a:spcPts val="800"/>
                        </a:spcAft>
                      </a:pPr>
                      <a:r>
                        <a:rPr lang="vi-VN" sz="800" kern="0">
                          <a:effectLst/>
                        </a:rPr>
                        <a:t>Năm 2</a:t>
                      </a:r>
                      <a:endParaRPr lang="vi-VN" sz="800" kern="100">
                        <a:effectLst/>
                      </a:endParaRPr>
                    </a:p>
                    <a:p>
                      <a:pPr algn="ctr">
                        <a:lnSpc>
                          <a:spcPct val="107000"/>
                        </a:lnSpc>
                        <a:spcAft>
                          <a:spcPts val="800"/>
                        </a:spcAft>
                      </a:pPr>
                      <a:r>
                        <a:rPr lang="vi-VN" sz="800" kern="0">
                          <a:effectLst/>
                        </a:rPr>
                        <a:t>(2024 - 2025)</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các môn toán (cấu trúc dữ liệu và giải thuật, toán rời rạc, xác suất thống kê..)</a:t>
                      </a:r>
                      <a:endParaRPr lang="vi-VN" sz="800" kern="100">
                        <a:effectLst/>
                      </a:endParaRPr>
                    </a:p>
                    <a:p>
                      <a:pPr algn="ctr">
                        <a:lnSpc>
                          <a:spcPct val="107000"/>
                        </a:lnSpc>
                        <a:spcAft>
                          <a:spcPts val="800"/>
                        </a:spcAft>
                      </a:pPr>
                      <a:r>
                        <a:rPr lang="vi-VN" sz="800" kern="0">
                          <a:effectLst/>
                        </a:rPr>
                        <a:t>Học</a:t>
                      </a:r>
                      <a:r>
                        <a:rPr lang="en-US" sz="800" kern="0">
                          <a:effectLst/>
                        </a:rPr>
                        <a:t> ứng dụng java</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một số môn cơ sở ngành( nhập môn CNPM, kiến trúc máy tính, lý thuyết đồ thị, OOP, CSDL....)</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các môn đại cương và ôn thi bằng tiếng anh ielts</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Kết thúc các môn đại cương và cơ sở ngành,ielts 6,5+</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extLst>
                  <a:ext uri="{0D108BD9-81ED-4DB2-BD59-A6C34878D82A}">
                    <a16:rowId xmlns:a16="http://schemas.microsoft.com/office/drawing/2014/main" val="3545510029"/>
                  </a:ext>
                </a:extLst>
              </a:tr>
              <a:tr h="1416879">
                <a:tc>
                  <a:txBody>
                    <a:bodyPr/>
                    <a:lstStyle/>
                    <a:p>
                      <a:pPr algn="ctr">
                        <a:lnSpc>
                          <a:spcPct val="107000"/>
                        </a:lnSpc>
                        <a:spcAft>
                          <a:spcPts val="800"/>
                        </a:spcAft>
                      </a:pPr>
                      <a:r>
                        <a:rPr lang="vi-VN" sz="800" kern="0">
                          <a:effectLst/>
                        </a:rPr>
                        <a:t>Năm 3</a:t>
                      </a:r>
                      <a:endParaRPr lang="vi-VN" sz="800" kern="100">
                        <a:effectLst/>
                      </a:endParaRPr>
                    </a:p>
                    <a:p>
                      <a:pPr algn="ctr">
                        <a:lnSpc>
                          <a:spcPct val="107000"/>
                        </a:lnSpc>
                        <a:spcAft>
                          <a:spcPts val="800"/>
                        </a:spcAft>
                      </a:pPr>
                      <a:r>
                        <a:rPr lang="vi-VN" sz="800" kern="0">
                          <a:effectLst/>
                        </a:rPr>
                        <a:t>(2025 - 2026)</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chuyên ngành(</a:t>
                      </a:r>
                      <a:r>
                        <a:rPr lang="vi-VN" sz="800" kern="100">
                          <a:effectLst/>
                        </a:rPr>
                        <a:t>Phân tích &amp; thiết kế hệ thống</a:t>
                      </a:r>
                      <a:r>
                        <a:rPr lang="en-US" sz="800" kern="100">
                          <a:effectLst/>
                        </a:rPr>
                        <a:t>, </a:t>
                      </a:r>
                      <a:r>
                        <a:rPr lang="vi-VN" sz="800" kern="100">
                          <a:effectLst/>
                        </a:rPr>
                        <a:t>Lập trình ứng dụng với .NET</a:t>
                      </a:r>
                      <a:r>
                        <a:rPr lang="en-US" sz="800" kern="100">
                          <a:effectLst/>
                        </a:rPr>
                        <a:t>,</a:t>
                      </a:r>
                      <a:r>
                        <a:rPr lang="vi-VN" sz="800" kern="100">
                          <a:effectLst/>
                        </a:rPr>
                        <a:t>….</a:t>
                      </a:r>
                      <a:r>
                        <a:rPr lang="en-US" sz="800" kern="100">
                          <a:effectLst/>
                        </a:rPr>
                        <a:t>)</a:t>
                      </a:r>
                      <a:endParaRPr lang="vi-VN" sz="800" kern="100">
                        <a:effectLst/>
                      </a:endParaRPr>
                    </a:p>
                    <a:p>
                      <a:pPr algn="ctr">
                        <a:lnSpc>
                          <a:spcPct val="107000"/>
                        </a:lnSpc>
                        <a:spcAft>
                          <a:spcPts val="800"/>
                        </a:spcAft>
                      </a:pPr>
                      <a:r>
                        <a:rPr lang="en-US" sz="800" kern="0">
                          <a:effectLst/>
                        </a:rPr>
                        <a:t>Tìm</a:t>
                      </a:r>
                      <a:r>
                        <a:rPr lang="vi-VN" sz="800" kern="0">
                          <a:effectLst/>
                        </a:rPr>
                        <a:t> ý tưởng cho đề tài nghiên cứu khoa học</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chuyên ngành (phân tích thiết kế phần mềm, hệ quản trị csdl,..)</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chuyên ngành (Đảm bảo chất lượng và kiểm thử phần mềm,..)</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Thực hiện đề tài nghiên cứu khoa học (trong</a:t>
                      </a:r>
                      <a:r>
                        <a:rPr lang="en-US" sz="800" kern="0">
                          <a:effectLst/>
                        </a:rPr>
                        <a:t> năm 3</a:t>
                      </a:r>
                      <a:r>
                        <a:rPr lang="vi-VN" sz="800" kern="0">
                          <a:effectLst/>
                        </a:rPr>
                        <a:t>)</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extLst>
                  <a:ext uri="{0D108BD9-81ED-4DB2-BD59-A6C34878D82A}">
                    <a16:rowId xmlns:a16="http://schemas.microsoft.com/office/drawing/2014/main" val="294647185"/>
                  </a:ext>
                </a:extLst>
              </a:tr>
              <a:tr h="868687">
                <a:tc>
                  <a:txBody>
                    <a:bodyPr/>
                    <a:lstStyle/>
                    <a:p>
                      <a:pPr algn="ctr">
                        <a:lnSpc>
                          <a:spcPct val="107000"/>
                        </a:lnSpc>
                        <a:spcAft>
                          <a:spcPts val="800"/>
                        </a:spcAft>
                      </a:pPr>
                      <a:r>
                        <a:rPr lang="vi-VN" sz="800" kern="0">
                          <a:effectLst/>
                        </a:rPr>
                        <a:t>Năm 4</a:t>
                      </a:r>
                      <a:endParaRPr lang="vi-VN" sz="800" kern="100">
                        <a:effectLst/>
                      </a:endParaRPr>
                    </a:p>
                    <a:p>
                      <a:pPr algn="ctr">
                        <a:lnSpc>
                          <a:spcPct val="107000"/>
                        </a:lnSpc>
                        <a:spcAft>
                          <a:spcPts val="800"/>
                        </a:spcAft>
                      </a:pPr>
                      <a:r>
                        <a:rPr lang="vi-VN" sz="800" kern="0">
                          <a:effectLst/>
                        </a:rPr>
                        <a:t>(2026 - 2027)</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chuyên sâu (Niên luận chuyên ngành, nền tảng phát triển ứng dụng,...)</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Học chuyên sâu(lập trình mạng, nền tảng phần mềm nhúng, máy học và ứng dụng)</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Thực tập - thực tế tại công ty doanh nghiệp phần mềm</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Hoàn thành thực tập tại công ty</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extLst>
                  <a:ext uri="{0D108BD9-81ED-4DB2-BD59-A6C34878D82A}">
                    <a16:rowId xmlns:a16="http://schemas.microsoft.com/office/drawing/2014/main" val="2944206061"/>
                  </a:ext>
                </a:extLst>
              </a:tr>
              <a:tr h="713520">
                <a:tc>
                  <a:txBody>
                    <a:bodyPr/>
                    <a:lstStyle/>
                    <a:p>
                      <a:pPr algn="ctr">
                        <a:lnSpc>
                          <a:spcPct val="107000"/>
                        </a:lnSpc>
                        <a:spcAft>
                          <a:spcPts val="800"/>
                        </a:spcAft>
                      </a:pPr>
                      <a:r>
                        <a:rPr lang="vi-VN" sz="800" kern="0">
                          <a:effectLst/>
                        </a:rPr>
                        <a:t>Năm 5</a:t>
                      </a:r>
                      <a:endParaRPr lang="vi-VN" sz="800" kern="100">
                        <a:effectLst/>
                      </a:endParaRPr>
                    </a:p>
                    <a:p>
                      <a:pPr algn="ctr">
                        <a:lnSpc>
                          <a:spcPct val="107000"/>
                        </a:lnSpc>
                        <a:spcAft>
                          <a:spcPts val="800"/>
                        </a:spcAft>
                      </a:pPr>
                      <a:r>
                        <a:rPr lang="vi-VN" sz="800" kern="0">
                          <a:effectLst/>
                        </a:rPr>
                        <a:t>(2027 - 2028)</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Làm luận văn</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gn="ctr">
                        <a:lnSpc>
                          <a:spcPct val="107000"/>
                        </a:lnSpc>
                        <a:spcAft>
                          <a:spcPts val="800"/>
                        </a:spcAft>
                      </a:pPr>
                      <a:r>
                        <a:rPr lang="vi-VN" sz="800" kern="0">
                          <a:effectLst/>
                        </a:rPr>
                        <a:t>Tốt nghiệp</a:t>
                      </a:r>
                      <a:endParaRPr lang="vi-VN" sz="800" kern="10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tc>
                  <a:txBody>
                    <a:bodyPr/>
                    <a:lstStyle/>
                    <a:p>
                      <a:pPr>
                        <a:lnSpc>
                          <a:spcPct val="107000"/>
                        </a:lnSpc>
                      </a:pPr>
                      <a:endParaRPr lang="vi-VN" sz="800" kern="100">
                        <a:effectLst/>
                        <a:latin typeface="Arial" panose="020B0604020202020204" pitchFamily="34" charset="0"/>
                        <a:cs typeface="Times New Roman" panose="02020603050405020304" pitchFamily="18" charset="0"/>
                      </a:endParaRPr>
                    </a:p>
                  </a:txBody>
                  <a:tcPr marL="44818" marR="44818" marT="44818" marB="44818"/>
                </a:tc>
                <a:tc>
                  <a:txBody>
                    <a:bodyPr/>
                    <a:lstStyle/>
                    <a:p>
                      <a:pPr>
                        <a:lnSpc>
                          <a:spcPct val="107000"/>
                        </a:lnSpc>
                        <a:spcAft>
                          <a:spcPts val="800"/>
                        </a:spcAft>
                      </a:pPr>
                      <a:r>
                        <a:rPr lang="vi-VN" sz="800" kern="0" dirty="0">
                          <a:effectLst/>
                        </a:rPr>
                        <a:t>Trước khi ra trường phải tìm đc việc thực tập 1 trong 3 doanh nghiệp trên</a:t>
                      </a:r>
                      <a:endParaRPr lang="vi-VN" sz="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44818" marR="44818" marT="44818" marB="44818"/>
                </a:tc>
                <a:extLst>
                  <a:ext uri="{0D108BD9-81ED-4DB2-BD59-A6C34878D82A}">
                    <a16:rowId xmlns:a16="http://schemas.microsoft.com/office/drawing/2014/main" val="1933630652"/>
                  </a:ext>
                </a:extLst>
              </a:tr>
            </a:tbl>
          </a:graphicData>
        </a:graphic>
      </p:graphicFrame>
    </p:spTree>
    <p:extLst>
      <p:ext uri="{BB962C8B-B14F-4D97-AF65-F5344CB8AC3E}">
        <p14:creationId xmlns:p14="http://schemas.microsoft.com/office/powerpoint/2010/main" val="900865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5D53-9C1E-903A-6E8B-15774E939C88}"/>
              </a:ext>
            </a:extLst>
          </p:cNvPr>
          <p:cNvSpPr>
            <a:spLocks noGrp="1"/>
          </p:cNvSpPr>
          <p:nvPr>
            <p:ph type="ctrTitle"/>
          </p:nvPr>
        </p:nvSpPr>
        <p:spPr>
          <a:xfrm>
            <a:off x="251096" y="1680882"/>
            <a:ext cx="11205713" cy="878294"/>
          </a:xfrm>
        </p:spPr>
        <p:txBody>
          <a:bodyPr>
            <a:noAutofit/>
          </a:bodyPr>
          <a:lstStyle/>
          <a:p>
            <a:r>
              <a:rPr lang="vi-VN" sz="5400" kern="100">
                <a:effectLst/>
                <a:latin typeface="Nunito black" pitchFamily="2" charset="0"/>
                <a:ea typeface="Arial" panose="020B0604020202020204" pitchFamily="34" charset="0"/>
                <a:cs typeface="Arial" panose="020B0604020202020204" pitchFamily="34" charset="0"/>
              </a:rPr>
              <a:t>Nội dung</a:t>
            </a:r>
            <a:endParaRPr lang="vi-VN" sz="5400"/>
          </a:p>
        </p:txBody>
      </p:sp>
      <p:sp>
        <p:nvSpPr>
          <p:cNvPr id="3" name="Subtitle 2">
            <a:extLst>
              <a:ext uri="{FF2B5EF4-FFF2-40B4-BE49-F238E27FC236}">
                <a16:creationId xmlns:a16="http://schemas.microsoft.com/office/drawing/2014/main" id="{B683468A-0727-5554-2DC1-52DDA39C848F}"/>
              </a:ext>
            </a:extLst>
          </p:cNvPr>
          <p:cNvSpPr>
            <a:spLocks noGrp="1"/>
          </p:cNvSpPr>
          <p:nvPr>
            <p:ph type="subTitle" idx="1"/>
          </p:nvPr>
        </p:nvSpPr>
        <p:spPr>
          <a:xfrm>
            <a:off x="385568" y="2910647"/>
            <a:ext cx="11205713" cy="1036706"/>
          </a:xfrm>
        </p:spPr>
        <p:txBody>
          <a:bodyPr>
            <a:normAutofit fontScale="62500" lnSpcReduction="20000"/>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pitchFamily="2" charset="0"/>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black" pitchFamily="2" charset="0"/>
                <a:ea typeface="Nunito SemiBold"/>
                <a:cs typeface="Nunito SemiBold"/>
                <a:sym typeface="Nunito SemiBold"/>
              </a:rPr>
              <a:t>Mục tiêu thực hiện</a:t>
            </a:r>
          </a:p>
          <a:p>
            <a:endParaRPr lang="vi-VN"/>
          </a:p>
        </p:txBody>
      </p:sp>
    </p:spTree>
    <p:extLst>
      <p:ext uri="{BB962C8B-B14F-4D97-AF65-F5344CB8AC3E}">
        <p14:creationId xmlns:p14="http://schemas.microsoft.com/office/powerpoint/2010/main" val="4026228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9DC0-4637-AC27-DF91-6C6EE5E79E55}"/>
              </a:ext>
            </a:extLst>
          </p:cNvPr>
          <p:cNvSpPr>
            <a:spLocks noGrp="1"/>
          </p:cNvSpPr>
          <p:nvPr>
            <p:ph type="title"/>
          </p:nvPr>
        </p:nvSpPr>
        <p:spPr>
          <a:xfrm>
            <a:off x="824752" y="163569"/>
            <a:ext cx="4769224" cy="1325563"/>
          </a:xfrm>
        </p:spPr>
        <p:txBody>
          <a:bodyPr>
            <a:normAutofit/>
          </a:bodyPr>
          <a:lstStyle/>
          <a:p>
            <a:pPr marL="95250" lvl="0" algn="l" rtl="0">
              <a:lnSpc>
                <a:spcPct val="115000"/>
              </a:lnSpc>
              <a:spcBef>
                <a:spcPts val="0"/>
              </a:spcBef>
              <a:spcAft>
                <a:spcPts val="0"/>
              </a:spcAft>
              <a:buClr>
                <a:srgbClr val="27ACE3"/>
              </a:buClr>
              <a:buSzPct val="85000"/>
            </a:pPr>
            <a:r>
              <a:rPr lang="vi-VN">
                <a:solidFill>
                  <a:srgbClr val="27ACE3"/>
                </a:solidFill>
                <a:latin typeface="Nunito black" pitchFamily="2" charset="0"/>
                <a:ea typeface="Nunito SemiBold"/>
                <a:cs typeface="Nunito SemiBold"/>
                <a:sym typeface="Nunito SemiBold"/>
              </a:rPr>
              <a:t>Mục tiêu thực hiện</a:t>
            </a:r>
          </a:p>
        </p:txBody>
      </p:sp>
      <p:sp>
        <p:nvSpPr>
          <p:cNvPr id="4" name="TextBox 3">
            <a:extLst>
              <a:ext uri="{FF2B5EF4-FFF2-40B4-BE49-F238E27FC236}">
                <a16:creationId xmlns:a16="http://schemas.microsoft.com/office/drawing/2014/main" id="{91930DDA-356C-5C12-6090-32BB92602B2A}"/>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SemiBold"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pitchFamily="2" charset="0"/>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black" pitchFamily="2" charset="0"/>
                <a:ea typeface="Nunito SemiBold"/>
                <a:cs typeface="Nunito SemiBold"/>
                <a:sym typeface="Nunito SemiBold"/>
              </a:rPr>
              <a:t>Mục tiêu thực hiện</a:t>
            </a:r>
          </a:p>
        </p:txBody>
      </p:sp>
      <p:sp>
        <p:nvSpPr>
          <p:cNvPr id="5" name="TextBox 4">
            <a:extLst>
              <a:ext uri="{FF2B5EF4-FFF2-40B4-BE49-F238E27FC236}">
                <a16:creationId xmlns:a16="http://schemas.microsoft.com/office/drawing/2014/main" id="{33715FE6-ECDB-B807-6154-DF9E2506CD2F}"/>
              </a:ext>
            </a:extLst>
          </p:cNvPr>
          <p:cNvSpPr txBox="1"/>
          <p:nvPr/>
        </p:nvSpPr>
        <p:spPr>
          <a:xfrm>
            <a:off x="737346" y="2133174"/>
            <a:ext cx="6131858" cy="2954720"/>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vi-VN" kern="100">
                <a:solidFill>
                  <a:srgbClr val="27ACE3"/>
                </a:solidFill>
                <a:effectLst/>
                <a:latin typeface="Nunito SemiBold" pitchFamily="2" charset="0"/>
                <a:ea typeface="Arial" panose="020B0604020202020204" pitchFamily="34" charset="0"/>
                <a:cs typeface="Arial" panose="020B0604020202020204" pitchFamily="34" charset="0"/>
              </a:rPr>
              <a:t>Đạt tấm bằng loại giỏi trở lên </a:t>
            </a:r>
            <a:endParaRPr lang="vi-VN"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a:solidFill>
                  <a:srgbClr val="27ACE3"/>
                </a:solidFill>
                <a:effectLst/>
                <a:latin typeface="Nunito SemiBold" pitchFamily="2" charset="0"/>
                <a:ea typeface="Arial" panose="020B0604020202020204" pitchFamily="34" charset="0"/>
                <a:cs typeface="Arial" panose="020B0604020202020204" pitchFamily="34" charset="0"/>
              </a:rPr>
              <a:t>Thành thạo ngôn ngữ: tiếng anh, trung,..</a:t>
            </a:r>
            <a:endParaRPr lang="vi-VN"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a:solidFill>
                  <a:srgbClr val="27ACE3"/>
                </a:solidFill>
                <a:effectLst/>
                <a:latin typeface="Nunito SemiBold" pitchFamily="2" charset="0"/>
                <a:ea typeface="Arial" panose="020B0604020202020204" pitchFamily="34" charset="0"/>
                <a:cs typeface="Arial" panose="020B0604020202020204" pitchFamily="34" charset="0"/>
              </a:rPr>
              <a:t>Tìm việc đc vị trí công việc thực tập cho cty IT trước khi ra trường</a:t>
            </a:r>
            <a:endParaRPr lang="vi-VN"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a:solidFill>
                  <a:srgbClr val="27ACE3"/>
                </a:solidFill>
                <a:effectLst/>
                <a:latin typeface="Nunito SemiBold" pitchFamily="2" charset="0"/>
                <a:ea typeface="Arial" panose="020B0604020202020204" pitchFamily="34" charset="0"/>
                <a:cs typeface="Arial" panose="020B0604020202020204" pitchFamily="34" charset="0"/>
              </a:rPr>
              <a:t>Tích lũy kinh nghiệm thực tế  </a:t>
            </a:r>
            <a:r>
              <a:rPr lang="en-US" kern="100">
                <a:solidFill>
                  <a:srgbClr val="27ACE3"/>
                </a:solidFill>
                <a:effectLst/>
                <a:latin typeface="Nunito SemiBold" pitchFamily="2" charset="0"/>
                <a:ea typeface="Arial" panose="020B0604020202020204" pitchFamily="34" charset="0"/>
                <a:cs typeface="Arial" panose="020B0604020202020204" pitchFamily="34" charset="0"/>
              </a:rPr>
              <a:t>từ các công ty khi đi làm thực tập</a:t>
            </a:r>
            <a:endParaRPr lang="vi-VN"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kern="100">
                <a:solidFill>
                  <a:srgbClr val="27ACE3"/>
                </a:solidFill>
                <a:effectLst/>
                <a:latin typeface="Nunito SemiBold" pitchFamily="2" charset="0"/>
                <a:ea typeface="Arial" panose="020B0604020202020204" pitchFamily="34" charset="0"/>
                <a:cs typeface="Arial" panose="020B0604020202020204" pitchFamily="34" charset="0"/>
              </a:rPr>
              <a:t>Trao dồi bản thân qua từng ngày</a:t>
            </a:r>
            <a:endParaRPr lang="vi-VN" kern="10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a:solidFill>
                  <a:srgbClr val="27ACE3"/>
                </a:solidFill>
                <a:effectLst/>
                <a:latin typeface="Nunito SemiBold" pitchFamily="2" charset="0"/>
                <a:ea typeface="Arial" panose="020B0604020202020204" pitchFamily="34" charset="0"/>
                <a:cs typeface="Arial" panose="020B0604020202020204" pitchFamily="34" charset="0"/>
              </a:rPr>
              <a:t>Mức lương 1000$ trở lên  trước khi 30 tuổi</a:t>
            </a:r>
            <a:endParaRPr lang="vi-VN" kern="10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12115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78F4-83C8-569C-BD88-E78C70E74E5F}"/>
              </a:ext>
            </a:extLst>
          </p:cNvPr>
          <p:cNvSpPr>
            <a:spLocks noGrp="1"/>
          </p:cNvSpPr>
          <p:nvPr>
            <p:ph type="title"/>
          </p:nvPr>
        </p:nvSpPr>
        <p:spPr/>
        <p:txBody>
          <a:bodyPr/>
          <a:lstStyle/>
          <a:p>
            <a:r>
              <a:rPr lang="vi" sz="3600">
                <a:solidFill>
                  <a:srgbClr val="27ACE3"/>
                </a:solidFill>
                <a:latin typeface="Nunito Black"/>
                <a:ea typeface="Nunito Black"/>
                <a:cs typeface="Nunito Black"/>
                <a:sym typeface="Nunito Black"/>
              </a:rPr>
              <a:t>NGUỒN TÀI LIỆU THAM KHẢO</a:t>
            </a:r>
            <a:endParaRPr lang="vi-VN">
              <a:solidFill>
                <a:srgbClr val="27ACE3"/>
              </a:solidFill>
            </a:endParaRPr>
          </a:p>
        </p:txBody>
      </p:sp>
      <p:sp>
        <p:nvSpPr>
          <p:cNvPr id="7" name="TextBox 6">
            <a:extLst>
              <a:ext uri="{FF2B5EF4-FFF2-40B4-BE49-F238E27FC236}">
                <a16:creationId xmlns:a16="http://schemas.microsoft.com/office/drawing/2014/main" id="{B6190EA9-454A-091E-A8FA-254415641E36}"/>
              </a:ext>
            </a:extLst>
          </p:cNvPr>
          <p:cNvSpPr txBox="1"/>
          <p:nvPr/>
        </p:nvSpPr>
        <p:spPr>
          <a:xfrm>
            <a:off x="838200" y="1817737"/>
            <a:ext cx="6098240" cy="1280094"/>
          </a:xfrm>
          <a:prstGeom prst="rect">
            <a:avLst/>
          </a:prstGeom>
          <a:noFill/>
        </p:spPr>
        <p:txBody>
          <a:bodyPr wrap="square">
            <a:spAutoFit/>
          </a:bodyPr>
          <a:lstStyle/>
          <a:p>
            <a:pPr>
              <a:lnSpc>
                <a:spcPct val="107000"/>
              </a:lnSpc>
              <a:spcAft>
                <a:spcPts val="800"/>
              </a:spcAft>
            </a:pPr>
            <a:r>
              <a:rPr lang="vi-VN" sz="2000" u="sng" kern="100">
                <a:solidFill>
                  <a:srgbClr val="467886"/>
                </a:solidFill>
                <a:effectLst/>
                <a:latin typeface="Nunito SemiBold" pitchFamily="2" charset="0"/>
                <a:ea typeface="Arial" panose="020B0604020202020204" pitchFamily="34" charset="0"/>
                <a:cs typeface="Arial" panose="020B0604020202020204" pitchFamily="34" charset="0"/>
                <a:hlinkClick r:id="rId2"/>
              </a:rPr>
              <a:t>https://career.vng.com.vn/vi/tim-kiem-viec-lam</a:t>
            </a:r>
            <a:endParaRPr lang="vi-VN" sz="2000" kern="100">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sz="2000" u="sng" kern="100">
                <a:solidFill>
                  <a:srgbClr val="467886"/>
                </a:solidFill>
                <a:effectLst/>
                <a:latin typeface="Nunito SemiBold" pitchFamily="2" charset="0"/>
                <a:ea typeface="Arial" panose="020B0604020202020204" pitchFamily="34" charset="0"/>
                <a:cs typeface="Arial" panose="020B0604020202020204" pitchFamily="34" charset="0"/>
                <a:hlinkClick r:id="rId3"/>
              </a:rPr>
              <a:t>https://careers.kms-technology.com/job/</a:t>
            </a:r>
            <a:endParaRPr lang="vi-VN" sz="2000" kern="100">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sz="2000" u="sng" kern="100">
                <a:solidFill>
                  <a:srgbClr val="467886"/>
                </a:solidFill>
                <a:effectLst/>
                <a:latin typeface="Nunito SemiBold" pitchFamily="2" charset="0"/>
                <a:ea typeface="Arial" panose="020B0604020202020204" pitchFamily="34" charset="0"/>
                <a:cs typeface="Arial" panose="020B0604020202020204" pitchFamily="34" charset="0"/>
                <a:hlinkClick r:id="rId4"/>
              </a:rPr>
              <a:t>https://www.ptnglobalcorp.com/</a:t>
            </a:r>
            <a:endParaRPr lang="vi-VN" sz="2000" kern="100">
              <a:effectLst/>
              <a:latin typeface="Nunito SemiBold"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95924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981F-8DDB-4942-9095-1A301A93096A}"/>
              </a:ext>
            </a:extLst>
          </p:cNvPr>
          <p:cNvSpPr>
            <a:spLocks noGrp="1"/>
          </p:cNvSpPr>
          <p:nvPr>
            <p:ph type="ctrTitle"/>
          </p:nvPr>
        </p:nvSpPr>
        <p:spPr/>
        <p:txBody>
          <a:bodyPr/>
          <a:lstStyle/>
          <a:p>
            <a:r>
              <a:rPr lang="en-US"/>
              <a:t>CÁM ƠN</a:t>
            </a:r>
          </a:p>
        </p:txBody>
      </p:sp>
      <p:sp>
        <p:nvSpPr>
          <p:cNvPr id="3" name="Subtitle 2">
            <a:extLst>
              <a:ext uri="{FF2B5EF4-FFF2-40B4-BE49-F238E27FC236}">
                <a16:creationId xmlns:a16="http://schemas.microsoft.com/office/drawing/2014/main" id="{E3DE8CBC-CC0F-41DD-9762-03FD26D3B012}"/>
              </a:ext>
            </a:extLst>
          </p:cNvPr>
          <p:cNvSpPr>
            <a:spLocks noGrp="1"/>
          </p:cNvSpPr>
          <p:nvPr>
            <p:ph type="subTitle" idx="1"/>
          </p:nvPr>
        </p:nvSpPr>
        <p:spPr/>
        <p:txBody>
          <a:bodyPr/>
          <a:lstStyle/>
          <a:p>
            <a:r>
              <a:rPr lang="en-US"/>
              <a:t>Thank you</a:t>
            </a:r>
          </a:p>
        </p:txBody>
      </p:sp>
    </p:spTree>
    <p:extLst>
      <p:ext uri="{BB962C8B-B14F-4D97-AF65-F5344CB8AC3E}">
        <p14:creationId xmlns:p14="http://schemas.microsoft.com/office/powerpoint/2010/main" val="131648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5D53-9C1E-903A-6E8B-15774E939C88}"/>
              </a:ext>
            </a:extLst>
          </p:cNvPr>
          <p:cNvSpPr>
            <a:spLocks noGrp="1"/>
          </p:cNvSpPr>
          <p:nvPr>
            <p:ph type="ctrTitle"/>
          </p:nvPr>
        </p:nvSpPr>
        <p:spPr>
          <a:xfrm>
            <a:off x="251096" y="1680882"/>
            <a:ext cx="11205713" cy="878294"/>
          </a:xfrm>
        </p:spPr>
        <p:txBody>
          <a:bodyPr>
            <a:noAutofit/>
          </a:bodyPr>
          <a:lstStyle/>
          <a:p>
            <a:r>
              <a:rPr lang="vi-VN" sz="5400" kern="100">
                <a:effectLst/>
                <a:latin typeface="Nunito black" pitchFamily="2" charset="0"/>
                <a:ea typeface="Arial" panose="020B0604020202020204" pitchFamily="34" charset="0"/>
                <a:cs typeface="Arial" panose="020B0604020202020204" pitchFamily="34" charset="0"/>
              </a:rPr>
              <a:t>Nội dung</a:t>
            </a:r>
            <a:endParaRPr lang="vi-VN" sz="5400"/>
          </a:p>
        </p:txBody>
      </p:sp>
      <p:sp>
        <p:nvSpPr>
          <p:cNvPr id="3" name="Subtitle 2">
            <a:extLst>
              <a:ext uri="{FF2B5EF4-FFF2-40B4-BE49-F238E27FC236}">
                <a16:creationId xmlns:a16="http://schemas.microsoft.com/office/drawing/2014/main" id="{B683468A-0727-5554-2DC1-52DDA39C848F}"/>
              </a:ext>
            </a:extLst>
          </p:cNvPr>
          <p:cNvSpPr>
            <a:spLocks noGrp="1"/>
          </p:cNvSpPr>
          <p:nvPr>
            <p:ph type="subTitle" idx="1"/>
          </p:nvPr>
        </p:nvSpPr>
        <p:spPr>
          <a:xfrm>
            <a:off x="385568" y="2910647"/>
            <a:ext cx="11205713" cy="1036706"/>
          </a:xfrm>
        </p:spPr>
        <p:txBody>
          <a:bodyPr>
            <a:normAutofit fontScale="62500" lnSpcReduction="20000"/>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a:ea typeface="Nunito SemiBold"/>
                <a:cs typeface="Nunito SemiBold"/>
                <a:sym typeface="Nunito SemiBold"/>
              </a:rPr>
              <a:t>Mục tiêu thực hiện</a:t>
            </a:r>
          </a:p>
          <a:p>
            <a:endParaRPr lang="vi-VN"/>
          </a:p>
        </p:txBody>
      </p:sp>
    </p:spTree>
    <p:extLst>
      <p:ext uri="{BB962C8B-B14F-4D97-AF65-F5344CB8AC3E}">
        <p14:creationId xmlns:p14="http://schemas.microsoft.com/office/powerpoint/2010/main" val="1888005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5D53-9C1E-903A-6E8B-15774E939C88}"/>
              </a:ext>
            </a:extLst>
          </p:cNvPr>
          <p:cNvSpPr>
            <a:spLocks noGrp="1"/>
          </p:cNvSpPr>
          <p:nvPr>
            <p:ph type="ctrTitle"/>
          </p:nvPr>
        </p:nvSpPr>
        <p:spPr>
          <a:xfrm>
            <a:off x="251096" y="1680882"/>
            <a:ext cx="11205713" cy="878294"/>
          </a:xfrm>
        </p:spPr>
        <p:txBody>
          <a:bodyPr>
            <a:noAutofit/>
          </a:bodyPr>
          <a:lstStyle/>
          <a:p>
            <a:r>
              <a:rPr lang="vi-VN" sz="5400" kern="100">
                <a:effectLst/>
                <a:latin typeface="Nunito black" pitchFamily="2" charset="0"/>
                <a:ea typeface="Arial" panose="020B0604020202020204" pitchFamily="34" charset="0"/>
                <a:cs typeface="Arial" panose="020B0604020202020204" pitchFamily="34" charset="0"/>
              </a:rPr>
              <a:t>Nội dung</a:t>
            </a:r>
            <a:endParaRPr lang="vi-VN" sz="5400"/>
          </a:p>
        </p:txBody>
      </p:sp>
      <p:sp>
        <p:nvSpPr>
          <p:cNvPr id="3" name="Subtitle 2">
            <a:extLst>
              <a:ext uri="{FF2B5EF4-FFF2-40B4-BE49-F238E27FC236}">
                <a16:creationId xmlns:a16="http://schemas.microsoft.com/office/drawing/2014/main" id="{B683468A-0727-5554-2DC1-52DDA39C848F}"/>
              </a:ext>
            </a:extLst>
          </p:cNvPr>
          <p:cNvSpPr>
            <a:spLocks noGrp="1"/>
          </p:cNvSpPr>
          <p:nvPr>
            <p:ph type="subTitle" idx="1"/>
          </p:nvPr>
        </p:nvSpPr>
        <p:spPr>
          <a:xfrm>
            <a:off x="385568" y="2910647"/>
            <a:ext cx="11205713" cy="1036706"/>
          </a:xfrm>
        </p:spPr>
        <p:txBody>
          <a:bodyPr>
            <a:normAutofit fontScale="62500" lnSpcReduction="20000"/>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black"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3200">
                <a:solidFill>
                  <a:srgbClr val="27ACE3"/>
                </a:solidFill>
                <a:latin typeface="Nunito SemiBold"/>
                <a:ea typeface="Nunito SemiBold"/>
                <a:cs typeface="Nunito SemiBold"/>
                <a:sym typeface="Nunito SemiBold"/>
              </a:rPr>
              <a:t>Mục tiêu thực hiện</a:t>
            </a:r>
          </a:p>
          <a:p>
            <a:endParaRPr lang="vi-VN"/>
          </a:p>
        </p:txBody>
      </p:sp>
    </p:spTree>
    <p:extLst>
      <p:ext uri="{BB962C8B-B14F-4D97-AF65-F5344CB8AC3E}">
        <p14:creationId xmlns:p14="http://schemas.microsoft.com/office/powerpoint/2010/main" val="2908111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770964" y="698744"/>
            <a:ext cx="4150659" cy="724906"/>
          </a:xfrm>
        </p:spPr>
        <p:txBody>
          <a:bodyPr>
            <a:normAutofit fontScale="90000"/>
          </a:bodyPr>
          <a:lstStyle/>
          <a:p>
            <a:r>
              <a:rPr lang="vi-VN">
                <a:latin typeface="Nunito SemiBold" pitchFamily="2" charset="0"/>
              </a:rPr>
              <a:t>VNG </a:t>
            </a:r>
            <a:r>
              <a:rPr lang="vi-VN" dirty="0">
                <a:latin typeface="Nunito SemiBold" pitchFamily="2" charset="0"/>
              </a:rPr>
              <a:t>Corporation:</a:t>
            </a:r>
            <a:br>
              <a:rPr lang="vi-VN" dirty="0">
                <a:latin typeface="Nunito SemiBold" pitchFamily="2" charset="0"/>
              </a:rPr>
            </a:br>
            <a:endParaRPr lang="en-US">
              <a:latin typeface="Nunito SemiBold" pitchFamily="2" charset="0"/>
            </a:endParaRPr>
          </a:p>
        </p:txBody>
      </p:sp>
      <p:sp>
        <p:nvSpPr>
          <p:cNvPr id="5" name="TextBox 4">
            <a:extLst>
              <a:ext uri="{FF2B5EF4-FFF2-40B4-BE49-F238E27FC236}">
                <a16:creationId xmlns:a16="http://schemas.microsoft.com/office/drawing/2014/main" id="{CC0EF503-F52D-F65F-B1EC-318D4F98A691}"/>
              </a:ext>
            </a:extLst>
          </p:cNvPr>
          <p:cNvSpPr txBox="1"/>
          <p:nvPr/>
        </p:nvSpPr>
        <p:spPr>
          <a:xfrm>
            <a:off x="555812" y="1101051"/>
            <a:ext cx="6098240" cy="1580754"/>
          </a:xfrm>
          <a:prstGeom prst="rect">
            <a:avLst/>
          </a:prstGeom>
          <a:noFill/>
        </p:spPr>
        <p:txBody>
          <a:bodyPr wrap="square">
            <a:spAutoFit/>
          </a:bodyPr>
          <a:lstStyle/>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Vị trí:</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Software Engineer, Back End.</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Địa điểm: </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Hồ Chí Minh.</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3B42FD9-C069-AE4E-33BA-B701BA1D9673}"/>
              </a:ext>
            </a:extLst>
          </p:cNvPr>
          <p:cNvSpPr txBox="1"/>
          <p:nvPr/>
        </p:nvSpPr>
        <p:spPr>
          <a:xfrm>
            <a:off x="587468" y="3437115"/>
            <a:ext cx="7301751" cy="1478162"/>
          </a:xfrm>
          <a:prstGeom prst="rect">
            <a:avLst/>
          </a:prstGeom>
          <a:noFill/>
        </p:spPr>
        <p:txBody>
          <a:bodyPr wrap="square">
            <a:spAutoFit/>
          </a:bodyPr>
          <a:lstStyle/>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Kiến thức:</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Có ít nhất 2 năm kinh nghiệm làm kỹ sư phần mềm trong môi trường phát triển phức tạp cấp doanh nghiệp</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Kinh nghiệm với cơ sở dữ liệu quan hệ và không quan hệ</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pic>
        <p:nvPicPr>
          <p:cNvPr id="1026" name="Picture 2" descr="VINA GAME TECHNOLOGY GROUP (VNG Campus) | Nam Thủy Corp">
            <a:extLst>
              <a:ext uri="{FF2B5EF4-FFF2-40B4-BE49-F238E27FC236}">
                <a16:creationId xmlns:a16="http://schemas.microsoft.com/office/drawing/2014/main" id="{C103C97A-2F4E-208E-6732-8ABAA28FB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700" y="437406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ông Ty Công Nghệ VNG Corporation Tuyển Dụng Thực Tập Sinh Product  Operation - iVolunteer.vn">
            <a:extLst>
              <a:ext uri="{FF2B5EF4-FFF2-40B4-BE49-F238E27FC236}">
                <a16:creationId xmlns:a16="http://schemas.microsoft.com/office/drawing/2014/main" id="{4DA08B8C-A790-2E37-BBF5-64F37F1E5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4387" y="2179076"/>
            <a:ext cx="2717987" cy="1743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F48E039-25AC-5F70-AF54-17800876925E}"/>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black"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Mục tiêu thực hiện</a:t>
            </a:r>
          </a:p>
        </p:txBody>
      </p:sp>
    </p:spTree>
    <p:extLst>
      <p:ext uri="{BB962C8B-B14F-4D97-AF65-F5344CB8AC3E}">
        <p14:creationId xmlns:p14="http://schemas.microsoft.com/office/powerpoint/2010/main" val="27062058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770964" y="698744"/>
            <a:ext cx="4150659" cy="724906"/>
          </a:xfrm>
        </p:spPr>
        <p:txBody>
          <a:bodyPr>
            <a:normAutofit fontScale="90000"/>
          </a:bodyPr>
          <a:lstStyle/>
          <a:p>
            <a:r>
              <a:rPr lang="vi-VN" dirty="0">
                <a:latin typeface="Nunito SemiBold" pitchFamily="2" charset="0"/>
              </a:rPr>
              <a:t>VNG Corporation:</a:t>
            </a:r>
            <a:br>
              <a:rPr lang="vi-VN" dirty="0">
                <a:latin typeface="Nunito SemiBold" pitchFamily="2" charset="0"/>
              </a:rPr>
            </a:br>
            <a:endParaRPr lang="en-US" dirty="0">
              <a:latin typeface="Nunito SemiBold" pitchFamily="2" charset="0"/>
            </a:endParaRPr>
          </a:p>
        </p:txBody>
      </p:sp>
      <p:sp>
        <p:nvSpPr>
          <p:cNvPr id="7" name="TextBox 6">
            <a:extLst>
              <a:ext uri="{FF2B5EF4-FFF2-40B4-BE49-F238E27FC236}">
                <a16:creationId xmlns:a16="http://schemas.microsoft.com/office/drawing/2014/main" id="{23B42FD9-C069-AE4E-33BA-B701BA1D9673}"/>
              </a:ext>
            </a:extLst>
          </p:cNvPr>
          <p:cNvSpPr txBox="1"/>
          <p:nvPr/>
        </p:nvSpPr>
        <p:spPr>
          <a:xfrm>
            <a:off x="448237" y="2257228"/>
            <a:ext cx="7301751" cy="2572435"/>
          </a:xfrm>
          <a:prstGeom prst="rect">
            <a:avLst/>
          </a:prstGeom>
          <a:noFill/>
        </p:spPr>
        <p:txBody>
          <a:bodyPr wrap="square">
            <a:spAutoFit/>
          </a:bodyPr>
          <a:lstStyle/>
          <a:p>
            <a:pPr algn="just">
              <a:lnSpc>
                <a:spcPct val="107000"/>
              </a:lnSpc>
              <a:spcAft>
                <a:spcPts val="800"/>
              </a:spcAft>
            </a:pPr>
            <a:r>
              <a:rPr lang="vi-VN" b="1" kern="0" dirty="0">
                <a:solidFill>
                  <a:srgbClr val="27ACE3"/>
                </a:solidFill>
                <a:effectLst/>
                <a:latin typeface="Nunito black" pitchFamily="2" charset="0"/>
                <a:ea typeface="Times New Roman" panose="02020603050405020304" pitchFamily="18" charset="0"/>
                <a:cs typeface="Arial" panose="020B0604020202020204" pitchFamily="34" charset="0"/>
              </a:rPr>
              <a:t>Kỹ </a:t>
            </a: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năng:</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vi-VN" kern="0" dirty="0">
                <a:solidFill>
                  <a:srgbClr val="27ACE3"/>
                </a:solidFill>
                <a:effectLst/>
                <a:latin typeface="Nunito SemiBold" pitchFamily="2" charset="0"/>
                <a:ea typeface="Times New Roman" panose="02020603050405020304" pitchFamily="18" charset="0"/>
                <a:cs typeface="Arial" panose="020B0604020202020204" pitchFamily="34" charset="0"/>
              </a:rPr>
              <a:t>Kỹ năng tổng hợp và phân tích báo cáo.</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vi-VN" kern="0" dirty="0">
                <a:solidFill>
                  <a:srgbClr val="27ACE3"/>
                </a:solidFill>
                <a:effectLst/>
                <a:latin typeface="Nunito SemiBold" pitchFamily="2" charset="0"/>
                <a:ea typeface="Times New Roman" panose="02020603050405020304" pitchFamily="18" charset="0"/>
                <a:cs typeface="Arial" panose="020B0604020202020204" pitchFamily="34" charset="0"/>
              </a:rPr>
              <a:t>Kỹ năng làm việc nhóm, có tinh thần đồng đội cao.</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algn="just">
              <a:lnSpc>
                <a:spcPct val="107000"/>
              </a:lnSpc>
              <a:spcAft>
                <a:spcPts val="800"/>
              </a:spcAft>
            </a:pPr>
            <a:r>
              <a:rPr lang="vi-VN" b="1" kern="100" dirty="0">
                <a:solidFill>
                  <a:srgbClr val="27ACE3"/>
                </a:solidFill>
                <a:effectLst/>
                <a:latin typeface="Nunito black" pitchFamily="2" charset="-93"/>
                <a:ea typeface="Arial" panose="020B0604020202020204" pitchFamily="34" charset="0"/>
                <a:cs typeface="Arial" panose="020B0604020202020204" pitchFamily="34" charset="0"/>
              </a:rPr>
              <a:t>Thái độ yêu cầu:</a:t>
            </a:r>
            <a:endParaRPr lang="vi-VN" kern="100" dirty="0">
              <a:solidFill>
                <a:srgbClr val="27ACE3"/>
              </a:solidFill>
              <a:effectLst/>
              <a:latin typeface="Nunito black" pitchFamily="2" charset="-93"/>
              <a:ea typeface="Arial" panose="020B060402020202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vi-VN" kern="0" dirty="0">
                <a:solidFill>
                  <a:srgbClr val="27ACE3"/>
                </a:solidFill>
                <a:effectLst/>
                <a:latin typeface="Nunito SemiBold" pitchFamily="2" charset="0"/>
                <a:ea typeface="Times New Roman" panose="02020603050405020304" pitchFamily="18" charset="0"/>
                <a:cs typeface="Arial" panose="020B0604020202020204" pitchFamily="34" charset="0"/>
              </a:rPr>
              <a:t>Nhiệt tình, sẵn sàng tiếp thu kiến thức và lĩnh vực mới.</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vi-VN" kern="0" dirty="0">
                <a:solidFill>
                  <a:srgbClr val="27ACE3"/>
                </a:solidFill>
                <a:effectLst/>
                <a:latin typeface="Nunito SemiBold" pitchFamily="2" charset="0"/>
                <a:ea typeface="Times New Roman" panose="02020603050405020304" pitchFamily="18" charset="0"/>
                <a:cs typeface="Arial" panose="020B0604020202020204" pitchFamily="34" charset="0"/>
              </a:rPr>
              <a:t>Trung thực, cẩn trọng, nhiệt tình trong công việc và có khả năng chịu được áp lực cao.</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pic>
        <p:nvPicPr>
          <p:cNvPr id="1026" name="Picture 2" descr="VINA GAME TECHNOLOGY GROUP (VNG Campus) | Nam Thủy Corp">
            <a:extLst>
              <a:ext uri="{FF2B5EF4-FFF2-40B4-BE49-F238E27FC236}">
                <a16:creationId xmlns:a16="http://schemas.microsoft.com/office/drawing/2014/main" id="{C103C97A-2F4E-208E-6732-8ABAA28FB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388" y="450454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ông Ty Công Nghệ VNG Corporation Tuyển Dụng Thực Tập Sinh Product  Operation - iVolunteer.vn">
            <a:extLst>
              <a:ext uri="{FF2B5EF4-FFF2-40B4-BE49-F238E27FC236}">
                <a16:creationId xmlns:a16="http://schemas.microsoft.com/office/drawing/2014/main" id="{4DA08B8C-A790-2E37-BBF5-64F37F1E5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4388" y="2397578"/>
            <a:ext cx="2717987" cy="1743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F48E039-25AC-5F70-AF54-17800876925E}"/>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black"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Mục tiêu thực hiện</a:t>
            </a:r>
          </a:p>
        </p:txBody>
      </p:sp>
    </p:spTree>
    <p:extLst>
      <p:ext uri="{BB962C8B-B14F-4D97-AF65-F5344CB8AC3E}">
        <p14:creationId xmlns:p14="http://schemas.microsoft.com/office/powerpoint/2010/main" val="3680741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7F5D-3A0F-242F-A5C1-5255C39B853B}"/>
              </a:ext>
            </a:extLst>
          </p:cNvPr>
          <p:cNvSpPr>
            <a:spLocks noGrp="1"/>
          </p:cNvSpPr>
          <p:nvPr>
            <p:ph type="title"/>
          </p:nvPr>
        </p:nvSpPr>
        <p:spPr>
          <a:xfrm>
            <a:off x="838200" y="215153"/>
            <a:ext cx="3397624" cy="1290917"/>
          </a:xfrm>
        </p:spPr>
        <p:txBody>
          <a:bodyPr>
            <a:normAutofit/>
          </a:bodyPr>
          <a:lstStyle/>
          <a:p>
            <a:r>
              <a:rPr lang="vi-VN" sz="3200" b="1" kern="100">
                <a:effectLst/>
                <a:latin typeface="Nunito SemiBold" pitchFamily="2" charset="0"/>
                <a:ea typeface="Arial" panose="020B0604020202020204" pitchFamily="34" charset="0"/>
                <a:cs typeface="Arial" panose="020B0604020202020204" pitchFamily="34" charset="0"/>
              </a:rPr>
              <a:t>PTN GLOBAL</a:t>
            </a:r>
            <a:endParaRPr lang="vi-VN" sz="5400">
              <a:latin typeface="Nunito SemiBold" pitchFamily="2" charset="0"/>
            </a:endParaRPr>
          </a:p>
        </p:txBody>
      </p:sp>
      <p:sp>
        <p:nvSpPr>
          <p:cNvPr id="5" name="TextBox 4">
            <a:extLst>
              <a:ext uri="{FF2B5EF4-FFF2-40B4-BE49-F238E27FC236}">
                <a16:creationId xmlns:a16="http://schemas.microsoft.com/office/drawing/2014/main" id="{C24D32B1-CF7A-3AD2-99FE-7ECFB39E7A2F}"/>
              </a:ext>
            </a:extLst>
          </p:cNvPr>
          <p:cNvSpPr txBox="1"/>
          <p:nvPr/>
        </p:nvSpPr>
        <p:spPr>
          <a:xfrm>
            <a:off x="613285" y="1325054"/>
            <a:ext cx="6189008" cy="1580754"/>
          </a:xfrm>
          <a:prstGeom prst="rect">
            <a:avLst/>
          </a:prstGeom>
          <a:noFill/>
        </p:spPr>
        <p:txBody>
          <a:bodyPr wrap="square">
            <a:spAutoFit/>
          </a:bodyPr>
          <a:lstStyle/>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Địa điểm: </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TP Cần Thơ, TP Hồ Chí Minh</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Vị trí:</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Mid-level/Senior QA Engineer, Junior QA Engineer:</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4B4AD94-E957-4B51-054C-261E55F3FE45}"/>
              </a:ext>
            </a:extLst>
          </p:cNvPr>
          <p:cNvSpPr txBox="1"/>
          <p:nvPr/>
        </p:nvSpPr>
        <p:spPr>
          <a:xfrm>
            <a:off x="499762" y="3684752"/>
            <a:ext cx="7695080" cy="1375569"/>
          </a:xfrm>
          <a:prstGeom prst="rect">
            <a:avLst/>
          </a:prstGeom>
          <a:noFill/>
        </p:spPr>
        <p:txBody>
          <a:bodyPr wrap="square">
            <a:spAutoFit/>
          </a:bodyPr>
          <a:lstStyle/>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Kiến thức:</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vi-VN" i="1" kern="0" dirty="0">
                <a:solidFill>
                  <a:srgbClr val="27ACE3"/>
                </a:solidFill>
                <a:effectLst/>
                <a:latin typeface="Nunito SemiBold" pitchFamily="2" charset="0"/>
                <a:ea typeface="Times New Roman" panose="02020603050405020304" pitchFamily="18" charset="0"/>
                <a:cs typeface="Arial" panose="020B0604020202020204" pitchFamily="34" charset="0"/>
              </a:rPr>
              <a:t>Kiến thức:</a:t>
            </a:r>
            <a:r>
              <a:rPr lang="vi-VN" kern="0" dirty="0">
                <a:solidFill>
                  <a:srgbClr val="27ACE3"/>
                </a:solidFill>
                <a:effectLst/>
                <a:latin typeface="Nunito SemiBold" pitchFamily="2" charset="0"/>
                <a:ea typeface="Times New Roman" panose="02020603050405020304" pitchFamily="18" charset="0"/>
                <a:cs typeface="Arial" panose="020B0604020202020204" pitchFamily="34" charset="0"/>
              </a:rPr>
              <a:t> </a:t>
            </a: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Vững chắc về lập trình hướng đối tượng, Cơ sở dữ liệu quan hệ, Có kiến thức về một trong những công nghệ chính(reactjS, .NET, python, java,...).</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pic>
        <p:nvPicPr>
          <p:cNvPr id="2050" name="Picture 2" descr="PTN Global | Can Tho">
            <a:extLst>
              <a:ext uri="{FF2B5EF4-FFF2-40B4-BE49-F238E27FC236}">
                <a16:creationId xmlns:a16="http://schemas.microsoft.com/office/drawing/2014/main" id="{B6F8D26D-56D5-6097-97C9-8C7E3D507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825" y="2019932"/>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TN Global - The English hour, one of activities at PTN,... | Facebook">
            <a:extLst>
              <a:ext uri="{FF2B5EF4-FFF2-40B4-BE49-F238E27FC236}">
                <a16:creationId xmlns:a16="http://schemas.microsoft.com/office/drawing/2014/main" id="{56107F06-2239-077C-15D9-0A69DECBE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861" y="4278023"/>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DD28E05-BD84-348F-CEDD-15706DE1E219}"/>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black"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Mục tiêu thực hiện</a:t>
            </a:r>
          </a:p>
        </p:txBody>
      </p:sp>
    </p:spTree>
    <p:extLst>
      <p:ext uri="{BB962C8B-B14F-4D97-AF65-F5344CB8AC3E}">
        <p14:creationId xmlns:p14="http://schemas.microsoft.com/office/powerpoint/2010/main" val="1714861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7F5D-3A0F-242F-A5C1-5255C39B853B}"/>
              </a:ext>
            </a:extLst>
          </p:cNvPr>
          <p:cNvSpPr>
            <a:spLocks noGrp="1"/>
          </p:cNvSpPr>
          <p:nvPr>
            <p:ph type="title"/>
          </p:nvPr>
        </p:nvSpPr>
        <p:spPr>
          <a:xfrm>
            <a:off x="838200" y="215153"/>
            <a:ext cx="3397624" cy="1290917"/>
          </a:xfrm>
        </p:spPr>
        <p:txBody>
          <a:bodyPr>
            <a:normAutofit/>
          </a:bodyPr>
          <a:lstStyle/>
          <a:p>
            <a:r>
              <a:rPr lang="vi-VN" sz="3200" b="1" kern="100" dirty="0">
                <a:effectLst/>
                <a:latin typeface="Nunito SemiBold" pitchFamily="2" charset="0"/>
                <a:ea typeface="Arial" panose="020B0604020202020204" pitchFamily="34" charset="0"/>
                <a:cs typeface="Arial" panose="020B0604020202020204" pitchFamily="34" charset="0"/>
              </a:rPr>
              <a:t>PTN GLOBAL</a:t>
            </a:r>
            <a:endParaRPr lang="vi-VN" sz="5400" dirty="0">
              <a:latin typeface="Nunito SemiBold" pitchFamily="2" charset="0"/>
            </a:endParaRPr>
          </a:p>
        </p:txBody>
      </p:sp>
      <p:sp>
        <p:nvSpPr>
          <p:cNvPr id="7" name="TextBox 6">
            <a:extLst>
              <a:ext uri="{FF2B5EF4-FFF2-40B4-BE49-F238E27FC236}">
                <a16:creationId xmlns:a16="http://schemas.microsoft.com/office/drawing/2014/main" id="{B4B4AD94-E957-4B51-054C-261E55F3FE45}"/>
              </a:ext>
            </a:extLst>
          </p:cNvPr>
          <p:cNvSpPr txBox="1"/>
          <p:nvPr/>
        </p:nvSpPr>
        <p:spPr>
          <a:xfrm>
            <a:off x="388284" y="2891469"/>
            <a:ext cx="7695080" cy="1375569"/>
          </a:xfrm>
          <a:prstGeom prst="rect">
            <a:avLst/>
          </a:prstGeom>
          <a:noFill/>
        </p:spPr>
        <p:txBody>
          <a:bodyPr wrap="square">
            <a:spAutoFit/>
          </a:bodyPr>
          <a:lstStyle/>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Thái độ yêu cầu:</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Tinh thần trách nhiệm cao, ham học hỏi tìm tòi </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 Tác phong làm việc chuyên nghiệp, năng động, hòa đồng và cầu tiến</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Ý thức và tinh thần nơi làm việc tốt(đúng giờ, gọn gàng, ngăn nắp)</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pic>
        <p:nvPicPr>
          <p:cNvPr id="2050" name="Picture 2" descr="PTN Global | Can Tho">
            <a:extLst>
              <a:ext uri="{FF2B5EF4-FFF2-40B4-BE49-F238E27FC236}">
                <a16:creationId xmlns:a16="http://schemas.microsoft.com/office/drawing/2014/main" id="{B6F8D26D-56D5-6097-97C9-8C7E3D507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825" y="2019932"/>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TN Global - The English hour, one of activities at PTN,... | Facebook">
            <a:extLst>
              <a:ext uri="{FF2B5EF4-FFF2-40B4-BE49-F238E27FC236}">
                <a16:creationId xmlns:a16="http://schemas.microsoft.com/office/drawing/2014/main" id="{56107F06-2239-077C-15D9-0A69DECBE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861" y="4278023"/>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DD28E05-BD84-348F-CEDD-15706DE1E219}"/>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black"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Mục tiêu thực hiện</a:t>
            </a:r>
          </a:p>
        </p:txBody>
      </p:sp>
    </p:spTree>
    <p:extLst>
      <p:ext uri="{BB962C8B-B14F-4D97-AF65-F5344CB8AC3E}">
        <p14:creationId xmlns:p14="http://schemas.microsoft.com/office/powerpoint/2010/main" val="1328951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A889-2A24-3E34-9B53-384D2BED4BEF}"/>
              </a:ext>
            </a:extLst>
          </p:cNvPr>
          <p:cNvSpPr>
            <a:spLocks noGrp="1"/>
          </p:cNvSpPr>
          <p:nvPr>
            <p:ph type="title"/>
          </p:nvPr>
        </p:nvSpPr>
        <p:spPr/>
        <p:txBody>
          <a:bodyPr/>
          <a:lstStyle/>
          <a:p>
            <a:r>
              <a:rPr lang="vi-VN" sz="3200" b="1">
                <a:effectLst/>
                <a:latin typeface="Arial" panose="020B0604020202020204" pitchFamily="34" charset="0"/>
                <a:ea typeface="Arial" panose="020B0604020202020204" pitchFamily="34" charset="0"/>
              </a:rPr>
              <a:t>KMS</a:t>
            </a:r>
            <a:endParaRPr lang="vi-VN"/>
          </a:p>
        </p:txBody>
      </p:sp>
      <p:sp>
        <p:nvSpPr>
          <p:cNvPr id="5" name="TextBox 4">
            <a:extLst>
              <a:ext uri="{FF2B5EF4-FFF2-40B4-BE49-F238E27FC236}">
                <a16:creationId xmlns:a16="http://schemas.microsoft.com/office/drawing/2014/main" id="{A07BD915-7DAC-7C44-2803-F8EF88F3B6BE}"/>
              </a:ext>
            </a:extLst>
          </p:cNvPr>
          <p:cNvSpPr txBox="1"/>
          <p:nvPr/>
        </p:nvSpPr>
        <p:spPr>
          <a:xfrm>
            <a:off x="467285" y="1637853"/>
            <a:ext cx="6098240" cy="1580754"/>
          </a:xfrm>
          <a:prstGeom prst="rect">
            <a:avLst/>
          </a:prstGeom>
          <a:noFill/>
        </p:spPr>
        <p:txBody>
          <a:bodyPr wrap="square">
            <a:spAutoFit/>
          </a:bodyPr>
          <a:lstStyle/>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Địa điểm: </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Hồ Chí Minh</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Vị trí:</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Software Engineer</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89768AA-E0D8-283D-93D8-C35635024891}"/>
              </a:ext>
            </a:extLst>
          </p:cNvPr>
          <p:cNvSpPr txBox="1"/>
          <p:nvPr/>
        </p:nvSpPr>
        <p:spPr>
          <a:xfrm>
            <a:off x="467285" y="3506986"/>
            <a:ext cx="7358903" cy="2469843"/>
          </a:xfrm>
          <a:prstGeom prst="rect">
            <a:avLst/>
          </a:prstGeom>
          <a:noFill/>
        </p:spPr>
        <p:txBody>
          <a:bodyPr wrap="square">
            <a:spAutoFit/>
          </a:bodyPr>
          <a:lstStyle/>
          <a:p>
            <a:pPr>
              <a:lnSpc>
                <a:spcPct val="107000"/>
              </a:lnSpc>
              <a:spcAft>
                <a:spcPts val="800"/>
              </a:spcAf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 </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lvl="0">
              <a:lnSpc>
                <a:spcPct val="107000"/>
              </a:lnSpc>
              <a:spcAft>
                <a:spcPts val="800"/>
              </a:spcAft>
              <a:tabLst>
                <a:tab pos="457200" algn="l"/>
              </a:tabLs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Kiến thức:</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Kinh nghiệm phát triển backend với NodeJS, ASP.NET, Java là một lợi thế</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Thực hiện hiệu quả và độc lập các hoạt động triển khai phần mềm (thiết kế, mã hóa, xác minh, thử nghiệm đơn vị, thử nghiệm tích hợp và gỡ lỗi…).</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D5FF158-B995-BD27-9625-71B848968E26}"/>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black"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Mục tiêu thực hiện</a:t>
            </a:r>
          </a:p>
        </p:txBody>
      </p:sp>
      <p:pic>
        <p:nvPicPr>
          <p:cNvPr id="3074" name="Picture 2" descr="Dạo một vòng văn phòng của KMS Technology | TopDev">
            <a:extLst>
              <a:ext uri="{FF2B5EF4-FFF2-40B4-BE49-F238E27FC236}">
                <a16:creationId xmlns:a16="http://schemas.microsoft.com/office/drawing/2014/main" id="{05680830-112D-857C-8874-FB61BC907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756" y="2025464"/>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MS Technology - Doanh nghiệp phần mềm lấy thách thức ngành làm đòn bẩy đổi  mới dịch vụ - Hiệp hội Doanh nghiệp Phần mềm Đà Nẵng">
            <a:extLst>
              <a:ext uri="{FF2B5EF4-FFF2-40B4-BE49-F238E27FC236}">
                <a16:creationId xmlns:a16="http://schemas.microsoft.com/office/drawing/2014/main" id="{B3EBB81E-7BB9-59FD-BE99-EFE791173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05" y="3834934"/>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945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A889-2A24-3E34-9B53-384D2BED4BEF}"/>
              </a:ext>
            </a:extLst>
          </p:cNvPr>
          <p:cNvSpPr>
            <a:spLocks noGrp="1"/>
          </p:cNvSpPr>
          <p:nvPr>
            <p:ph type="title"/>
          </p:nvPr>
        </p:nvSpPr>
        <p:spPr/>
        <p:txBody>
          <a:bodyPr/>
          <a:lstStyle/>
          <a:p>
            <a:r>
              <a:rPr lang="vi-VN" sz="3200" b="1" dirty="0">
                <a:effectLst/>
                <a:latin typeface="Arial" panose="020B0604020202020204" pitchFamily="34" charset="0"/>
                <a:ea typeface="Arial" panose="020B0604020202020204" pitchFamily="34" charset="0"/>
              </a:rPr>
              <a:t>KMS</a:t>
            </a:r>
            <a:endParaRPr lang="vi-VN" dirty="0"/>
          </a:p>
        </p:txBody>
      </p:sp>
      <p:sp>
        <p:nvSpPr>
          <p:cNvPr id="7" name="TextBox 6">
            <a:extLst>
              <a:ext uri="{FF2B5EF4-FFF2-40B4-BE49-F238E27FC236}">
                <a16:creationId xmlns:a16="http://schemas.microsoft.com/office/drawing/2014/main" id="{389768AA-E0D8-283D-93D8-C35635024891}"/>
              </a:ext>
            </a:extLst>
          </p:cNvPr>
          <p:cNvSpPr txBox="1"/>
          <p:nvPr/>
        </p:nvSpPr>
        <p:spPr>
          <a:xfrm>
            <a:off x="383309" y="2294575"/>
            <a:ext cx="7358903" cy="2777620"/>
          </a:xfrm>
          <a:prstGeom prst="rect">
            <a:avLst/>
          </a:prstGeom>
          <a:noFill/>
        </p:spPr>
        <p:txBody>
          <a:bodyPr wrap="square">
            <a:spAutoFit/>
          </a:bodyPr>
          <a:lstStyle/>
          <a:p>
            <a:pPr>
              <a:lnSpc>
                <a:spcPct val="107000"/>
              </a:lnSpc>
              <a:spcAft>
                <a:spcPts val="800"/>
              </a:spcAf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 </a:t>
            </a: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Kỹ năng:</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Kỹ năng giao tiếp và ứng xử tốt</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Khả năng làm việc hiệu quả với các nhóm chức năng chéo</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lvl="0">
              <a:lnSpc>
                <a:spcPct val="107000"/>
              </a:lnSpc>
              <a:spcAft>
                <a:spcPts val="800"/>
              </a:spcAft>
              <a:tabLst>
                <a:tab pos="457200" algn="l"/>
              </a:tabLst>
            </a:pPr>
            <a:r>
              <a:rPr lang="vi-VN" b="1" kern="100" dirty="0">
                <a:solidFill>
                  <a:srgbClr val="27ACE3"/>
                </a:solidFill>
                <a:effectLst/>
                <a:latin typeface="Nunito black" pitchFamily="2" charset="0"/>
                <a:ea typeface="Arial" panose="020B0604020202020204" pitchFamily="34" charset="0"/>
                <a:cs typeface="Arial" panose="020B0604020202020204" pitchFamily="34" charset="0"/>
              </a:rPr>
              <a:t>Thái độ yêu cầu:</a:t>
            </a:r>
            <a:endParaRPr lang="vi-VN" kern="100" dirty="0">
              <a:solidFill>
                <a:srgbClr val="27ACE3"/>
              </a:solidFill>
              <a:effectLst/>
              <a:latin typeface="Nunito black"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Kỷ luật, trách nhiệm, chịu áp lực</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vi-VN" kern="100" dirty="0">
                <a:solidFill>
                  <a:srgbClr val="27ACE3"/>
                </a:solidFill>
                <a:effectLst/>
                <a:latin typeface="Nunito SemiBold" pitchFamily="2" charset="0"/>
                <a:ea typeface="Arial" panose="020B0604020202020204" pitchFamily="34" charset="0"/>
                <a:cs typeface="Arial" panose="020B0604020202020204" pitchFamily="34" charset="0"/>
              </a:rPr>
              <a:t>Chủ động, nghiên cứu</a:t>
            </a:r>
            <a:endParaRPr lang="vi-VN" kern="100" dirty="0">
              <a:solidFill>
                <a:srgbClr val="27ACE3"/>
              </a:solidFill>
              <a:effectLst/>
              <a:latin typeface="Nunito SemiBold" pitchFamily="2" charset="0"/>
              <a:ea typeface="Arial" panose="020B0604020202020204" pitchFamily="34" charset="0"/>
              <a:cs typeface="Times New Roman" panose="02020603050405020304" pitchFamily="18" charset="0"/>
            </a:endParaRPr>
          </a:p>
          <a:p>
            <a:pPr>
              <a:lnSpc>
                <a:spcPct val="107000"/>
              </a:lnSpc>
              <a:spcAft>
                <a:spcPts val="800"/>
              </a:spcAft>
            </a:pPr>
            <a:endParaRPr lang="vi-VN" b="0" i="0" u="none" strike="noStrike" cap="none" dirty="0">
              <a:solidFill>
                <a:srgbClr val="27ACE3"/>
              </a:solidFill>
              <a:latin typeface="Nunito SemiBold" pitchFamily="2" charset="0"/>
              <a:ea typeface="Nunito SemiBold"/>
              <a:cs typeface="Nunito SemiBold"/>
              <a:sym typeface="Nunito SemiBold"/>
            </a:endParaRPr>
          </a:p>
        </p:txBody>
      </p:sp>
      <p:sp>
        <p:nvSpPr>
          <p:cNvPr id="8" name="TextBox 7">
            <a:extLst>
              <a:ext uri="{FF2B5EF4-FFF2-40B4-BE49-F238E27FC236}">
                <a16:creationId xmlns:a16="http://schemas.microsoft.com/office/drawing/2014/main" id="{0D5FF158-B995-BD27-9625-71B848968E26}"/>
              </a:ext>
            </a:extLst>
          </p:cNvPr>
          <p:cNvSpPr txBox="1"/>
          <p:nvPr/>
        </p:nvSpPr>
        <p:spPr>
          <a:xfrm>
            <a:off x="6869204" y="360070"/>
            <a:ext cx="5398436" cy="932563"/>
          </a:xfrm>
          <a:prstGeom prst="rect">
            <a:avLst/>
          </a:prstGeom>
          <a:noFill/>
        </p:spPr>
        <p:txBody>
          <a:bodyPr wrap="square">
            <a:spAutoFit/>
          </a:bodyPr>
          <a:lstStyle/>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b="1">
                <a:solidFill>
                  <a:srgbClr val="27ACE3"/>
                </a:solidFill>
                <a:latin typeface="Nunito black" pitchFamily="2" charset="0"/>
                <a:ea typeface="Nunito SemiBold"/>
                <a:cs typeface="Nunito SemiBold"/>
                <a:sym typeface="Nunito SemiBold"/>
              </a:rPr>
              <a:t>Công ty dự định muốn xin việc trong tương lai</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Lập thời khóa biểu</a:t>
            </a:r>
          </a:p>
          <a:p>
            <a:pPr marL="438150" lvl="0" indent="-342900" algn="l" rtl="0">
              <a:lnSpc>
                <a:spcPct val="115000"/>
              </a:lnSpc>
              <a:spcBef>
                <a:spcPts val="0"/>
              </a:spcBef>
              <a:spcAft>
                <a:spcPts val="0"/>
              </a:spcAft>
              <a:buClr>
                <a:srgbClr val="27ACE3"/>
              </a:buClr>
              <a:buSzPct val="85000"/>
              <a:buFont typeface="Wingdings" panose="05000000000000000000" pitchFamily="2" charset="2"/>
              <a:buChar char="q"/>
            </a:pPr>
            <a:r>
              <a:rPr lang="vi-VN" sz="1600">
                <a:solidFill>
                  <a:srgbClr val="27ACE3"/>
                </a:solidFill>
                <a:latin typeface="Nunito SemiBold"/>
                <a:ea typeface="Nunito SemiBold"/>
                <a:cs typeface="Nunito SemiBold"/>
                <a:sym typeface="Nunito SemiBold"/>
              </a:rPr>
              <a:t>Mục tiêu thực hiện</a:t>
            </a:r>
          </a:p>
        </p:txBody>
      </p:sp>
      <p:pic>
        <p:nvPicPr>
          <p:cNvPr id="3074" name="Picture 2" descr="Dạo một vòng văn phòng của KMS Technology | TopDev">
            <a:extLst>
              <a:ext uri="{FF2B5EF4-FFF2-40B4-BE49-F238E27FC236}">
                <a16:creationId xmlns:a16="http://schemas.microsoft.com/office/drawing/2014/main" id="{05680830-112D-857C-8874-FB61BC907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756" y="2025464"/>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MS Technology - Doanh nghiệp phần mềm lấy thách thức ngành làm đòn bẩy đổi  mới dịch vụ - Hiệp hội Doanh nghiệp Phần mềm Đà Nẵng">
            <a:extLst>
              <a:ext uri="{FF2B5EF4-FFF2-40B4-BE49-F238E27FC236}">
                <a16:creationId xmlns:a16="http://schemas.microsoft.com/office/drawing/2014/main" id="{B3EBB81E-7BB9-59FD-BE99-EFE791173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05" y="3834934"/>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891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4741</TotalTime>
  <Words>1194</Words>
  <Application>Microsoft Office PowerPoint</Application>
  <PresentationFormat>Widescreen</PresentationFormat>
  <Paragraphs>151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Nunito Black</vt:lpstr>
      <vt:lpstr>K2D</vt:lpstr>
      <vt:lpstr>Nunito Black</vt:lpstr>
      <vt:lpstr>Nunito SemiBold</vt:lpstr>
      <vt:lpstr>Barlow</vt:lpstr>
      <vt:lpstr>Readex Pro</vt:lpstr>
      <vt:lpstr>Wingdings</vt:lpstr>
      <vt:lpstr>Symbol</vt:lpstr>
      <vt:lpstr>Office Theme</vt:lpstr>
      <vt:lpstr>KẾ HOẠCH NGHỀ NGHIỆP </vt:lpstr>
      <vt:lpstr>Nội dung</vt:lpstr>
      <vt:lpstr>Nội dung</vt:lpstr>
      <vt:lpstr>VNG Corporation: </vt:lpstr>
      <vt:lpstr>VNG Corporation: </vt:lpstr>
      <vt:lpstr>PTN GLOBAL</vt:lpstr>
      <vt:lpstr>PTN GLOBAL</vt:lpstr>
      <vt:lpstr>KMS</vt:lpstr>
      <vt:lpstr>KMS</vt:lpstr>
      <vt:lpstr>Nội dung</vt:lpstr>
      <vt:lpstr>Lập thời khóa biểu </vt:lpstr>
      <vt:lpstr>Lập thời khóa biểu </vt:lpstr>
      <vt:lpstr>Nội dung</vt:lpstr>
      <vt:lpstr>Mục tiêu thực hiện</vt:lpstr>
      <vt:lpstr>NGUỒN TÀI LIỆU THAM KHẢO</vt:lpstr>
      <vt:lpstr>CÁM ƠN</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Hiếu Nhân Lê Trần</cp:lastModifiedBy>
  <cp:revision>235</cp:revision>
  <dcterms:created xsi:type="dcterms:W3CDTF">2022-07-01T08:15:51Z</dcterms:created>
  <dcterms:modified xsi:type="dcterms:W3CDTF">2024-08-31T13:12:31Z</dcterms:modified>
</cp:coreProperties>
</file>