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d111afcbb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d111afcb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d111afcb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d111afcb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d111afcb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d111afcb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d111afcb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d111afcb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d111afcb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d111afcb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d111afcb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d111afcb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d111afcbb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d111afcb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d111afcb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d111afcb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d111afcb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d111afcb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d111afcb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d111afcb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1677475" y="27859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lang="it" sz="2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Andrea Underhill, Jane Daquin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25" y="1018800"/>
            <a:ext cx="6628449" cy="20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625" y="2295625"/>
            <a:ext cx="1797625" cy="17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0000" y="2378275"/>
            <a:ext cx="2114624" cy="16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Next Steps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532050" y="1800200"/>
            <a:ext cx="8079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87674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94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Validate discovered topics</a:t>
            </a:r>
            <a:endParaRPr sz="294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67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94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Validate evolution over time with LSTM</a:t>
            </a:r>
            <a:endParaRPr sz="294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67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94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generative AI to explain labels</a:t>
            </a:r>
            <a:endParaRPr sz="294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67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94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models to Hugging Face</a:t>
            </a:r>
            <a:endParaRPr sz="294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67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94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Potential: Make the model multimodal with images</a:t>
            </a:r>
            <a:endParaRPr sz="294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/>
        </p:nvSpPr>
        <p:spPr>
          <a:xfrm>
            <a:off x="1692100" y="2046750"/>
            <a:ext cx="5532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Thank You!</a:t>
            </a:r>
            <a:endParaRPr sz="4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Objective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387100" y="1990725"/>
            <a:ext cx="8373000" cy="24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72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4"/>
              <a:buFont typeface="Arial"/>
              <a:buChar char="●"/>
            </a:pPr>
            <a:r>
              <a:rPr lang="it" sz="21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relevant topics in user conversations on the Dark Web;</a:t>
            </a:r>
            <a:endParaRPr sz="21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2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4"/>
              <a:buFont typeface="Arial"/>
              <a:buChar char="●"/>
            </a:pPr>
            <a:r>
              <a:rPr lang="it" sz="21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the evolution of these topics over time;</a:t>
            </a:r>
            <a:endParaRPr sz="21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2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4"/>
              <a:buFont typeface="Arial"/>
              <a:buChar char="●"/>
            </a:pPr>
            <a:r>
              <a:rPr lang="it" sz="21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 used: NLP, Machine Learning</a:t>
            </a:r>
            <a:endParaRPr sz="21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This Work is Important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376375" y="1992675"/>
            <a:ext cx="836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606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it" sz="21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r>
              <a:rPr lang="it" sz="21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Helps understand criminal activities and how their language changes, useful for police and researchers.</a:t>
            </a:r>
            <a:endParaRPr sz="21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06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it" sz="21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Approach:</a:t>
            </a:r>
            <a:r>
              <a:rPr lang="it" sz="21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Looks at a large dataset from one forum, with plans to include more forums for a fuller picture.</a:t>
            </a:r>
            <a:endParaRPr sz="21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06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it" sz="21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Potential:</a:t>
            </a:r>
            <a:r>
              <a:rPr lang="it" sz="21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Could include data from other sources and images for better results.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Methodology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451250" y="1873100"/>
            <a:ext cx="8169600" cy="26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2566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it" sz="21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 </a:t>
            </a:r>
            <a:r>
              <a:rPr lang="it" sz="21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300k conversations from the Dread forum</a:t>
            </a:r>
            <a:endParaRPr sz="21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66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it" sz="21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Tool: </a:t>
            </a:r>
            <a:r>
              <a:rPr lang="it" sz="21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BERTopic library</a:t>
            </a:r>
            <a:endParaRPr sz="21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944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6163"/>
              <a:buFont typeface="Arial"/>
              <a:buChar char="○"/>
            </a:pPr>
            <a:r>
              <a:rPr b="1" lang="it" sz="21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Algorithm: </a:t>
            </a:r>
            <a:r>
              <a:rPr lang="it" sz="21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SBERT to transform text into vectors</a:t>
            </a:r>
            <a:endParaRPr sz="21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944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6163"/>
              <a:buFont typeface="Arial"/>
              <a:buChar char="○"/>
            </a:pPr>
            <a:r>
              <a:rPr b="1" lang="it" sz="21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</a:t>
            </a:r>
            <a:r>
              <a:rPr lang="it" sz="21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Technique: C-TFIDF for topic representation</a:t>
            </a:r>
            <a:endParaRPr sz="21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944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6163"/>
              <a:buFont typeface="Arial"/>
              <a:buChar char="○"/>
            </a:pPr>
            <a:r>
              <a:rPr b="1" lang="it" sz="21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Process: </a:t>
            </a:r>
            <a:r>
              <a:rPr lang="it" sz="21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Dimensionality reduction and clustering</a:t>
            </a:r>
            <a:endParaRPr sz="21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944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6163"/>
              <a:buFont typeface="Arial"/>
              <a:buChar char="○"/>
            </a:pPr>
            <a:r>
              <a:rPr b="1" lang="it" sz="21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 Naming: </a:t>
            </a:r>
            <a:r>
              <a:rPr lang="it" sz="21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Zero-shot classification/GenAI to assign topic names</a:t>
            </a:r>
            <a:endParaRPr sz="21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69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Findings: Main Topics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61925" y="1383750"/>
            <a:ext cx="7505700" cy="3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it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Baselines</a:t>
            </a:r>
            <a:r>
              <a:rPr lang="it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7, 68, and 121 topics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it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r>
              <a:rPr lang="it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92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17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Drug sales</a:t>
            </a:r>
            <a:endParaRPr sz="17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92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17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 sales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92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17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Hacking</a:t>
            </a:r>
            <a:endParaRPr sz="17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92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17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Drug markets</a:t>
            </a:r>
            <a:endParaRPr sz="17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92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17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reviews</a:t>
            </a:r>
            <a:endParaRPr sz="17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92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17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</a:t>
            </a:r>
            <a:endParaRPr sz="17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92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17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Fraud</a:t>
            </a:r>
            <a:endParaRPr sz="17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" sz="17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PGP key</a:t>
            </a:r>
            <a:endParaRPr sz="17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" sz="17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Opsec questions</a:t>
            </a:r>
            <a:endParaRPr sz="17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" sz="17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Closed markets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Validating Topics: Clustering Metrics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982625"/>
            <a:ext cx="78867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733600" y="610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Validating Topics: Graphs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025" y="1223300"/>
            <a:ext cx="5775950" cy="37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Findings: Evolution Over Time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4556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it" sz="294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r>
              <a:rPr lang="it" sz="294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Keyword changes over time for each topic</a:t>
            </a:r>
            <a:endParaRPr sz="294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4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56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it" sz="294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it" sz="294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BERTopic module, LSTM</a:t>
            </a:r>
            <a:endParaRPr sz="294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4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56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it" sz="294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it" sz="294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Time series plots of topic distribution</a:t>
            </a:r>
            <a:endParaRPr sz="294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60300" y="385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Topic Distribution Over Time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50" y="913200"/>
            <a:ext cx="8362200" cy="35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1041600" y="4484800"/>
            <a:ext cx="763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Topic 9: 2019: (pill, mg, pharma, price, xtc) | 2020: (mg, pill, price, xtc, </a:t>
            </a:r>
            <a:r>
              <a:rPr b="1" lang="it" sz="1100"/>
              <a:t>mdma</a:t>
            </a:r>
            <a:r>
              <a:rPr lang="it" sz="1100"/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