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/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/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9F2F-3F6A-2B4C-8B4A-719C40E1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AE7C-1014-48D7-88B8-C8C2EE663C46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BF74-E4B4-54D3-30FE-9ADD8259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6E6D3-33C4-E9B9-0894-D7624AE1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CC4C-F8E3-4748-9ACB-8C873AA13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E8CAF3-0290-CA63-F39E-3192B217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17F5-5964-4A18-A1DA-FFD3BA392D97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8C5C82-02D6-8CAE-091B-F45F395F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9E210A-6F8F-92C5-F602-86F40FAD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131F1-04AB-49D3-9F07-6995D1424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/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/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9EEA-A0EC-02D2-B9B1-63533451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4D712-3366-4658-BEA7-B7A6C4817AA4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3C1B-9DC7-1FCC-9153-109243D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6073E-3087-B235-A5C4-F8317B4F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375B-9F4C-47E6-B8C6-1C1AE3B3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E0147-DE13-CF52-F738-05658482BC6B}"/>
              </a:ext>
            </a:extLst>
          </p:cNvPr>
          <p:cNvSpPr txBox="1"/>
          <p:nvPr/>
        </p:nvSpPr>
        <p:spPr>
          <a:xfrm>
            <a:off x="836613" y="787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accent1"/>
                </a:solidFill>
                <a:latin typeface="+mn-lt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E883F-8EB1-88BF-9E65-477AC8AC13D6}"/>
              </a:ext>
            </a:extLst>
          </p:cNvPr>
          <p:cNvSpPr txBox="1"/>
          <p:nvPr/>
        </p:nvSpPr>
        <p:spPr>
          <a:xfrm>
            <a:off x="10437813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accent1"/>
                </a:solidFill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/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34F95A-FB9D-CFDD-24B6-8A8C83F388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73218-FBA4-47DA-BB95-4E211FECD1BC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31D9EB-C859-AFCF-774E-B3ECF805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E3BF3E-989C-20F0-A862-E5CEB3BCE4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5B86-E515-4665-B10C-FFC7E0C8E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/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235F8-55FC-1618-B94E-79E4239C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780BE-EFAC-4FA6-8FC1-5038E7F5A8CB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B946-6024-2D74-CD29-545A29E9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2A6F-2FFC-4608-DEE2-E1425E9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A3142-38FF-41A7-9569-31107E8B3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E82780-F00C-553E-E242-DD5CB6B10A99}"/>
              </a:ext>
            </a:extLst>
          </p:cNvPr>
          <p:cNvSpPr txBox="1"/>
          <p:nvPr/>
        </p:nvSpPr>
        <p:spPr>
          <a:xfrm>
            <a:off x="836613" y="787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accent1"/>
                </a:solidFill>
                <a:latin typeface="+mn-lt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07CF-6C28-DE18-5F5E-73D47A87177F}"/>
              </a:ext>
            </a:extLst>
          </p:cNvPr>
          <p:cNvSpPr txBox="1"/>
          <p:nvPr/>
        </p:nvSpPr>
        <p:spPr>
          <a:xfrm>
            <a:off x="10437813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accent1"/>
                </a:solidFill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/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anchor="b"/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09B8D7F-6B63-A5FF-C712-0EBFBE50F3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C5C81-A86F-4A87-AC5C-96BA8B81DC26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ABBCCF-5507-8DF4-0960-16C7FE402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8B3FD5-4002-23DE-4C77-5A92E58FFE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59899-8739-4F5C-A87F-5E4F7D9F2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anchor="b"/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BB0E-1FFC-5A65-9A76-1CF3AF83AC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0D76-216B-4A0C-A930-673313DD9152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A90E-86BD-E1BC-B960-E6A7B38655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834D-E819-78E5-B797-8EF76A4C7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FD25-26F8-417F-9F1F-D14284E83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1F81915-EBEB-51CE-7B19-02C7AEAF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A24B-F658-461D-9350-9053FFEF7A1F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AFBFE0C-AC71-8E94-14B5-8876AA76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F7CED4-E7DD-2BCD-F51D-966A6F6B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24671-48A9-4085-A737-CF562AE2F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A33D-FDA8-6F80-2A1D-FBFE7227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2DAD0-E547-45D7-AFDE-AF79B708AD48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4719-8250-BA99-0018-8562A4A4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1C44-E8A5-8AEF-E3CF-3E013507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C1F8D-A555-48CF-832E-53DC7034C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FE15-CB4A-EEE5-6723-5621A604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60A55-B941-460F-87BB-80A34E732360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4B9B-1C59-E1E5-D5CC-456BB71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F938-350B-16D0-B555-33648495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B8F58-4DA8-40A7-95D1-9C9F0FC23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6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/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4F2A-92F6-B7D9-D1B0-67DEF23C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7A9E-D5A2-41EF-8BF8-11E607B498EF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AB03-6E73-C9E7-51B4-208D63B5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E0230-B209-F8C9-B5A9-9080C446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4F366-57A1-46E3-9516-55CEB2591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FF83C9-E376-57AC-4524-3B0E870A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5F8CC-A97E-45B6-8574-AB2D8F670467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2EC595-F71C-6DE9-31FC-E93B1079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7E3A93-107F-9E21-DAAE-6EDDB78F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9E929-3011-4AA4-9AAF-46CDFFD01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98B38DF-2C0F-3783-2151-173DD23C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40A1-8151-4A28-A022-7BD5671801CF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355C5F-79C3-1EC7-8FAF-58377649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55A553-885F-3735-4D3B-A68842C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CB569-61A9-47A1-9740-A7996CC20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53194F-F13D-CE36-A176-9CD555D7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31E4-BC66-42EE-89D1-0627B55D5982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534B13-E4AE-ADA3-C113-72C1F1DC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E5A306-5C50-8EAC-57B3-61BCA32F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33C45-32C3-45DC-AE84-0A0E9D2BE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E2C309-6389-780E-3287-580B912E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BB9F3-CBC1-477C-B4EF-76C0D2398959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3F5068D-0EED-4D69-449B-7D4572CA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54287A-98F0-4884-9B67-DEF1DD2B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72A9F-E4F3-40EF-BCFC-3704CDE30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87A296-B0A6-1B5B-6E55-5224CBD1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41968-FC5A-490A-80EF-0CB84BFDB582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E2F66-DCA8-A42E-3408-1E540790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B3B685-1447-42C8-9B91-862048BF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0569-2087-4887-AF10-0DB4A598C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EA328C0-F464-5823-1082-4CABCB4B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99213" y="5883275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8332C-93D7-4A47-8619-AE7F96B3E57E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F353B6E-6611-778D-7D9C-7971CE53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3" y="5883275"/>
            <a:ext cx="5105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D5C289-03BC-DD7D-289E-E380D758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2613" y="5883275"/>
            <a:ext cx="3222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E4119-33E1-4884-ABBF-0999197D6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74C46-06B9-EA4E-2FD5-8D3E424A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750B5-749A-6B6C-37F2-6AE819A76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667000"/>
            <a:ext cx="9906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445F3-11C9-514D-C04E-CDE11165A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37613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5B21D6A-B8AD-4380-A829-BF2D9FE187C7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8FEC-49A4-A54C-526F-2EEB4DFB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78A7-63E6-68BA-F5DE-58173D44A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2C4739B-6A22-4588-81C1-6857B471F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5" r:id="rId9"/>
    <p:sldLayoutId id="2147483689" r:id="rId10"/>
    <p:sldLayoutId id="2147483690" r:id="rId11"/>
    <p:sldLayoutId id="2147483696" r:id="rId12"/>
    <p:sldLayoutId id="2147483691" r:id="rId13"/>
    <p:sldLayoutId id="2147483697" r:id="rId14"/>
    <p:sldLayoutId id="2147483692" r:id="rId15"/>
    <p:sldLayoutId id="2147483693" r:id="rId16"/>
    <p:sldLayoutId id="2147483694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B35AFF7C-4840-FE5F-2DEC-6A4B9B0DD3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Strategy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D0DB-C6EF-067F-2BC4-3CB0E74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0CFA-EA57-4981-E0EF-5FC7954D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fontAlgn="auto">
              <a:buFont typeface="Arial"/>
              <a:buChar char="•"/>
              <a:defRPr/>
            </a:pPr>
            <a:r>
              <a:rPr lang="en-US" dirty="0"/>
              <a:t>Stuff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Things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More Stuff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B401-112B-9D2D-298B-DEB98DA1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Stuff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53AB-E16A-6CDC-9E00-787185AC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fontAlgn="auto">
              <a:buFont typeface="Arial"/>
              <a:buChar char="•"/>
              <a:defRPr/>
            </a:pPr>
            <a:r>
              <a:rPr lang="en-US" dirty="0"/>
              <a:t>Hope to accomplish a lot of stuff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We can accomplish stuff by doing more stuff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/>
              <a:t>Addressed later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Need the entire team to pitch 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E2A6-F7F2-0094-4A7B-3B04B44E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B873-02B7-34C2-E7AC-B15B2E10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fontAlgn="auto">
              <a:buFont typeface="Arial"/>
              <a:buChar char="•"/>
              <a:defRPr/>
            </a:pPr>
            <a:r>
              <a:rPr lang="en-US" dirty="0"/>
              <a:t>To accomplish stuff, need some things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Things will help do stuff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The things we need are the things we do not have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7583-62CE-CEE3-A5F3-60EA43B3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527A-8296-FB52-2E25-EC0A03EB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fontAlgn="auto">
              <a:buFont typeface="Arial"/>
              <a:buChar char="•"/>
              <a:defRPr/>
            </a:pPr>
            <a:r>
              <a:rPr lang="en-US" dirty="0"/>
              <a:t>To really achieve, need to do more stuff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More stuff is like stuff, but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72BB-AC81-CA21-FC75-99F52082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863F-1591-5730-5C87-29EE5015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fontAlgn="auto">
              <a:buFont typeface="Arial"/>
              <a:buChar char="•"/>
              <a:defRPr/>
            </a:pPr>
            <a:r>
              <a:rPr lang="en-US" dirty="0"/>
              <a:t>Stuff is good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Things are needed to do stuff</a:t>
            </a:r>
          </a:p>
          <a:p>
            <a:pPr fontAlgn="auto">
              <a:buFont typeface="Arial"/>
              <a:buChar char="•"/>
              <a:defRPr/>
            </a:pPr>
            <a:r>
              <a:rPr lang="en-US" dirty="0"/>
              <a:t>More stuff is better than stuff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EC92-FAB6-F8E7-B9D1-C8823AE1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353"/>
            <a:ext cx="10515600" cy="5771610"/>
          </a:xfrm>
        </p:spPr>
        <p:txBody>
          <a:bodyPr/>
          <a:lstStyle/>
          <a:p>
            <a:pPr marL="0" indent="0" algn="ctr" fontAlgn="auto">
              <a:buFont typeface="Arial"/>
              <a:buNone/>
              <a:defRPr/>
            </a:pPr>
            <a:r>
              <a:rPr lang="en-US" sz="7200" dirty="0"/>
              <a:t>Questions?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</TotalTime>
  <Words>94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Strategy Presentation</vt:lpstr>
      <vt:lpstr>Agenda</vt:lpstr>
      <vt:lpstr>Stuff 1</vt:lpstr>
      <vt:lpstr>Things</vt:lpstr>
      <vt:lpstr>More Stuff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creator>Brent Harrell</dc:creator>
  <cp:lastModifiedBy>sc0tch</cp:lastModifiedBy>
  <cp:revision>6</cp:revision>
  <dcterms:created xsi:type="dcterms:W3CDTF">2021-08-12T12:48:41Z</dcterms:created>
  <dcterms:modified xsi:type="dcterms:W3CDTF">2023-07-19T12:30:27Z</dcterms:modified>
</cp:coreProperties>
</file>