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B4CC-13ED-4214-8EFB-FFB038D3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35E7-9ED0-4D05-9822-61E3934A6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2CCF-9D6D-41CC-A2D8-4E14CA61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A6A8-9C33-403A-92BE-2261BAFA9F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9FDD-526F-4E2D-BAEF-AB87C701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2FB44-F6B9-47D9-BDD0-7B3D32DB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AB01-CB6E-4AE7-AB1E-CF095520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04C6-F150-4F71-9AB4-029F532D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9B536-B978-4D16-97F7-8716B94A5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7DD6-1AD8-4FE5-8FD5-E4D94EC9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A6A8-9C33-403A-92BE-2261BAFA9F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2D8B-84DB-46D2-AA10-4513DABB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B5B1-5198-44FB-8FE0-0265FE2D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AB01-CB6E-4AE7-AB1E-CF095520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4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71CD5-7074-47B7-864A-6EBD21661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853D9-ED05-4C30-95AC-478C66E4A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C65E-1652-4D20-BCF4-CF1802A1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A6A8-9C33-403A-92BE-2261BAFA9F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687B-778B-4070-A67C-6B79B460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06912-01D7-49C2-8F43-1244204A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AB01-CB6E-4AE7-AB1E-CF095520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ABAD-507D-4BB2-8E83-5BD0075D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1E33-E2F4-4E05-A5AB-FEFBD3F2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75F0-2ED1-4945-8538-87A420EA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A6A8-9C33-403A-92BE-2261BAFA9F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072D-393F-4BCF-A35F-24BDFADD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F36D9-153E-4C23-B7BF-982E0240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AB01-CB6E-4AE7-AB1E-CF095520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6824-0CE2-442B-A5C9-1AAF06F6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FF01-257B-4B7C-A8E9-AD0B06525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372B-6B85-4C87-B093-C044EDDA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A6A8-9C33-403A-92BE-2261BAFA9F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DD7D-E21B-4F7A-A4D0-EE123444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6F56-84CF-419A-BB1C-56401EEB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AB01-CB6E-4AE7-AB1E-CF095520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DB51-3818-486A-AE06-ADA6493F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7AFE5-03D7-4A1D-9012-0A867AD8A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98839-3582-4FF8-BC7C-9100D7DBA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84707-D75F-41BD-8FB8-38538D3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A6A8-9C33-403A-92BE-2261BAFA9F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F0A7E-0EFB-45F9-AD0C-2419C7E0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44839-46AA-400B-AFAE-8B1086E5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AB01-CB6E-4AE7-AB1E-CF095520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042F-1506-4295-9457-6A69BEF8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1683B-F3CE-48B9-8CC6-E3241DD4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9C2E7-299D-4E52-8740-9E7328541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CA70B-8A67-4614-9755-2C98ECD58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11381-9FB9-42BC-AF87-6CBBA2A5B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E2FDC-5B42-47D6-96FE-618AEC39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A6A8-9C33-403A-92BE-2261BAFA9F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D62E4-8634-4D8F-8399-2E687539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F9A60-055E-4E7E-914E-10F76FE3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AB01-CB6E-4AE7-AB1E-CF095520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2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5ADB-4A18-4E8A-B6D7-5424DFA9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DD325-28EA-44AC-8FDC-93EE7908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A6A8-9C33-403A-92BE-2261BAFA9F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45DD7-D896-473F-9A67-498DB7EB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3BB68-780C-4348-B351-DCED8BCF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AB01-CB6E-4AE7-AB1E-CF095520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D73D9-69EC-46C0-9891-D0A2092A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A6A8-9C33-403A-92BE-2261BAFA9F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15923-64CD-4A7A-BB2C-57C77F04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54089-6FE9-4807-8717-58089261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AB01-CB6E-4AE7-AB1E-CF095520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1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E8B0-2990-46C5-8FA7-62391C7E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39FA-84DA-4DCB-9920-35F772A1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A35F7-05C7-46E1-BF0E-4EA7D36E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94AF0-674F-4B16-AE59-806CEA9F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A6A8-9C33-403A-92BE-2261BAFA9F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C44C9-0726-42F3-B92B-BA50272F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485A-A7A5-4CDF-8344-18A0AC1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AB01-CB6E-4AE7-AB1E-CF095520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8C76-5AA5-48A0-B3B6-7F922CFE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B8396-AF2B-4AAC-8F41-6815CF279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9C20B-DC02-4E87-B94E-AC68BA8F0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43BB1-B075-477F-BC0D-E4D4D866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A6A8-9C33-403A-92BE-2261BAFA9F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0E8B2-397E-41F7-9432-D9C00D4E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85CC5-C3E4-47BC-AD51-3237C545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AB01-CB6E-4AE7-AB1E-CF095520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D88FD-BF04-4529-8734-560B823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9F47F-58AF-43BC-96E2-00A9763A0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F48F-534E-46EC-9400-89219FCC3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A6A8-9C33-403A-92BE-2261BAFA9F7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41DD-D9A4-4566-8D28-0BD03F0D4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4987D-CD04-4B0A-83A3-CB9E9D771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AB01-CB6E-4AE7-AB1E-CF095520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3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71FD79-C417-4413-A684-0AA796A4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" y="55984"/>
            <a:ext cx="3284375" cy="32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3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Wooyoung</dc:creator>
  <cp:lastModifiedBy>Jung, Wooyoung</cp:lastModifiedBy>
  <cp:revision>1</cp:revision>
  <dcterms:created xsi:type="dcterms:W3CDTF">2022-04-15T23:54:05Z</dcterms:created>
  <dcterms:modified xsi:type="dcterms:W3CDTF">2022-04-15T23:54:58Z</dcterms:modified>
</cp:coreProperties>
</file>