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09DB-5530-6A59-C15D-65BFC8CB5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9EC28-FDD8-27B6-48AB-7A30DAC10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0D38-6CFB-4D4A-8C3C-EB082057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3FE6-7E5F-1E6C-3872-A8221A7C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A35A-214A-5689-FAFD-52A2770F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BE68-2B2A-4FE8-7702-E1E0BA2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1EDCE-4C73-7AFB-EE40-F6F04A5DD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C884-C406-A9BA-135C-584FFB17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E8CD-4702-4D20-BD6E-190EB56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09D6-C9AE-83B1-388B-40297B5A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4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E64AF-F1D6-13C3-359F-61A608D8D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239ED-6068-3FCD-53B6-31623CBF3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5691-9542-9389-D1C8-2CC58ADB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E41B-CAAC-01E6-A60B-EC0289C9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C0C2-D99F-3590-0379-042D24D0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E779-4EE9-5CAE-0400-B7DD4FFA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57AC-192E-7713-A020-AB469FF9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09D3-F9DB-BB64-8910-8895A9A5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DA9E-F141-E737-A972-591886F4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C52D-638E-2A5D-3378-9521D733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0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5CC-C1AE-8F80-1551-67E9821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BCF3-B66D-E3BC-1301-17D9AC95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9FF6D-7BE9-B6AC-46D7-8CDBCA98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A7F4-7538-4732-E1DE-ABE03B2B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98C8-E026-A9FD-36E1-C8908AA2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9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D566-D357-79EE-31AF-DB570013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2332-EA46-9A14-C1DF-1E2806F00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C20F5-71A0-04AC-6B8C-E5F2A0AAB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F3CEF-C2DE-3A87-BF78-8F890DBA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1ED66-1014-7798-F9E8-EA1B7EBF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282F9-BE43-EE20-72DC-DB78EB0A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5A54-75ED-627B-A708-8285E3FC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375B5-AE80-A402-64D1-108892441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9DBFF-0D12-8E9F-5DDE-CA1AE515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CD448-AF0F-5392-42D3-454348AF0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1CA97-4A7E-91C9-F39E-F1CADED5C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06AB4-9201-7975-6205-010643F9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2F9E3-231D-012F-46CC-E4820FAC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29EC-B215-3E45-5423-13BA6B76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40B-0080-ABBB-631C-1F8BE32A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7BF16-3F10-146C-BF3A-F91D996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0DC65-424B-12F5-9C3F-AB5ED5C2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AADCF-A356-6E8A-42E1-D405B44F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80FD3-97B3-712A-F6AA-C6C7EB0E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F84E8-07E4-6982-3706-63776667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089A-3DAB-B8D2-5F79-9F71E91A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2E7D-BDAF-F9FE-4E0F-A4F38FE7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3AF5-F6D7-0449-2E1B-8F627AAC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952C3-EAA2-5EFB-F11D-76BA6B9EA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4771-2730-BFD8-33E8-1E564AC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A8DF7-29E5-8340-5592-058E9391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C9DA-144A-3648-B3D9-D6342BE1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DC03-9600-F14F-84B0-990A6C37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7AAA1-908D-46CB-4A80-21C1D7305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F738C-0477-5EC9-DD4C-E68555B35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47D8C-014A-930A-A00C-5229D00A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C6C7-EC3E-95FD-4C75-A18D48C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BD715-3433-CA75-B51A-C92CA723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64507-A6B3-7D12-C6D4-4A4D2D51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1C35-99E5-5BE2-B4D3-DDF81A5A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F407-052C-8A9C-A3F7-90C0C5E4C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0B4B0-DA0F-F843-91FB-4C9CA5E0309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E170-DEF7-7EA4-DF7E-AF70F32B0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0C3D-497E-9527-D4B8-E7F530B4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E2659-5E74-4D44-B141-8977CB7C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5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uilding outline">
            <a:extLst>
              <a:ext uri="{FF2B5EF4-FFF2-40B4-BE49-F238E27FC236}">
                <a16:creationId xmlns:a16="http://schemas.microsoft.com/office/drawing/2014/main" id="{04AC05BA-707B-FD84-B2B6-24E8496D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Plugged Unplugged outline">
            <a:extLst>
              <a:ext uri="{FF2B5EF4-FFF2-40B4-BE49-F238E27FC236}">
                <a16:creationId xmlns:a16="http://schemas.microsoft.com/office/drawing/2014/main" id="{D7D75D15-A12B-DB51-B6E2-89058A95A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314" y="2656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3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Jung, Wooyoung - (wooyoung)</dc:creator>
  <cp:lastModifiedBy>Jung, Wooyoung - (wooyoung)</cp:lastModifiedBy>
  <cp:revision>1</cp:revision>
  <dcterms:created xsi:type="dcterms:W3CDTF">2024-06-18T18:57:29Z</dcterms:created>
  <dcterms:modified xsi:type="dcterms:W3CDTF">2024-06-18T19:06:32Z</dcterms:modified>
</cp:coreProperties>
</file>