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>
        <p:scale>
          <a:sx n="75" d="100"/>
          <a:sy n="75" d="100"/>
        </p:scale>
        <p:origin x="9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897890"/>
            <a:ext cx="75438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881630"/>
            <a:ext cx="75438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B5E-2DC0-4A2C-97F3-46B2653DCBF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8123-6FDA-4E3D-B3CC-338B75781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7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B5E-2DC0-4A2C-97F3-46B2653DCBF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8123-6FDA-4E3D-B3CC-338B75781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8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92100"/>
            <a:ext cx="216884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92100"/>
            <a:ext cx="6380798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B5E-2DC0-4A2C-97F3-46B2653DCBF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8123-6FDA-4E3D-B3CC-338B75781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7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B5E-2DC0-4A2C-97F3-46B2653DCBF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8123-6FDA-4E3D-B3CC-338B75781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3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367791"/>
            <a:ext cx="867537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671571"/>
            <a:ext cx="867537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B5E-2DC0-4A2C-97F3-46B2653DCBF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8123-6FDA-4E3D-B3CC-338B75781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460500"/>
            <a:ext cx="42748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460500"/>
            <a:ext cx="42748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B5E-2DC0-4A2C-97F3-46B2653DCBF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8123-6FDA-4E3D-B3CC-338B75781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6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92101"/>
            <a:ext cx="867537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44930"/>
            <a:ext cx="4255174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04060"/>
            <a:ext cx="425517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44930"/>
            <a:ext cx="427613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04060"/>
            <a:ext cx="427613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B5E-2DC0-4A2C-97F3-46B2653DCBF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8123-6FDA-4E3D-B3CC-338B75781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8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B5E-2DC0-4A2C-97F3-46B2653DCBF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8123-6FDA-4E3D-B3CC-338B75781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1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B5E-2DC0-4A2C-97F3-46B2653DCBF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8123-6FDA-4E3D-B3CC-338B75781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2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760"/>
            <a:ext cx="324409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789940"/>
            <a:ext cx="509206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45920"/>
            <a:ext cx="324409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B5E-2DC0-4A2C-97F3-46B2653DCBF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8123-6FDA-4E3D-B3CC-338B75781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8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760"/>
            <a:ext cx="3244096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789940"/>
            <a:ext cx="509206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45920"/>
            <a:ext cx="3244096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7FB5E-2DC0-4A2C-97F3-46B2653DCBF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A8123-6FDA-4E3D-B3CC-338B75781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0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92101"/>
            <a:ext cx="867537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460500"/>
            <a:ext cx="867537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085080"/>
            <a:ext cx="22631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FB5E-2DC0-4A2C-97F3-46B2653DCBF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085080"/>
            <a:ext cx="33947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085080"/>
            <a:ext cx="22631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A8123-6FDA-4E3D-B3CC-338B75781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F18F11C-7134-408F-A69C-496CCC357D6B}"/>
              </a:ext>
            </a:extLst>
          </p:cNvPr>
          <p:cNvGrpSpPr/>
          <p:nvPr/>
        </p:nvGrpSpPr>
        <p:grpSpPr>
          <a:xfrm>
            <a:off x="105411" y="152400"/>
            <a:ext cx="9952989" cy="5186612"/>
            <a:chOff x="2006146" y="1380951"/>
            <a:chExt cx="9952989" cy="51866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C260B1-1891-4C15-BF7C-62BB3C1E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59" y="4442005"/>
              <a:ext cx="2357148" cy="17531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7D620D-5761-4735-B65C-1031A0F18B4B}"/>
                </a:ext>
              </a:extLst>
            </p:cNvPr>
            <p:cNvSpPr txBox="1"/>
            <p:nvPr/>
          </p:nvSpPr>
          <p:spPr>
            <a:xfrm rot="1680000">
              <a:off x="7754356" y="4602992"/>
              <a:ext cx="469040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/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Ask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312911-E353-4340-87B3-EA0CD1C28053}"/>
                </a:ext>
              </a:extLst>
            </p:cNvPr>
            <p:cNvSpPr txBox="1"/>
            <p:nvPr/>
          </p:nvSpPr>
          <p:spPr>
            <a:xfrm rot="1680000">
              <a:off x="7284469" y="4015699"/>
              <a:ext cx="1809335" cy="276999"/>
            </a:xfrm>
            <a:prstGeom prst="rect">
              <a:avLst/>
            </a:prstGeom>
            <a:noFill/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Feedback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DB089C2-0C50-44A0-85D2-6C2C7BD42F18}"/>
                </a:ext>
              </a:extLst>
            </p:cNvPr>
            <p:cNvCxnSpPr>
              <a:cxnSpLocks/>
            </p:cNvCxnSpPr>
            <p:nvPr/>
          </p:nvCxnSpPr>
          <p:spPr>
            <a:xfrm>
              <a:off x="7070193" y="4050965"/>
              <a:ext cx="2029434" cy="105883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5406B1-0607-492B-AE4F-82B4C3607047}"/>
                </a:ext>
              </a:extLst>
            </p:cNvPr>
            <p:cNvSpPr txBox="1"/>
            <p:nvPr/>
          </p:nvSpPr>
          <p:spPr>
            <a:xfrm>
              <a:off x="9561072" y="6290564"/>
              <a:ext cx="16901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HVAC agent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5B0C9E1-908E-4D78-9A08-5F2FA55476EC}"/>
                </a:ext>
              </a:extLst>
            </p:cNvPr>
            <p:cNvCxnSpPr>
              <a:cxnSpLocks/>
            </p:cNvCxnSpPr>
            <p:nvPr/>
          </p:nvCxnSpPr>
          <p:spPr>
            <a:xfrm>
              <a:off x="7073832" y="3771697"/>
              <a:ext cx="2029434" cy="105883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442B0F-7BFE-464F-A963-280CD31377DA}"/>
                </a:ext>
              </a:extLst>
            </p:cNvPr>
            <p:cNvSpPr txBox="1"/>
            <p:nvPr/>
          </p:nvSpPr>
          <p:spPr>
            <a:xfrm>
              <a:off x="2006146" y="1380951"/>
              <a:ext cx="3526606" cy="43088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2800" b="1" dirty="0">
                  <a:latin typeface="Century Gothic" panose="020B0502020202020204" pitchFamily="34" charset="0"/>
                </a:rPr>
                <a:t>Agent-based model</a:t>
              </a:r>
            </a:p>
          </p:txBody>
        </p:sp>
        <p:sp>
          <p:nvSpPr>
            <p:cNvPr id="12" name="Freeform 58">
              <a:extLst>
                <a:ext uri="{FF2B5EF4-FFF2-40B4-BE49-F238E27FC236}">
                  <a16:creationId xmlns:a16="http://schemas.microsoft.com/office/drawing/2014/main" id="{3B5D338A-283D-47D1-A5A7-4C9C6E2A5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5737" y="2632459"/>
              <a:ext cx="670731" cy="1558338"/>
            </a:xfrm>
            <a:custGeom>
              <a:avLst/>
              <a:gdLst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55839 w 2917393"/>
                <a:gd name="connsiteY42" fmla="*/ 3700042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63953 w 2917393"/>
                <a:gd name="connsiteY52" fmla="*/ 5946853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81534 w 2917393"/>
                <a:gd name="connsiteY42" fmla="*/ 3694902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63953 w 2917393"/>
                <a:gd name="connsiteY52" fmla="*/ 5946853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63953 w 2917393"/>
                <a:gd name="connsiteY52" fmla="*/ 5946853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65103 w 2917393"/>
                <a:gd name="connsiteY78" fmla="*/ 5809668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66243 w 2917393"/>
                <a:gd name="connsiteY77" fmla="*/ 5973839 h 6778104"/>
                <a:gd name="connsiteX78" fmla="*/ 965103 w 2917393"/>
                <a:gd name="connsiteY78" fmla="*/ 5809668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86799 w 2917393"/>
                <a:gd name="connsiteY77" fmla="*/ 5968700 h 6778104"/>
                <a:gd name="connsiteX78" fmla="*/ 965103 w 2917393"/>
                <a:gd name="connsiteY78" fmla="*/ 5809668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17393" h="6778104">
                  <a:moveTo>
                    <a:pt x="1332433" y="16316"/>
                  </a:moveTo>
                  <a:cubicBezTo>
                    <a:pt x="1399199" y="-12713"/>
                    <a:pt x="1493541" y="3253"/>
                    <a:pt x="1550147" y="16316"/>
                  </a:cubicBezTo>
                  <a:cubicBezTo>
                    <a:pt x="1606753" y="29379"/>
                    <a:pt x="1635781" y="56956"/>
                    <a:pt x="1672067" y="94693"/>
                  </a:cubicBezTo>
                  <a:cubicBezTo>
                    <a:pt x="1708353" y="132430"/>
                    <a:pt x="1751896" y="174522"/>
                    <a:pt x="1767862" y="242739"/>
                  </a:cubicBezTo>
                  <a:cubicBezTo>
                    <a:pt x="1783828" y="310956"/>
                    <a:pt x="1764959" y="454647"/>
                    <a:pt x="1767862" y="503996"/>
                  </a:cubicBezTo>
                  <a:cubicBezTo>
                    <a:pt x="1770765" y="553345"/>
                    <a:pt x="1783828" y="521414"/>
                    <a:pt x="1785279" y="538831"/>
                  </a:cubicBezTo>
                  <a:cubicBezTo>
                    <a:pt x="1786730" y="556248"/>
                    <a:pt x="1782376" y="579471"/>
                    <a:pt x="1776570" y="608499"/>
                  </a:cubicBezTo>
                  <a:cubicBezTo>
                    <a:pt x="1770764" y="637527"/>
                    <a:pt x="1762056" y="692682"/>
                    <a:pt x="1750445" y="713002"/>
                  </a:cubicBezTo>
                  <a:cubicBezTo>
                    <a:pt x="1738834" y="733322"/>
                    <a:pt x="1719965" y="714453"/>
                    <a:pt x="1706902" y="730419"/>
                  </a:cubicBezTo>
                  <a:cubicBezTo>
                    <a:pt x="1693839" y="746385"/>
                    <a:pt x="1676421" y="760899"/>
                    <a:pt x="1672067" y="808796"/>
                  </a:cubicBezTo>
                  <a:cubicBezTo>
                    <a:pt x="1667713" y="856693"/>
                    <a:pt x="1664810" y="969905"/>
                    <a:pt x="1680776" y="1017802"/>
                  </a:cubicBezTo>
                  <a:cubicBezTo>
                    <a:pt x="1696742" y="1065699"/>
                    <a:pt x="1672068" y="1042476"/>
                    <a:pt x="1767862" y="1096179"/>
                  </a:cubicBezTo>
                  <a:cubicBezTo>
                    <a:pt x="1863656" y="1149882"/>
                    <a:pt x="2161199" y="1202133"/>
                    <a:pt x="2255542" y="1340019"/>
                  </a:cubicBezTo>
                  <a:cubicBezTo>
                    <a:pt x="2349885" y="1477905"/>
                    <a:pt x="2315051" y="1758030"/>
                    <a:pt x="2333919" y="1923493"/>
                  </a:cubicBezTo>
                  <a:cubicBezTo>
                    <a:pt x="2352787" y="2088956"/>
                    <a:pt x="2348433" y="2222487"/>
                    <a:pt x="2368753" y="2332796"/>
                  </a:cubicBezTo>
                  <a:cubicBezTo>
                    <a:pt x="2389073" y="2443105"/>
                    <a:pt x="2431165" y="2492453"/>
                    <a:pt x="2455839" y="2585345"/>
                  </a:cubicBezTo>
                  <a:cubicBezTo>
                    <a:pt x="2480513" y="2678237"/>
                    <a:pt x="2497931" y="2782739"/>
                    <a:pt x="2516799" y="2890145"/>
                  </a:cubicBezTo>
                  <a:cubicBezTo>
                    <a:pt x="2535667" y="2997551"/>
                    <a:pt x="2545827" y="3132533"/>
                    <a:pt x="2569050" y="3229779"/>
                  </a:cubicBezTo>
                  <a:cubicBezTo>
                    <a:pt x="2592273" y="3327025"/>
                    <a:pt x="2619850" y="3412659"/>
                    <a:pt x="2656136" y="3473619"/>
                  </a:cubicBezTo>
                  <a:cubicBezTo>
                    <a:pt x="2692422" y="3534579"/>
                    <a:pt x="2747577" y="3549093"/>
                    <a:pt x="2786765" y="3595539"/>
                  </a:cubicBezTo>
                  <a:cubicBezTo>
                    <a:pt x="2825954" y="3641985"/>
                    <a:pt x="2869496" y="3720362"/>
                    <a:pt x="2891267" y="3752293"/>
                  </a:cubicBezTo>
                  <a:cubicBezTo>
                    <a:pt x="2913038" y="3784225"/>
                    <a:pt x="2917393" y="3776968"/>
                    <a:pt x="2917393" y="3787128"/>
                  </a:cubicBezTo>
                  <a:lnTo>
                    <a:pt x="2891267" y="3813253"/>
                  </a:lnTo>
                  <a:cubicBezTo>
                    <a:pt x="2865141" y="3803093"/>
                    <a:pt x="2775153" y="3711654"/>
                    <a:pt x="2760639" y="3726168"/>
                  </a:cubicBezTo>
                  <a:cubicBezTo>
                    <a:pt x="2746125" y="3740682"/>
                    <a:pt x="2798376" y="3843733"/>
                    <a:pt x="2804182" y="3900339"/>
                  </a:cubicBezTo>
                  <a:cubicBezTo>
                    <a:pt x="2809988" y="3956945"/>
                    <a:pt x="2804182" y="4038225"/>
                    <a:pt x="2795473" y="4065802"/>
                  </a:cubicBezTo>
                  <a:cubicBezTo>
                    <a:pt x="2786764" y="4093379"/>
                    <a:pt x="2763541" y="4091928"/>
                    <a:pt x="2751930" y="4065802"/>
                  </a:cubicBezTo>
                  <a:cubicBezTo>
                    <a:pt x="2740319" y="4039676"/>
                    <a:pt x="2734514" y="3948237"/>
                    <a:pt x="2725805" y="3909048"/>
                  </a:cubicBezTo>
                  <a:cubicBezTo>
                    <a:pt x="2717097" y="3869860"/>
                    <a:pt x="2701131" y="3817608"/>
                    <a:pt x="2699679" y="3830671"/>
                  </a:cubicBezTo>
                  <a:cubicBezTo>
                    <a:pt x="2698228" y="3843734"/>
                    <a:pt x="2717096" y="3940979"/>
                    <a:pt x="2717096" y="3987425"/>
                  </a:cubicBezTo>
                  <a:cubicBezTo>
                    <a:pt x="2717096" y="4033871"/>
                    <a:pt x="2708388" y="4087574"/>
                    <a:pt x="2699679" y="4109345"/>
                  </a:cubicBezTo>
                  <a:cubicBezTo>
                    <a:pt x="2690971" y="4131116"/>
                    <a:pt x="2673554" y="4122407"/>
                    <a:pt x="2664845" y="4118053"/>
                  </a:cubicBezTo>
                  <a:cubicBezTo>
                    <a:pt x="2656136" y="4113699"/>
                    <a:pt x="2651781" y="4126762"/>
                    <a:pt x="2647427" y="4083219"/>
                  </a:cubicBezTo>
                  <a:cubicBezTo>
                    <a:pt x="2643073" y="4039676"/>
                    <a:pt x="2643073" y="3850990"/>
                    <a:pt x="2638719" y="3856796"/>
                  </a:cubicBezTo>
                  <a:cubicBezTo>
                    <a:pt x="2634365" y="3862602"/>
                    <a:pt x="2631462" y="4075962"/>
                    <a:pt x="2621302" y="4118053"/>
                  </a:cubicBezTo>
                  <a:cubicBezTo>
                    <a:pt x="2611142" y="4160144"/>
                    <a:pt x="2587919" y="4118053"/>
                    <a:pt x="2577759" y="4109345"/>
                  </a:cubicBezTo>
                  <a:cubicBezTo>
                    <a:pt x="2567599" y="4100637"/>
                    <a:pt x="2561794" y="4110796"/>
                    <a:pt x="2560342" y="4065802"/>
                  </a:cubicBezTo>
                  <a:cubicBezTo>
                    <a:pt x="2558891" y="4020808"/>
                    <a:pt x="2573404" y="3846636"/>
                    <a:pt x="2569050" y="3839379"/>
                  </a:cubicBezTo>
                  <a:cubicBezTo>
                    <a:pt x="2564696" y="3832122"/>
                    <a:pt x="2545827" y="3991779"/>
                    <a:pt x="2534216" y="4022259"/>
                  </a:cubicBezTo>
                  <a:cubicBezTo>
                    <a:pt x="2522605" y="4052739"/>
                    <a:pt x="2508090" y="4030967"/>
                    <a:pt x="2499382" y="4022259"/>
                  </a:cubicBezTo>
                  <a:cubicBezTo>
                    <a:pt x="2490674" y="4013551"/>
                    <a:pt x="2481965" y="4010648"/>
                    <a:pt x="2481965" y="3970008"/>
                  </a:cubicBezTo>
                  <a:cubicBezTo>
                    <a:pt x="2481965" y="3929368"/>
                    <a:pt x="2496884" y="3828552"/>
                    <a:pt x="2499382" y="3778419"/>
                  </a:cubicBezTo>
                  <a:cubicBezTo>
                    <a:pt x="2501880" y="3728286"/>
                    <a:pt x="2502758" y="3711298"/>
                    <a:pt x="2496952" y="3669207"/>
                  </a:cubicBezTo>
                  <a:cubicBezTo>
                    <a:pt x="2491146" y="3627116"/>
                    <a:pt x="2532359" y="3706515"/>
                    <a:pt x="2464547" y="3525871"/>
                  </a:cubicBezTo>
                  <a:cubicBezTo>
                    <a:pt x="2396735" y="3345227"/>
                    <a:pt x="2162650" y="2816122"/>
                    <a:pt x="2090079" y="2585345"/>
                  </a:cubicBezTo>
                  <a:cubicBezTo>
                    <a:pt x="2017508" y="2354568"/>
                    <a:pt x="2047988" y="2151368"/>
                    <a:pt x="2029119" y="2141208"/>
                  </a:cubicBezTo>
                  <a:cubicBezTo>
                    <a:pt x="2010250" y="2131048"/>
                    <a:pt x="1976867" y="2412625"/>
                    <a:pt x="1976867" y="2524385"/>
                  </a:cubicBezTo>
                  <a:cubicBezTo>
                    <a:pt x="1976867" y="2636145"/>
                    <a:pt x="2018959" y="2727585"/>
                    <a:pt x="2029119" y="2811768"/>
                  </a:cubicBezTo>
                  <a:cubicBezTo>
                    <a:pt x="2039279" y="2895951"/>
                    <a:pt x="2017507" y="2913368"/>
                    <a:pt x="2037827" y="3029482"/>
                  </a:cubicBezTo>
                  <a:cubicBezTo>
                    <a:pt x="2058147" y="3145596"/>
                    <a:pt x="2153942" y="3234133"/>
                    <a:pt x="2151039" y="3508453"/>
                  </a:cubicBezTo>
                  <a:cubicBezTo>
                    <a:pt x="2148136" y="3782773"/>
                    <a:pt x="2029119" y="4411242"/>
                    <a:pt x="2020410" y="4675402"/>
                  </a:cubicBezTo>
                  <a:cubicBezTo>
                    <a:pt x="2011701" y="4939562"/>
                    <a:pt x="2088960" y="4943174"/>
                    <a:pt x="2098787" y="5093413"/>
                  </a:cubicBezTo>
                  <a:cubicBezTo>
                    <a:pt x="2108614" y="5243652"/>
                    <a:pt x="2086223" y="5418821"/>
                    <a:pt x="2079371" y="5576837"/>
                  </a:cubicBezTo>
                  <a:cubicBezTo>
                    <a:pt x="2072519" y="5734853"/>
                    <a:pt x="2057342" y="5946457"/>
                    <a:pt x="2057675" y="6041509"/>
                  </a:cubicBezTo>
                  <a:cubicBezTo>
                    <a:pt x="2058008" y="6136561"/>
                    <a:pt x="2044038" y="6070036"/>
                    <a:pt x="2081370" y="6147151"/>
                  </a:cubicBezTo>
                  <a:cubicBezTo>
                    <a:pt x="2118702" y="6224267"/>
                    <a:pt x="2280216" y="6399699"/>
                    <a:pt x="2281667" y="6504202"/>
                  </a:cubicBezTo>
                  <a:cubicBezTo>
                    <a:pt x="2283118" y="6608705"/>
                    <a:pt x="2143782" y="6750945"/>
                    <a:pt x="2090079" y="6774168"/>
                  </a:cubicBezTo>
                  <a:cubicBezTo>
                    <a:pt x="2036376" y="6797391"/>
                    <a:pt x="1985576" y="6713208"/>
                    <a:pt x="1959450" y="6643539"/>
                  </a:cubicBezTo>
                  <a:cubicBezTo>
                    <a:pt x="1933324" y="6573870"/>
                    <a:pt x="1952193" y="6447596"/>
                    <a:pt x="1933325" y="6356156"/>
                  </a:cubicBezTo>
                  <a:cubicBezTo>
                    <a:pt x="1914457" y="6264716"/>
                    <a:pt x="1857850" y="6163116"/>
                    <a:pt x="1846239" y="6094899"/>
                  </a:cubicBezTo>
                  <a:cubicBezTo>
                    <a:pt x="1834628" y="6026682"/>
                    <a:pt x="1881073" y="6071676"/>
                    <a:pt x="1863656" y="5946853"/>
                  </a:cubicBezTo>
                  <a:cubicBezTo>
                    <a:pt x="1846239" y="5822030"/>
                    <a:pt x="1764959" y="5517231"/>
                    <a:pt x="1741736" y="5345962"/>
                  </a:cubicBezTo>
                  <a:cubicBezTo>
                    <a:pt x="1718513" y="5174694"/>
                    <a:pt x="1744639" y="5031002"/>
                    <a:pt x="1724319" y="4919242"/>
                  </a:cubicBezTo>
                  <a:cubicBezTo>
                    <a:pt x="1703999" y="4807482"/>
                    <a:pt x="1654650" y="4851025"/>
                    <a:pt x="1619816" y="4675402"/>
                  </a:cubicBezTo>
                  <a:cubicBezTo>
                    <a:pt x="1584982" y="4499779"/>
                    <a:pt x="1550147" y="3994682"/>
                    <a:pt x="1515313" y="3865505"/>
                  </a:cubicBezTo>
                  <a:cubicBezTo>
                    <a:pt x="1480479" y="3736328"/>
                    <a:pt x="1439838" y="3759551"/>
                    <a:pt x="1410810" y="3900339"/>
                  </a:cubicBezTo>
                  <a:cubicBezTo>
                    <a:pt x="1381782" y="4041127"/>
                    <a:pt x="1367268" y="4547676"/>
                    <a:pt x="1341142" y="4710236"/>
                  </a:cubicBezTo>
                  <a:cubicBezTo>
                    <a:pt x="1315016" y="4872796"/>
                    <a:pt x="1262765" y="4792968"/>
                    <a:pt x="1254056" y="4875699"/>
                  </a:cubicBezTo>
                  <a:cubicBezTo>
                    <a:pt x="1245347" y="4958430"/>
                    <a:pt x="1290341" y="5100671"/>
                    <a:pt x="1288890" y="5206625"/>
                  </a:cubicBezTo>
                  <a:cubicBezTo>
                    <a:pt x="1287439" y="5312579"/>
                    <a:pt x="1265667" y="5414179"/>
                    <a:pt x="1245347" y="5511425"/>
                  </a:cubicBezTo>
                  <a:cubicBezTo>
                    <a:pt x="1225027" y="5608671"/>
                    <a:pt x="1174227" y="5705916"/>
                    <a:pt x="1166970" y="5790099"/>
                  </a:cubicBezTo>
                  <a:cubicBezTo>
                    <a:pt x="1159713" y="5874282"/>
                    <a:pt x="1200353" y="5958465"/>
                    <a:pt x="1201805" y="6016522"/>
                  </a:cubicBezTo>
                  <a:cubicBezTo>
                    <a:pt x="1203256" y="6074579"/>
                    <a:pt x="1184388" y="6081836"/>
                    <a:pt x="1175679" y="6138442"/>
                  </a:cubicBezTo>
                  <a:cubicBezTo>
                    <a:pt x="1166970" y="6195048"/>
                    <a:pt x="1171324" y="6258910"/>
                    <a:pt x="1149553" y="6356156"/>
                  </a:cubicBezTo>
                  <a:cubicBezTo>
                    <a:pt x="1127782" y="6453402"/>
                    <a:pt x="1110364" y="6692887"/>
                    <a:pt x="1045050" y="6721916"/>
                  </a:cubicBezTo>
                  <a:cubicBezTo>
                    <a:pt x="979736" y="6750945"/>
                    <a:pt x="772181" y="6629025"/>
                    <a:pt x="757667" y="6530328"/>
                  </a:cubicBezTo>
                  <a:cubicBezTo>
                    <a:pt x="743153" y="6431631"/>
                    <a:pt x="919776" y="6223338"/>
                    <a:pt x="957965" y="6129733"/>
                  </a:cubicBezTo>
                  <a:cubicBezTo>
                    <a:pt x="996154" y="6036128"/>
                    <a:pt x="985609" y="6022044"/>
                    <a:pt x="986799" y="5968700"/>
                  </a:cubicBezTo>
                  <a:cubicBezTo>
                    <a:pt x="987989" y="5915356"/>
                    <a:pt x="978617" y="5958452"/>
                    <a:pt x="965103" y="5809668"/>
                  </a:cubicBezTo>
                  <a:cubicBezTo>
                    <a:pt x="951589" y="5660884"/>
                    <a:pt x="906903" y="5279555"/>
                    <a:pt x="905713" y="5075996"/>
                  </a:cubicBezTo>
                  <a:cubicBezTo>
                    <a:pt x="904523" y="4872437"/>
                    <a:pt x="973931" y="4813287"/>
                    <a:pt x="957965" y="4588316"/>
                  </a:cubicBezTo>
                  <a:cubicBezTo>
                    <a:pt x="941999" y="4363345"/>
                    <a:pt x="833142" y="3972911"/>
                    <a:pt x="809919" y="3726168"/>
                  </a:cubicBezTo>
                  <a:cubicBezTo>
                    <a:pt x="786696" y="3479425"/>
                    <a:pt x="809919" y="3237036"/>
                    <a:pt x="818627" y="3107859"/>
                  </a:cubicBezTo>
                  <a:cubicBezTo>
                    <a:pt x="827335" y="2978682"/>
                    <a:pt x="854913" y="3007711"/>
                    <a:pt x="862170" y="2951105"/>
                  </a:cubicBezTo>
                  <a:cubicBezTo>
                    <a:pt x="869427" y="2894499"/>
                    <a:pt x="854913" y="2829185"/>
                    <a:pt x="862170" y="2768225"/>
                  </a:cubicBezTo>
                  <a:cubicBezTo>
                    <a:pt x="869427" y="2707265"/>
                    <a:pt x="897004" y="2681139"/>
                    <a:pt x="905713" y="2585345"/>
                  </a:cubicBezTo>
                  <a:cubicBezTo>
                    <a:pt x="914422" y="2489551"/>
                    <a:pt x="927485" y="2210876"/>
                    <a:pt x="914422" y="2193459"/>
                  </a:cubicBezTo>
                  <a:cubicBezTo>
                    <a:pt x="901359" y="2176042"/>
                    <a:pt x="840399" y="2418431"/>
                    <a:pt x="827336" y="2480842"/>
                  </a:cubicBezTo>
                  <a:cubicBezTo>
                    <a:pt x="814273" y="2543253"/>
                    <a:pt x="841851" y="2534545"/>
                    <a:pt x="836045" y="2567928"/>
                  </a:cubicBezTo>
                  <a:cubicBezTo>
                    <a:pt x="830239" y="2601311"/>
                    <a:pt x="792502" y="2681139"/>
                    <a:pt x="792502" y="2681139"/>
                  </a:cubicBezTo>
                  <a:lnTo>
                    <a:pt x="487702" y="3464911"/>
                  </a:lnTo>
                  <a:cubicBezTo>
                    <a:pt x="431096" y="3611505"/>
                    <a:pt x="457221" y="3521517"/>
                    <a:pt x="452867" y="3560705"/>
                  </a:cubicBezTo>
                  <a:cubicBezTo>
                    <a:pt x="448513" y="3599893"/>
                    <a:pt x="463027" y="3662305"/>
                    <a:pt x="461576" y="3700042"/>
                  </a:cubicBezTo>
                  <a:cubicBezTo>
                    <a:pt x="460125" y="3737779"/>
                    <a:pt x="442708" y="3734877"/>
                    <a:pt x="444159" y="3787128"/>
                  </a:cubicBezTo>
                  <a:cubicBezTo>
                    <a:pt x="445610" y="3839379"/>
                    <a:pt x="470285" y="3967105"/>
                    <a:pt x="470285" y="4013551"/>
                  </a:cubicBezTo>
                  <a:cubicBezTo>
                    <a:pt x="470285" y="4059997"/>
                    <a:pt x="454319" y="4064351"/>
                    <a:pt x="444159" y="4065802"/>
                  </a:cubicBezTo>
                  <a:cubicBezTo>
                    <a:pt x="433999" y="4067253"/>
                    <a:pt x="420936" y="4061447"/>
                    <a:pt x="409325" y="4022259"/>
                  </a:cubicBezTo>
                  <a:cubicBezTo>
                    <a:pt x="397714" y="3983071"/>
                    <a:pt x="383199" y="3845185"/>
                    <a:pt x="374490" y="3830671"/>
                  </a:cubicBezTo>
                  <a:cubicBezTo>
                    <a:pt x="365781" y="3816157"/>
                    <a:pt x="358524" y="3888727"/>
                    <a:pt x="357073" y="3935173"/>
                  </a:cubicBezTo>
                  <a:cubicBezTo>
                    <a:pt x="355622" y="3981619"/>
                    <a:pt x="373039" y="4075962"/>
                    <a:pt x="365782" y="4109345"/>
                  </a:cubicBezTo>
                  <a:cubicBezTo>
                    <a:pt x="358525" y="4142728"/>
                    <a:pt x="325141" y="4173208"/>
                    <a:pt x="313530" y="4135471"/>
                  </a:cubicBezTo>
                  <a:cubicBezTo>
                    <a:pt x="301918" y="4097734"/>
                    <a:pt x="301919" y="3884373"/>
                    <a:pt x="296113" y="3882922"/>
                  </a:cubicBezTo>
                  <a:cubicBezTo>
                    <a:pt x="290307" y="3881471"/>
                    <a:pt x="291759" y="4091928"/>
                    <a:pt x="278696" y="4126762"/>
                  </a:cubicBezTo>
                  <a:cubicBezTo>
                    <a:pt x="265633" y="4161596"/>
                    <a:pt x="227896" y="4129665"/>
                    <a:pt x="217736" y="4091928"/>
                  </a:cubicBezTo>
                  <a:cubicBezTo>
                    <a:pt x="207576" y="4054191"/>
                    <a:pt x="222090" y="3897436"/>
                    <a:pt x="217736" y="3900339"/>
                  </a:cubicBezTo>
                  <a:cubicBezTo>
                    <a:pt x="213382" y="3903242"/>
                    <a:pt x="204673" y="4089025"/>
                    <a:pt x="191610" y="4109345"/>
                  </a:cubicBezTo>
                  <a:cubicBezTo>
                    <a:pt x="178547" y="4129665"/>
                    <a:pt x="143713" y="4090476"/>
                    <a:pt x="139359" y="4022259"/>
                  </a:cubicBezTo>
                  <a:cubicBezTo>
                    <a:pt x="135005" y="3954042"/>
                    <a:pt x="172742" y="3739231"/>
                    <a:pt x="165485" y="3700042"/>
                  </a:cubicBezTo>
                  <a:cubicBezTo>
                    <a:pt x="158228" y="3660853"/>
                    <a:pt x="123393" y="3772614"/>
                    <a:pt x="95816" y="3787128"/>
                  </a:cubicBezTo>
                  <a:cubicBezTo>
                    <a:pt x="68239" y="3801642"/>
                    <a:pt x="-1429" y="3808899"/>
                    <a:pt x="22" y="3787128"/>
                  </a:cubicBezTo>
                  <a:cubicBezTo>
                    <a:pt x="1473" y="3765357"/>
                    <a:pt x="63885" y="3700042"/>
                    <a:pt x="104525" y="3656499"/>
                  </a:cubicBezTo>
                  <a:cubicBezTo>
                    <a:pt x="145165" y="3612956"/>
                    <a:pt x="197416" y="3620214"/>
                    <a:pt x="243862" y="3525871"/>
                  </a:cubicBezTo>
                  <a:cubicBezTo>
                    <a:pt x="290308" y="3431528"/>
                    <a:pt x="349816" y="3241391"/>
                    <a:pt x="383199" y="3090442"/>
                  </a:cubicBezTo>
                  <a:cubicBezTo>
                    <a:pt x="416582" y="2939493"/>
                    <a:pt x="416582" y="2745002"/>
                    <a:pt x="444159" y="2620179"/>
                  </a:cubicBezTo>
                  <a:cubicBezTo>
                    <a:pt x="471736" y="2495356"/>
                    <a:pt x="522536" y="2486648"/>
                    <a:pt x="548662" y="2341505"/>
                  </a:cubicBezTo>
                  <a:cubicBezTo>
                    <a:pt x="574788" y="2196362"/>
                    <a:pt x="580593" y="1917688"/>
                    <a:pt x="600913" y="1749322"/>
                  </a:cubicBezTo>
                  <a:cubicBezTo>
                    <a:pt x="621233" y="1580956"/>
                    <a:pt x="570433" y="1445974"/>
                    <a:pt x="670582" y="1331311"/>
                  </a:cubicBezTo>
                  <a:cubicBezTo>
                    <a:pt x="770731" y="1216648"/>
                    <a:pt x="1111817" y="1144076"/>
                    <a:pt x="1201805" y="1061345"/>
                  </a:cubicBezTo>
                  <a:cubicBezTo>
                    <a:pt x="1291793" y="978614"/>
                    <a:pt x="1214867" y="892979"/>
                    <a:pt x="1210513" y="834922"/>
                  </a:cubicBezTo>
                  <a:cubicBezTo>
                    <a:pt x="1206159" y="776865"/>
                    <a:pt x="1190193" y="746385"/>
                    <a:pt x="1175679" y="713002"/>
                  </a:cubicBezTo>
                  <a:cubicBezTo>
                    <a:pt x="1161165" y="679619"/>
                    <a:pt x="1135038" y="669459"/>
                    <a:pt x="1123427" y="634625"/>
                  </a:cubicBezTo>
                  <a:cubicBezTo>
                    <a:pt x="1111816" y="599791"/>
                    <a:pt x="1103107" y="530122"/>
                    <a:pt x="1106010" y="503996"/>
                  </a:cubicBezTo>
                  <a:cubicBezTo>
                    <a:pt x="1108913" y="477870"/>
                    <a:pt x="1139394" y="501094"/>
                    <a:pt x="1140845" y="477871"/>
                  </a:cubicBezTo>
                  <a:cubicBezTo>
                    <a:pt x="1142296" y="454648"/>
                    <a:pt x="1113268" y="412556"/>
                    <a:pt x="1114719" y="364659"/>
                  </a:cubicBezTo>
                  <a:cubicBezTo>
                    <a:pt x="1116170" y="316762"/>
                    <a:pt x="1119073" y="247094"/>
                    <a:pt x="1149553" y="190488"/>
                  </a:cubicBezTo>
                  <a:cubicBezTo>
                    <a:pt x="1180033" y="133882"/>
                    <a:pt x="1265667" y="45345"/>
                    <a:pt x="1332433" y="1631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Freeform 58">
              <a:extLst>
                <a:ext uri="{FF2B5EF4-FFF2-40B4-BE49-F238E27FC236}">
                  <a16:creationId xmlns:a16="http://schemas.microsoft.com/office/drawing/2014/main" id="{1E0C2FAA-51F3-4A6F-BD68-F648988CF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1776" y="2487910"/>
              <a:ext cx="670731" cy="1558338"/>
            </a:xfrm>
            <a:custGeom>
              <a:avLst/>
              <a:gdLst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55839 w 2917393"/>
                <a:gd name="connsiteY42" fmla="*/ 3700042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63953 w 2917393"/>
                <a:gd name="connsiteY52" fmla="*/ 5946853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81534 w 2917393"/>
                <a:gd name="connsiteY42" fmla="*/ 3694902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63953 w 2917393"/>
                <a:gd name="connsiteY52" fmla="*/ 5946853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63953 w 2917393"/>
                <a:gd name="connsiteY52" fmla="*/ 5946853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65103 w 2917393"/>
                <a:gd name="connsiteY78" fmla="*/ 5809668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66243 w 2917393"/>
                <a:gd name="connsiteY77" fmla="*/ 5973839 h 6778104"/>
                <a:gd name="connsiteX78" fmla="*/ 965103 w 2917393"/>
                <a:gd name="connsiteY78" fmla="*/ 5809668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86799 w 2917393"/>
                <a:gd name="connsiteY77" fmla="*/ 5968700 h 6778104"/>
                <a:gd name="connsiteX78" fmla="*/ 965103 w 2917393"/>
                <a:gd name="connsiteY78" fmla="*/ 5809668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17393" h="6778104">
                  <a:moveTo>
                    <a:pt x="1332433" y="16316"/>
                  </a:moveTo>
                  <a:cubicBezTo>
                    <a:pt x="1399199" y="-12713"/>
                    <a:pt x="1493541" y="3253"/>
                    <a:pt x="1550147" y="16316"/>
                  </a:cubicBezTo>
                  <a:cubicBezTo>
                    <a:pt x="1606753" y="29379"/>
                    <a:pt x="1635781" y="56956"/>
                    <a:pt x="1672067" y="94693"/>
                  </a:cubicBezTo>
                  <a:cubicBezTo>
                    <a:pt x="1708353" y="132430"/>
                    <a:pt x="1751896" y="174522"/>
                    <a:pt x="1767862" y="242739"/>
                  </a:cubicBezTo>
                  <a:cubicBezTo>
                    <a:pt x="1783828" y="310956"/>
                    <a:pt x="1764959" y="454647"/>
                    <a:pt x="1767862" y="503996"/>
                  </a:cubicBezTo>
                  <a:cubicBezTo>
                    <a:pt x="1770765" y="553345"/>
                    <a:pt x="1783828" y="521414"/>
                    <a:pt x="1785279" y="538831"/>
                  </a:cubicBezTo>
                  <a:cubicBezTo>
                    <a:pt x="1786730" y="556248"/>
                    <a:pt x="1782376" y="579471"/>
                    <a:pt x="1776570" y="608499"/>
                  </a:cubicBezTo>
                  <a:cubicBezTo>
                    <a:pt x="1770764" y="637527"/>
                    <a:pt x="1762056" y="692682"/>
                    <a:pt x="1750445" y="713002"/>
                  </a:cubicBezTo>
                  <a:cubicBezTo>
                    <a:pt x="1738834" y="733322"/>
                    <a:pt x="1719965" y="714453"/>
                    <a:pt x="1706902" y="730419"/>
                  </a:cubicBezTo>
                  <a:cubicBezTo>
                    <a:pt x="1693839" y="746385"/>
                    <a:pt x="1676421" y="760899"/>
                    <a:pt x="1672067" y="808796"/>
                  </a:cubicBezTo>
                  <a:cubicBezTo>
                    <a:pt x="1667713" y="856693"/>
                    <a:pt x="1664810" y="969905"/>
                    <a:pt x="1680776" y="1017802"/>
                  </a:cubicBezTo>
                  <a:cubicBezTo>
                    <a:pt x="1696742" y="1065699"/>
                    <a:pt x="1672068" y="1042476"/>
                    <a:pt x="1767862" y="1096179"/>
                  </a:cubicBezTo>
                  <a:cubicBezTo>
                    <a:pt x="1863656" y="1149882"/>
                    <a:pt x="2161199" y="1202133"/>
                    <a:pt x="2255542" y="1340019"/>
                  </a:cubicBezTo>
                  <a:cubicBezTo>
                    <a:pt x="2349885" y="1477905"/>
                    <a:pt x="2315051" y="1758030"/>
                    <a:pt x="2333919" y="1923493"/>
                  </a:cubicBezTo>
                  <a:cubicBezTo>
                    <a:pt x="2352787" y="2088956"/>
                    <a:pt x="2348433" y="2222487"/>
                    <a:pt x="2368753" y="2332796"/>
                  </a:cubicBezTo>
                  <a:cubicBezTo>
                    <a:pt x="2389073" y="2443105"/>
                    <a:pt x="2431165" y="2492453"/>
                    <a:pt x="2455839" y="2585345"/>
                  </a:cubicBezTo>
                  <a:cubicBezTo>
                    <a:pt x="2480513" y="2678237"/>
                    <a:pt x="2497931" y="2782739"/>
                    <a:pt x="2516799" y="2890145"/>
                  </a:cubicBezTo>
                  <a:cubicBezTo>
                    <a:pt x="2535667" y="2997551"/>
                    <a:pt x="2545827" y="3132533"/>
                    <a:pt x="2569050" y="3229779"/>
                  </a:cubicBezTo>
                  <a:cubicBezTo>
                    <a:pt x="2592273" y="3327025"/>
                    <a:pt x="2619850" y="3412659"/>
                    <a:pt x="2656136" y="3473619"/>
                  </a:cubicBezTo>
                  <a:cubicBezTo>
                    <a:pt x="2692422" y="3534579"/>
                    <a:pt x="2747577" y="3549093"/>
                    <a:pt x="2786765" y="3595539"/>
                  </a:cubicBezTo>
                  <a:cubicBezTo>
                    <a:pt x="2825954" y="3641985"/>
                    <a:pt x="2869496" y="3720362"/>
                    <a:pt x="2891267" y="3752293"/>
                  </a:cubicBezTo>
                  <a:cubicBezTo>
                    <a:pt x="2913038" y="3784225"/>
                    <a:pt x="2917393" y="3776968"/>
                    <a:pt x="2917393" y="3787128"/>
                  </a:cubicBezTo>
                  <a:lnTo>
                    <a:pt x="2891267" y="3813253"/>
                  </a:lnTo>
                  <a:cubicBezTo>
                    <a:pt x="2865141" y="3803093"/>
                    <a:pt x="2775153" y="3711654"/>
                    <a:pt x="2760639" y="3726168"/>
                  </a:cubicBezTo>
                  <a:cubicBezTo>
                    <a:pt x="2746125" y="3740682"/>
                    <a:pt x="2798376" y="3843733"/>
                    <a:pt x="2804182" y="3900339"/>
                  </a:cubicBezTo>
                  <a:cubicBezTo>
                    <a:pt x="2809988" y="3956945"/>
                    <a:pt x="2804182" y="4038225"/>
                    <a:pt x="2795473" y="4065802"/>
                  </a:cubicBezTo>
                  <a:cubicBezTo>
                    <a:pt x="2786764" y="4093379"/>
                    <a:pt x="2763541" y="4091928"/>
                    <a:pt x="2751930" y="4065802"/>
                  </a:cubicBezTo>
                  <a:cubicBezTo>
                    <a:pt x="2740319" y="4039676"/>
                    <a:pt x="2734514" y="3948237"/>
                    <a:pt x="2725805" y="3909048"/>
                  </a:cubicBezTo>
                  <a:cubicBezTo>
                    <a:pt x="2717097" y="3869860"/>
                    <a:pt x="2701131" y="3817608"/>
                    <a:pt x="2699679" y="3830671"/>
                  </a:cubicBezTo>
                  <a:cubicBezTo>
                    <a:pt x="2698228" y="3843734"/>
                    <a:pt x="2717096" y="3940979"/>
                    <a:pt x="2717096" y="3987425"/>
                  </a:cubicBezTo>
                  <a:cubicBezTo>
                    <a:pt x="2717096" y="4033871"/>
                    <a:pt x="2708388" y="4087574"/>
                    <a:pt x="2699679" y="4109345"/>
                  </a:cubicBezTo>
                  <a:cubicBezTo>
                    <a:pt x="2690971" y="4131116"/>
                    <a:pt x="2673554" y="4122407"/>
                    <a:pt x="2664845" y="4118053"/>
                  </a:cubicBezTo>
                  <a:cubicBezTo>
                    <a:pt x="2656136" y="4113699"/>
                    <a:pt x="2651781" y="4126762"/>
                    <a:pt x="2647427" y="4083219"/>
                  </a:cubicBezTo>
                  <a:cubicBezTo>
                    <a:pt x="2643073" y="4039676"/>
                    <a:pt x="2643073" y="3850990"/>
                    <a:pt x="2638719" y="3856796"/>
                  </a:cubicBezTo>
                  <a:cubicBezTo>
                    <a:pt x="2634365" y="3862602"/>
                    <a:pt x="2631462" y="4075962"/>
                    <a:pt x="2621302" y="4118053"/>
                  </a:cubicBezTo>
                  <a:cubicBezTo>
                    <a:pt x="2611142" y="4160144"/>
                    <a:pt x="2587919" y="4118053"/>
                    <a:pt x="2577759" y="4109345"/>
                  </a:cubicBezTo>
                  <a:cubicBezTo>
                    <a:pt x="2567599" y="4100637"/>
                    <a:pt x="2561794" y="4110796"/>
                    <a:pt x="2560342" y="4065802"/>
                  </a:cubicBezTo>
                  <a:cubicBezTo>
                    <a:pt x="2558891" y="4020808"/>
                    <a:pt x="2573404" y="3846636"/>
                    <a:pt x="2569050" y="3839379"/>
                  </a:cubicBezTo>
                  <a:cubicBezTo>
                    <a:pt x="2564696" y="3832122"/>
                    <a:pt x="2545827" y="3991779"/>
                    <a:pt x="2534216" y="4022259"/>
                  </a:cubicBezTo>
                  <a:cubicBezTo>
                    <a:pt x="2522605" y="4052739"/>
                    <a:pt x="2508090" y="4030967"/>
                    <a:pt x="2499382" y="4022259"/>
                  </a:cubicBezTo>
                  <a:cubicBezTo>
                    <a:pt x="2490674" y="4013551"/>
                    <a:pt x="2481965" y="4010648"/>
                    <a:pt x="2481965" y="3970008"/>
                  </a:cubicBezTo>
                  <a:cubicBezTo>
                    <a:pt x="2481965" y="3929368"/>
                    <a:pt x="2496884" y="3828552"/>
                    <a:pt x="2499382" y="3778419"/>
                  </a:cubicBezTo>
                  <a:cubicBezTo>
                    <a:pt x="2501880" y="3728286"/>
                    <a:pt x="2502758" y="3711298"/>
                    <a:pt x="2496952" y="3669207"/>
                  </a:cubicBezTo>
                  <a:cubicBezTo>
                    <a:pt x="2491146" y="3627116"/>
                    <a:pt x="2532359" y="3706515"/>
                    <a:pt x="2464547" y="3525871"/>
                  </a:cubicBezTo>
                  <a:cubicBezTo>
                    <a:pt x="2396735" y="3345227"/>
                    <a:pt x="2162650" y="2816122"/>
                    <a:pt x="2090079" y="2585345"/>
                  </a:cubicBezTo>
                  <a:cubicBezTo>
                    <a:pt x="2017508" y="2354568"/>
                    <a:pt x="2047988" y="2151368"/>
                    <a:pt x="2029119" y="2141208"/>
                  </a:cubicBezTo>
                  <a:cubicBezTo>
                    <a:pt x="2010250" y="2131048"/>
                    <a:pt x="1976867" y="2412625"/>
                    <a:pt x="1976867" y="2524385"/>
                  </a:cubicBezTo>
                  <a:cubicBezTo>
                    <a:pt x="1976867" y="2636145"/>
                    <a:pt x="2018959" y="2727585"/>
                    <a:pt x="2029119" y="2811768"/>
                  </a:cubicBezTo>
                  <a:cubicBezTo>
                    <a:pt x="2039279" y="2895951"/>
                    <a:pt x="2017507" y="2913368"/>
                    <a:pt x="2037827" y="3029482"/>
                  </a:cubicBezTo>
                  <a:cubicBezTo>
                    <a:pt x="2058147" y="3145596"/>
                    <a:pt x="2153942" y="3234133"/>
                    <a:pt x="2151039" y="3508453"/>
                  </a:cubicBezTo>
                  <a:cubicBezTo>
                    <a:pt x="2148136" y="3782773"/>
                    <a:pt x="2029119" y="4411242"/>
                    <a:pt x="2020410" y="4675402"/>
                  </a:cubicBezTo>
                  <a:cubicBezTo>
                    <a:pt x="2011701" y="4939562"/>
                    <a:pt x="2088960" y="4943174"/>
                    <a:pt x="2098787" y="5093413"/>
                  </a:cubicBezTo>
                  <a:cubicBezTo>
                    <a:pt x="2108614" y="5243652"/>
                    <a:pt x="2086223" y="5418821"/>
                    <a:pt x="2079371" y="5576837"/>
                  </a:cubicBezTo>
                  <a:cubicBezTo>
                    <a:pt x="2072519" y="5734853"/>
                    <a:pt x="2057342" y="5946457"/>
                    <a:pt x="2057675" y="6041509"/>
                  </a:cubicBezTo>
                  <a:cubicBezTo>
                    <a:pt x="2058008" y="6136561"/>
                    <a:pt x="2044038" y="6070036"/>
                    <a:pt x="2081370" y="6147151"/>
                  </a:cubicBezTo>
                  <a:cubicBezTo>
                    <a:pt x="2118702" y="6224267"/>
                    <a:pt x="2280216" y="6399699"/>
                    <a:pt x="2281667" y="6504202"/>
                  </a:cubicBezTo>
                  <a:cubicBezTo>
                    <a:pt x="2283118" y="6608705"/>
                    <a:pt x="2143782" y="6750945"/>
                    <a:pt x="2090079" y="6774168"/>
                  </a:cubicBezTo>
                  <a:cubicBezTo>
                    <a:pt x="2036376" y="6797391"/>
                    <a:pt x="1985576" y="6713208"/>
                    <a:pt x="1959450" y="6643539"/>
                  </a:cubicBezTo>
                  <a:cubicBezTo>
                    <a:pt x="1933324" y="6573870"/>
                    <a:pt x="1952193" y="6447596"/>
                    <a:pt x="1933325" y="6356156"/>
                  </a:cubicBezTo>
                  <a:cubicBezTo>
                    <a:pt x="1914457" y="6264716"/>
                    <a:pt x="1857850" y="6163116"/>
                    <a:pt x="1846239" y="6094899"/>
                  </a:cubicBezTo>
                  <a:cubicBezTo>
                    <a:pt x="1834628" y="6026682"/>
                    <a:pt x="1881073" y="6071676"/>
                    <a:pt x="1863656" y="5946853"/>
                  </a:cubicBezTo>
                  <a:cubicBezTo>
                    <a:pt x="1846239" y="5822030"/>
                    <a:pt x="1764959" y="5517231"/>
                    <a:pt x="1741736" y="5345962"/>
                  </a:cubicBezTo>
                  <a:cubicBezTo>
                    <a:pt x="1718513" y="5174694"/>
                    <a:pt x="1744639" y="5031002"/>
                    <a:pt x="1724319" y="4919242"/>
                  </a:cubicBezTo>
                  <a:cubicBezTo>
                    <a:pt x="1703999" y="4807482"/>
                    <a:pt x="1654650" y="4851025"/>
                    <a:pt x="1619816" y="4675402"/>
                  </a:cubicBezTo>
                  <a:cubicBezTo>
                    <a:pt x="1584982" y="4499779"/>
                    <a:pt x="1550147" y="3994682"/>
                    <a:pt x="1515313" y="3865505"/>
                  </a:cubicBezTo>
                  <a:cubicBezTo>
                    <a:pt x="1480479" y="3736328"/>
                    <a:pt x="1439838" y="3759551"/>
                    <a:pt x="1410810" y="3900339"/>
                  </a:cubicBezTo>
                  <a:cubicBezTo>
                    <a:pt x="1381782" y="4041127"/>
                    <a:pt x="1367268" y="4547676"/>
                    <a:pt x="1341142" y="4710236"/>
                  </a:cubicBezTo>
                  <a:cubicBezTo>
                    <a:pt x="1315016" y="4872796"/>
                    <a:pt x="1262765" y="4792968"/>
                    <a:pt x="1254056" y="4875699"/>
                  </a:cubicBezTo>
                  <a:cubicBezTo>
                    <a:pt x="1245347" y="4958430"/>
                    <a:pt x="1290341" y="5100671"/>
                    <a:pt x="1288890" y="5206625"/>
                  </a:cubicBezTo>
                  <a:cubicBezTo>
                    <a:pt x="1287439" y="5312579"/>
                    <a:pt x="1265667" y="5414179"/>
                    <a:pt x="1245347" y="5511425"/>
                  </a:cubicBezTo>
                  <a:cubicBezTo>
                    <a:pt x="1225027" y="5608671"/>
                    <a:pt x="1174227" y="5705916"/>
                    <a:pt x="1166970" y="5790099"/>
                  </a:cubicBezTo>
                  <a:cubicBezTo>
                    <a:pt x="1159713" y="5874282"/>
                    <a:pt x="1200353" y="5958465"/>
                    <a:pt x="1201805" y="6016522"/>
                  </a:cubicBezTo>
                  <a:cubicBezTo>
                    <a:pt x="1203256" y="6074579"/>
                    <a:pt x="1184388" y="6081836"/>
                    <a:pt x="1175679" y="6138442"/>
                  </a:cubicBezTo>
                  <a:cubicBezTo>
                    <a:pt x="1166970" y="6195048"/>
                    <a:pt x="1171324" y="6258910"/>
                    <a:pt x="1149553" y="6356156"/>
                  </a:cubicBezTo>
                  <a:cubicBezTo>
                    <a:pt x="1127782" y="6453402"/>
                    <a:pt x="1110364" y="6692887"/>
                    <a:pt x="1045050" y="6721916"/>
                  </a:cubicBezTo>
                  <a:cubicBezTo>
                    <a:pt x="979736" y="6750945"/>
                    <a:pt x="772181" y="6629025"/>
                    <a:pt x="757667" y="6530328"/>
                  </a:cubicBezTo>
                  <a:cubicBezTo>
                    <a:pt x="743153" y="6431631"/>
                    <a:pt x="919776" y="6223338"/>
                    <a:pt x="957965" y="6129733"/>
                  </a:cubicBezTo>
                  <a:cubicBezTo>
                    <a:pt x="996154" y="6036128"/>
                    <a:pt x="985609" y="6022044"/>
                    <a:pt x="986799" y="5968700"/>
                  </a:cubicBezTo>
                  <a:cubicBezTo>
                    <a:pt x="987989" y="5915356"/>
                    <a:pt x="978617" y="5958452"/>
                    <a:pt x="965103" y="5809668"/>
                  </a:cubicBezTo>
                  <a:cubicBezTo>
                    <a:pt x="951589" y="5660884"/>
                    <a:pt x="906903" y="5279555"/>
                    <a:pt x="905713" y="5075996"/>
                  </a:cubicBezTo>
                  <a:cubicBezTo>
                    <a:pt x="904523" y="4872437"/>
                    <a:pt x="973931" y="4813287"/>
                    <a:pt x="957965" y="4588316"/>
                  </a:cubicBezTo>
                  <a:cubicBezTo>
                    <a:pt x="941999" y="4363345"/>
                    <a:pt x="833142" y="3972911"/>
                    <a:pt x="809919" y="3726168"/>
                  </a:cubicBezTo>
                  <a:cubicBezTo>
                    <a:pt x="786696" y="3479425"/>
                    <a:pt x="809919" y="3237036"/>
                    <a:pt x="818627" y="3107859"/>
                  </a:cubicBezTo>
                  <a:cubicBezTo>
                    <a:pt x="827335" y="2978682"/>
                    <a:pt x="854913" y="3007711"/>
                    <a:pt x="862170" y="2951105"/>
                  </a:cubicBezTo>
                  <a:cubicBezTo>
                    <a:pt x="869427" y="2894499"/>
                    <a:pt x="854913" y="2829185"/>
                    <a:pt x="862170" y="2768225"/>
                  </a:cubicBezTo>
                  <a:cubicBezTo>
                    <a:pt x="869427" y="2707265"/>
                    <a:pt x="897004" y="2681139"/>
                    <a:pt x="905713" y="2585345"/>
                  </a:cubicBezTo>
                  <a:cubicBezTo>
                    <a:pt x="914422" y="2489551"/>
                    <a:pt x="927485" y="2210876"/>
                    <a:pt x="914422" y="2193459"/>
                  </a:cubicBezTo>
                  <a:cubicBezTo>
                    <a:pt x="901359" y="2176042"/>
                    <a:pt x="840399" y="2418431"/>
                    <a:pt x="827336" y="2480842"/>
                  </a:cubicBezTo>
                  <a:cubicBezTo>
                    <a:pt x="814273" y="2543253"/>
                    <a:pt x="841851" y="2534545"/>
                    <a:pt x="836045" y="2567928"/>
                  </a:cubicBezTo>
                  <a:cubicBezTo>
                    <a:pt x="830239" y="2601311"/>
                    <a:pt x="792502" y="2681139"/>
                    <a:pt x="792502" y="2681139"/>
                  </a:cubicBezTo>
                  <a:lnTo>
                    <a:pt x="487702" y="3464911"/>
                  </a:lnTo>
                  <a:cubicBezTo>
                    <a:pt x="431096" y="3611505"/>
                    <a:pt x="457221" y="3521517"/>
                    <a:pt x="452867" y="3560705"/>
                  </a:cubicBezTo>
                  <a:cubicBezTo>
                    <a:pt x="448513" y="3599893"/>
                    <a:pt x="463027" y="3662305"/>
                    <a:pt x="461576" y="3700042"/>
                  </a:cubicBezTo>
                  <a:cubicBezTo>
                    <a:pt x="460125" y="3737779"/>
                    <a:pt x="442708" y="3734877"/>
                    <a:pt x="444159" y="3787128"/>
                  </a:cubicBezTo>
                  <a:cubicBezTo>
                    <a:pt x="445610" y="3839379"/>
                    <a:pt x="470285" y="3967105"/>
                    <a:pt x="470285" y="4013551"/>
                  </a:cubicBezTo>
                  <a:cubicBezTo>
                    <a:pt x="470285" y="4059997"/>
                    <a:pt x="454319" y="4064351"/>
                    <a:pt x="444159" y="4065802"/>
                  </a:cubicBezTo>
                  <a:cubicBezTo>
                    <a:pt x="433999" y="4067253"/>
                    <a:pt x="420936" y="4061447"/>
                    <a:pt x="409325" y="4022259"/>
                  </a:cubicBezTo>
                  <a:cubicBezTo>
                    <a:pt x="397714" y="3983071"/>
                    <a:pt x="383199" y="3845185"/>
                    <a:pt x="374490" y="3830671"/>
                  </a:cubicBezTo>
                  <a:cubicBezTo>
                    <a:pt x="365781" y="3816157"/>
                    <a:pt x="358524" y="3888727"/>
                    <a:pt x="357073" y="3935173"/>
                  </a:cubicBezTo>
                  <a:cubicBezTo>
                    <a:pt x="355622" y="3981619"/>
                    <a:pt x="373039" y="4075962"/>
                    <a:pt x="365782" y="4109345"/>
                  </a:cubicBezTo>
                  <a:cubicBezTo>
                    <a:pt x="358525" y="4142728"/>
                    <a:pt x="325141" y="4173208"/>
                    <a:pt x="313530" y="4135471"/>
                  </a:cubicBezTo>
                  <a:cubicBezTo>
                    <a:pt x="301918" y="4097734"/>
                    <a:pt x="301919" y="3884373"/>
                    <a:pt x="296113" y="3882922"/>
                  </a:cubicBezTo>
                  <a:cubicBezTo>
                    <a:pt x="290307" y="3881471"/>
                    <a:pt x="291759" y="4091928"/>
                    <a:pt x="278696" y="4126762"/>
                  </a:cubicBezTo>
                  <a:cubicBezTo>
                    <a:pt x="265633" y="4161596"/>
                    <a:pt x="227896" y="4129665"/>
                    <a:pt x="217736" y="4091928"/>
                  </a:cubicBezTo>
                  <a:cubicBezTo>
                    <a:pt x="207576" y="4054191"/>
                    <a:pt x="222090" y="3897436"/>
                    <a:pt x="217736" y="3900339"/>
                  </a:cubicBezTo>
                  <a:cubicBezTo>
                    <a:pt x="213382" y="3903242"/>
                    <a:pt x="204673" y="4089025"/>
                    <a:pt x="191610" y="4109345"/>
                  </a:cubicBezTo>
                  <a:cubicBezTo>
                    <a:pt x="178547" y="4129665"/>
                    <a:pt x="143713" y="4090476"/>
                    <a:pt x="139359" y="4022259"/>
                  </a:cubicBezTo>
                  <a:cubicBezTo>
                    <a:pt x="135005" y="3954042"/>
                    <a:pt x="172742" y="3739231"/>
                    <a:pt x="165485" y="3700042"/>
                  </a:cubicBezTo>
                  <a:cubicBezTo>
                    <a:pt x="158228" y="3660853"/>
                    <a:pt x="123393" y="3772614"/>
                    <a:pt x="95816" y="3787128"/>
                  </a:cubicBezTo>
                  <a:cubicBezTo>
                    <a:pt x="68239" y="3801642"/>
                    <a:pt x="-1429" y="3808899"/>
                    <a:pt x="22" y="3787128"/>
                  </a:cubicBezTo>
                  <a:cubicBezTo>
                    <a:pt x="1473" y="3765357"/>
                    <a:pt x="63885" y="3700042"/>
                    <a:pt x="104525" y="3656499"/>
                  </a:cubicBezTo>
                  <a:cubicBezTo>
                    <a:pt x="145165" y="3612956"/>
                    <a:pt x="197416" y="3620214"/>
                    <a:pt x="243862" y="3525871"/>
                  </a:cubicBezTo>
                  <a:cubicBezTo>
                    <a:pt x="290308" y="3431528"/>
                    <a:pt x="349816" y="3241391"/>
                    <a:pt x="383199" y="3090442"/>
                  </a:cubicBezTo>
                  <a:cubicBezTo>
                    <a:pt x="416582" y="2939493"/>
                    <a:pt x="416582" y="2745002"/>
                    <a:pt x="444159" y="2620179"/>
                  </a:cubicBezTo>
                  <a:cubicBezTo>
                    <a:pt x="471736" y="2495356"/>
                    <a:pt x="522536" y="2486648"/>
                    <a:pt x="548662" y="2341505"/>
                  </a:cubicBezTo>
                  <a:cubicBezTo>
                    <a:pt x="574788" y="2196362"/>
                    <a:pt x="580593" y="1917688"/>
                    <a:pt x="600913" y="1749322"/>
                  </a:cubicBezTo>
                  <a:cubicBezTo>
                    <a:pt x="621233" y="1580956"/>
                    <a:pt x="570433" y="1445974"/>
                    <a:pt x="670582" y="1331311"/>
                  </a:cubicBezTo>
                  <a:cubicBezTo>
                    <a:pt x="770731" y="1216648"/>
                    <a:pt x="1111817" y="1144076"/>
                    <a:pt x="1201805" y="1061345"/>
                  </a:cubicBezTo>
                  <a:cubicBezTo>
                    <a:pt x="1291793" y="978614"/>
                    <a:pt x="1214867" y="892979"/>
                    <a:pt x="1210513" y="834922"/>
                  </a:cubicBezTo>
                  <a:cubicBezTo>
                    <a:pt x="1206159" y="776865"/>
                    <a:pt x="1190193" y="746385"/>
                    <a:pt x="1175679" y="713002"/>
                  </a:cubicBezTo>
                  <a:cubicBezTo>
                    <a:pt x="1161165" y="679619"/>
                    <a:pt x="1135038" y="669459"/>
                    <a:pt x="1123427" y="634625"/>
                  </a:cubicBezTo>
                  <a:cubicBezTo>
                    <a:pt x="1111816" y="599791"/>
                    <a:pt x="1103107" y="530122"/>
                    <a:pt x="1106010" y="503996"/>
                  </a:cubicBezTo>
                  <a:cubicBezTo>
                    <a:pt x="1108913" y="477870"/>
                    <a:pt x="1139394" y="501094"/>
                    <a:pt x="1140845" y="477871"/>
                  </a:cubicBezTo>
                  <a:cubicBezTo>
                    <a:pt x="1142296" y="454648"/>
                    <a:pt x="1113268" y="412556"/>
                    <a:pt x="1114719" y="364659"/>
                  </a:cubicBezTo>
                  <a:cubicBezTo>
                    <a:pt x="1116170" y="316762"/>
                    <a:pt x="1119073" y="247094"/>
                    <a:pt x="1149553" y="190488"/>
                  </a:cubicBezTo>
                  <a:cubicBezTo>
                    <a:pt x="1180033" y="133882"/>
                    <a:pt x="1265667" y="45345"/>
                    <a:pt x="1332433" y="16316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" name="Freeform 58">
              <a:extLst>
                <a:ext uri="{FF2B5EF4-FFF2-40B4-BE49-F238E27FC236}">
                  <a16:creationId xmlns:a16="http://schemas.microsoft.com/office/drawing/2014/main" id="{DB6F2245-CEAE-43E9-A58B-6A90CFDC8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90512" y="2293124"/>
              <a:ext cx="670731" cy="1558338"/>
            </a:xfrm>
            <a:custGeom>
              <a:avLst/>
              <a:gdLst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55839 w 2917393"/>
                <a:gd name="connsiteY42" fmla="*/ 3700042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63953 w 2917393"/>
                <a:gd name="connsiteY52" fmla="*/ 5946853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81534 w 2917393"/>
                <a:gd name="connsiteY42" fmla="*/ 3694902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63953 w 2917393"/>
                <a:gd name="connsiteY52" fmla="*/ 5946853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63953 w 2917393"/>
                <a:gd name="connsiteY52" fmla="*/ 5946853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65103 w 2917393"/>
                <a:gd name="connsiteY78" fmla="*/ 5809668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66243 w 2917393"/>
                <a:gd name="connsiteY77" fmla="*/ 5973839 h 6778104"/>
                <a:gd name="connsiteX78" fmla="*/ 965103 w 2917393"/>
                <a:gd name="connsiteY78" fmla="*/ 5809668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86799 w 2917393"/>
                <a:gd name="connsiteY77" fmla="*/ 5968700 h 6778104"/>
                <a:gd name="connsiteX78" fmla="*/ 965103 w 2917393"/>
                <a:gd name="connsiteY78" fmla="*/ 5809668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17393" h="6778104">
                  <a:moveTo>
                    <a:pt x="1332433" y="16316"/>
                  </a:moveTo>
                  <a:cubicBezTo>
                    <a:pt x="1399199" y="-12713"/>
                    <a:pt x="1493541" y="3253"/>
                    <a:pt x="1550147" y="16316"/>
                  </a:cubicBezTo>
                  <a:cubicBezTo>
                    <a:pt x="1606753" y="29379"/>
                    <a:pt x="1635781" y="56956"/>
                    <a:pt x="1672067" y="94693"/>
                  </a:cubicBezTo>
                  <a:cubicBezTo>
                    <a:pt x="1708353" y="132430"/>
                    <a:pt x="1751896" y="174522"/>
                    <a:pt x="1767862" y="242739"/>
                  </a:cubicBezTo>
                  <a:cubicBezTo>
                    <a:pt x="1783828" y="310956"/>
                    <a:pt x="1764959" y="454647"/>
                    <a:pt x="1767862" y="503996"/>
                  </a:cubicBezTo>
                  <a:cubicBezTo>
                    <a:pt x="1770765" y="553345"/>
                    <a:pt x="1783828" y="521414"/>
                    <a:pt x="1785279" y="538831"/>
                  </a:cubicBezTo>
                  <a:cubicBezTo>
                    <a:pt x="1786730" y="556248"/>
                    <a:pt x="1782376" y="579471"/>
                    <a:pt x="1776570" y="608499"/>
                  </a:cubicBezTo>
                  <a:cubicBezTo>
                    <a:pt x="1770764" y="637527"/>
                    <a:pt x="1762056" y="692682"/>
                    <a:pt x="1750445" y="713002"/>
                  </a:cubicBezTo>
                  <a:cubicBezTo>
                    <a:pt x="1738834" y="733322"/>
                    <a:pt x="1719965" y="714453"/>
                    <a:pt x="1706902" y="730419"/>
                  </a:cubicBezTo>
                  <a:cubicBezTo>
                    <a:pt x="1693839" y="746385"/>
                    <a:pt x="1676421" y="760899"/>
                    <a:pt x="1672067" y="808796"/>
                  </a:cubicBezTo>
                  <a:cubicBezTo>
                    <a:pt x="1667713" y="856693"/>
                    <a:pt x="1664810" y="969905"/>
                    <a:pt x="1680776" y="1017802"/>
                  </a:cubicBezTo>
                  <a:cubicBezTo>
                    <a:pt x="1696742" y="1065699"/>
                    <a:pt x="1672068" y="1042476"/>
                    <a:pt x="1767862" y="1096179"/>
                  </a:cubicBezTo>
                  <a:cubicBezTo>
                    <a:pt x="1863656" y="1149882"/>
                    <a:pt x="2161199" y="1202133"/>
                    <a:pt x="2255542" y="1340019"/>
                  </a:cubicBezTo>
                  <a:cubicBezTo>
                    <a:pt x="2349885" y="1477905"/>
                    <a:pt x="2315051" y="1758030"/>
                    <a:pt x="2333919" y="1923493"/>
                  </a:cubicBezTo>
                  <a:cubicBezTo>
                    <a:pt x="2352787" y="2088956"/>
                    <a:pt x="2348433" y="2222487"/>
                    <a:pt x="2368753" y="2332796"/>
                  </a:cubicBezTo>
                  <a:cubicBezTo>
                    <a:pt x="2389073" y="2443105"/>
                    <a:pt x="2431165" y="2492453"/>
                    <a:pt x="2455839" y="2585345"/>
                  </a:cubicBezTo>
                  <a:cubicBezTo>
                    <a:pt x="2480513" y="2678237"/>
                    <a:pt x="2497931" y="2782739"/>
                    <a:pt x="2516799" y="2890145"/>
                  </a:cubicBezTo>
                  <a:cubicBezTo>
                    <a:pt x="2535667" y="2997551"/>
                    <a:pt x="2545827" y="3132533"/>
                    <a:pt x="2569050" y="3229779"/>
                  </a:cubicBezTo>
                  <a:cubicBezTo>
                    <a:pt x="2592273" y="3327025"/>
                    <a:pt x="2619850" y="3412659"/>
                    <a:pt x="2656136" y="3473619"/>
                  </a:cubicBezTo>
                  <a:cubicBezTo>
                    <a:pt x="2692422" y="3534579"/>
                    <a:pt x="2747577" y="3549093"/>
                    <a:pt x="2786765" y="3595539"/>
                  </a:cubicBezTo>
                  <a:cubicBezTo>
                    <a:pt x="2825954" y="3641985"/>
                    <a:pt x="2869496" y="3720362"/>
                    <a:pt x="2891267" y="3752293"/>
                  </a:cubicBezTo>
                  <a:cubicBezTo>
                    <a:pt x="2913038" y="3784225"/>
                    <a:pt x="2917393" y="3776968"/>
                    <a:pt x="2917393" y="3787128"/>
                  </a:cubicBezTo>
                  <a:lnTo>
                    <a:pt x="2891267" y="3813253"/>
                  </a:lnTo>
                  <a:cubicBezTo>
                    <a:pt x="2865141" y="3803093"/>
                    <a:pt x="2775153" y="3711654"/>
                    <a:pt x="2760639" y="3726168"/>
                  </a:cubicBezTo>
                  <a:cubicBezTo>
                    <a:pt x="2746125" y="3740682"/>
                    <a:pt x="2798376" y="3843733"/>
                    <a:pt x="2804182" y="3900339"/>
                  </a:cubicBezTo>
                  <a:cubicBezTo>
                    <a:pt x="2809988" y="3956945"/>
                    <a:pt x="2804182" y="4038225"/>
                    <a:pt x="2795473" y="4065802"/>
                  </a:cubicBezTo>
                  <a:cubicBezTo>
                    <a:pt x="2786764" y="4093379"/>
                    <a:pt x="2763541" y="4091928"/>
                    <a:pt x="2751930" y="4065802"/>
                  </a:cubicBezTo>
                  <a:cubicBezTo>
                    <a:pt x="2740319" y="4039676"/>
                    <a:pt x="2734514" y="3948237"/>
                    <a:pt x="2725805" y="3909048"/>
                  </a:cubicBezTo>
                  <a:cubicBezTo>
                    <a:pt x="2717097" y="3869860"/>
                    <a:pt x="2701131" y="3817608"/>
                    <a:pt x="2699679" y="3830671"/>
                  </a:cubicBezTo>
                  <a:cubicBezTo>
                    <a:pt x="2698228" y="3843734"/>
                    <a:pt x="2717096" y="3940979"/>
                    <a:pt x="2717096" y="3987425"/>
                  </a:cubicBezTo>
                  <a:cubicBezTo>
                    <a:pt x="2717096" y="4033871"/>
                    <a:pt x="2708388" y="4087574"/>
                    <a:pt x="2699679" y="4109345"/>
                  </a:cubicBezTo>
                  <a:cubicBezTo>
                    <a:pt x="2690971" y="4131116"/>
                    <a:pt x="2673554" y="4122407"/>
                    <a:pt x="2664845" y="4118053"/>
                  </a:cubicBezTo>
                  <a:cubicBezTo>
                    <a:pt x="2656136" y="4113699"/>
                    <a:pt x="2651781" y="4126762"/>
                    <a:pt x="2647427" y="4083219"/>
                  </a:cubicBezTo>
                  <a:cubicBezTo>
                    <a:pt x="2643073" y="4039676"/>
                    <a:pt x="2643073" y="3850990"/>
                    <a:pt x="2638719" y="3856796"/>
                  </a:cubicBezTo>
                  <a:cubicBezTo>
                    <a:pt x="2634365" y="3862602"/>
                    <a:pt x="2631462" y="4075962"/>
                    <a:pt x="2621302" y="4118053"/>
                  </a:cubicBezTo>
                  <a:cubicBezTo>
                    <a:pt x="2611142" y="4160144"/>
                    <a:pt x="2587919" y="4118053"/>
                    <a:pt x="2577759" y="4109345"/>
                  </a:cubicBezTo>
                  <a:cubicBezTo>
                    <a:pt x="2567599" y="4100637"/>
                    <a:pt x="2561794" y="4110796"/>
                    <a:pt x="2560342" y="4065802"/>
                  </a:cubicBezTo>
                  <a:cubicBezTo>
                    <a:pt x="2558891" y="4020808"/>
                    <a:pt x="2573404" y="3846636"/>
                    <a:pt x="2569050" y="3839379"/>
                  </a:cubicBezTo>
                  <a:cubicBezTo>
                    <a:pt x="2564696" y="3832122"/>
                    <a:pt x="2545827" y="3991779"/>
                    <a:pt x="2534216" y="4022259"/>
                  </a:cubicBezTo>
                  <a:cubicBezTo>
                    <a:pt x="2522605" y="4052739"/>
                    <a:pt x="2508090" y="4030967"/>
                    <a:pt x="2499382" y="4022259"/>
                  </a:cubicBezTo>
                  <a:cubicBezTo>
                    <a:pt x="2490674" y="4013551"/>
                    <a:pt x="2481965" y="4010648"/>
                    <a:pt x="2481965" y="3970008"/>
                  </a:cubicBezTo>
                  <a:cubicBezTo>
                    <a:pt x="2481965" y="3929368"/>
                    <a:pt x="2496884" y="3828552"/>
                    <a:pt x="2499382" y="3778419"/>
                  </a:cubicBezTo>
                  <a:cubicBezTo>
                    <a:pt x="2501880" y="3728286"/>
                    <a:pt x="2502758" y="3711298"/>
                    <a:pt x="2496952" y="3669207"/>
                  </a:cubicBezTo>
                  <a:cubicBezTo>
                    <a:pt x="2491146" y="3627116"/>
                    <a:pt x="2532359" y="3706515"/>
                    <a:pt x="2464547" y="3525871"/>
                  </a:cubicBezTo>
                  <a:cubicBezTo>
                    <a:pt x="2396735" y="3345227"/>
                    <a:pt x="2162650" y="2816122"/>
                    <a:pt x="2090079" y="2585345"/>
                  </a:cubicBezTo>
                  <a:cubicBezTo>
                    <a:pt x="2017508" y="2354568"/>
                    <a:pt x="2047988" y="2151368"/>
                    <a:pt x="2029119" y="2141208"/>
                  </a:cubicBezTo>
                  <a:cubicBezTo>
                    <a:pt x="2010250" y="2131048"/>
                    <a:pt x="1976867" y="2412625"/>
                    <a:pt x="1976867" y="2524385"/>
                  </a:cubicBezTo>
                  <a:cubicBezTo>
                    <a:pt x="1976867" y="2636145"/>
                    <a:pt x="2018959" y="2727585"/>
                    <a:pt x="2029119" y="2811768"/>
                  </a:cubicBezTo>
                  <a:cubicBezTo>
                    <a:pt x="2039279" y="2895951"/>
                    <a:pt x="2017507" y="2913368"/>
                    <a:pt x="2037827" y="3029482"/>
                  </a:cubicBezTo>
                  <a:cubicBezTo>
                    <a:pt x="2058147" y="3145596"/>
                    <a:pt x="2153942" y="3234133"/>
                    <a:pt x="2151039" y="3508453"/>
                  </a:cubicBezTo>
                  <a:cubicBezTo>
                    <a:pt x="2148136" y="3782773"/>
                    <a:pt x="2029119" y="4411242"/>
                    <a:pt x="2020410" y="4675402"/>
                  </a:cubicBezTo>
                  <a:cubicBezTo>
                    <a:pt x="2011701" y="4939562"/>
                    <a:pt x="2088960" y="4943174"/>
                    <a:pt x="2098787" y="5093413"/>
                  </a:cubicBezTo>
                  <a:cubicBezTo>
                    <a:pt x="2108614" y="5243652"/>
                    <a:pt x="2086223" y="5418821"/>
                    <a:pt x="2079371" y="5576837"/>
                  </a:cubicBezTo>
                  <a:cubicBezTo>
                    <a:pt x="2072519" y="5734853"/>
                    <a:pt x="2057342" y="5946457"/>
                    <a:pt x="2057675" y="6041509"/>
                  </a:cubicBezTo>
                  <a:cubicBezTo>
                    <a:pt x="2058008" y="6136561"/>
                    <a:pt x="2044038" y="6070036"/>
                    <a:pt x="2081370" y="6147151"/>
                  </a:cubicBezTo>
                  <a:cubicBezTo>
                    <a:pt x="2118702" y="6224267"/>
                    <a:pt x="2280216" y="6399699"/>
                    <a:pt x="2281667" y="6504202"/>
                  </a:cubicBezTo>
                  <a:cubicBezTo>
                    <a:pt x="2283118" y="6608705"/>
                    <a:pt x="2143782" y="6750945"/>
                    <a:pt x="2090079" y="6774168"/>
                  </a:cubicBezTo>
                  <a:cubicBezTo>
                    <a:pt x="2036376" y="6797391"/>
                    <a:pt x="1985576" y="6713208"/>
                    <a:pt x="1959450" y="6643539"/>
                  </a:cubicBezTo>
                  <a:cubicBezTo>
                    <a:pt x="1933324" y="6573870"/>
                    <a:pt x="1952193" y="6447596"/>
                    <a:pt x="1933325" y="6356156"/>
                  </a:cubicBezTo>
                  <a:cubicBezTo>
                    <a:pt x="1914457" y="6264716"/>
                    <a:pt x="1857850" y="6163116"/>
                    <a:pt x="1846239" y="6094899"/>
                  </a:cubicBezTo>
                  <a:cubicBezTo>
                    <a:pt x="1834628" y="6026682"/>
                    <a:pt x="1881073" y="6071676"/>
                    <a:pt x="1863656" y="5946853"/>
                  </a:cubicBezTo>
                  <a:cubicBezTo>
                    <a:pt x="1846239" y="5822030"/>
                    <a:pt x="1764959" y="5517231"/>
                    <a:pt x="1741736" y="5345962"/>
                  </a:cubicBezTo>
                  <a:cubicBezTo>
                    <a:pt x="1718513" y="5174694"/>
                    <a:pt x="1744639" y="5031002"/>
                    <a:pt x="1724319" y="4919242"/>
                  </a:cubicBezTo>
                  <a:cubicBezTo>
                    <a:pt x="1703999" y="4807482"/>
                    <a:pt x="1654650" y="4851025"/>
                    <a:pt x="1619816" y="4675402"/>
                  </a:cubicBezTo>
                  <a:cubicBezTo>
                    <a:pt x="1584982" y="4499779"/>
                    <a:pt x="1550147" y="3994682"/>
                    <a:pt x="1515313" y="3865505"/>
                  </a:cubicBezTo>
                  <a:cubicBezTo>
                    <a:pt x="1480479" y="3736328"/>
                    <a:pt x="1439838" y="3759551"/>
                    <a:pt x="1410810" y="3900339"/>
                  </a:cubicBezTo>
                  <a:cubicBezTo>
                    <a:pt x="1381782" y="4041127"/>
                    <a:pt x="1367268" y="4547676"/>
                    <a:pt x="1341142" y="4710236"/>
                  </a:cubicBezTo>
                  <a:cubicBezTo>
                    <a:pt x="1315016" y="4872796"/>
                    <a:pt x="1262765" y="4792968"/>
                    <a:pt x="1254056" y="4875699"/>
                  </a:cubicBezTo>
                  <a:cubicBezTo>
                    <a:pt x="1245347" y="4958430"/>
                    <a:pt x="1290341" y="5100671"/>
                    <a:pt x="1288890" y="5206625"/>
                  </a:cubicBezTo>
                  <a:cubicBezTo>
                    <a:pt x="1287439" y="5312579"/>
                    <a:pt x="1265667" y="5414179"/>
                    <a:pt x="1245347" y="5511425"/>
                  </a:cubicBezTo>
                  <a:cubicBezTo>
                    <a:pt x="1225027" y="5608671"/>
                    <a:pt x="1174227" y="5705916"/>
                    <a:pt x="1166970" y="5790099"/>
                  </a:cubicBezTo>
                  <a:cubicBezTo>
                    <a:pt x="1159713" y="5874282"/>
                    <a:pt x="1200353" y="5958465"/>
                    <a:pt x="1201805" y="6016522"/>
                  </a:cubicBezTo>
                  <a:cubicBezTo>
                    <a:pt x="1203256" y="6074579"/>
                    <a:pt x="1184388" y="6081836"/>
                    <a:pt x="1175679" y="6138442"/>
                  </a:cubicBezTo>
                  <a:cubicBezTo>
                    <a:pt x="1166970" y="6195048"/>
                    <a:pt x="1171324" y="6258910"/>
                    <a:pt x="1149553" y="6356156"/>
                  </a:cubicBezTo>
                  <a:cubicBezTo>
                    <a:pt x="1127782" y="6453402"/>
                    <a:pt x="1110364" y="6692887"/>
                    <a:pt x="1045050" y="6721916"/>
                  </a:cubicBezTo>
                  <a:cubicBezTo>
                    <a:pt x="979736" y="6750945"/>
                    <a:pt x="772181" y="6629025"/>
                    <a:pt x="757667" y="6530328"/>
                  </a:cubicBezTo>
                  <a:cubicBezTo>
                    <a:pt x="743153" y="6431631"/>
                    <a:pt x="919776" y="6223338"/>
                    <a:pt x="957965" y="6129733"/>
                  </a:cubicBezTo>
                  <a:cubicBezTo>
                    <a:pt x="996154" y="6036128"/>
                    <a:pt x="985609" y="6022044"/>
                    <a:pt x="986799" y="5968700"/>
                  </a:cubicBezTo>
                  <a:cubicBezTo>
                    <a:pt x="987989" y="5915356"/>
                    <a:pt x="978617" y="5958452"/>
                    <a:pt x="965103" y="5809668"/>
                  </a:cubicBezTo>
                  <a:cubicBezTo>
                    <a:pt x="951589" y="5660884"/>
                    <a:pt x="906903" y="5279555"/>
                    <a:pt x="905713" y="5075996"/>
                  </a:cubicBezTo>
                  <a:cubicBezTo>
                    <a:pt x="904523" y="4872437"/>
                    <a:pt x="973931" y="4813287"/>
                    <a:pt x="957965" y="4588316"/>
                  </a:cubicBezTo>
                  <a:cubicBezTo>
                    <a:pt x="941999" y="4363345"/>
                    <a:pt x="833142" y="3972911"/>
                    <a:pt x="809919" y="3726168"/>
                  </a:cubicBezTo>
                  <a:cubicBezTo>
                    <a:pt x="786696" y="3479425"/>
                    <a:pt x="809919" y="3237036"/>
                    <a:pt x="818627" y="3107859"/>
                  </a:cubicBezTo>
                  <a:cubicBezTo>
                    <a:pt x="827335" y="2978682"/>
                    <a:pt x="854913" y="3007711"/>
                    <a:pt x="862170" y="2951105"/>
                  </a:cubicBezTo>
                  <a:cubicBezTo>
                    <a:pt x="869427" y="2894499"/>
                    <a:pt x="854913" y="2829185"/>
                    <a:pt x="862170" y="2768225"/>
                  </a:cubicBezTo>
                  <a:cubicBezTo>
                    <a:pt x="869427" y="2707265"/>
                    <a:pt x="897004" y="2681139"/>
                    <a:pt x="905713" y="2585345"/>
                  </a:cubicBezTo>
                  <a:cubicBezTo>
                    <a:pt x="914422" y="2489551"/>
                    <a:pt x="927485" y="2210876"/>
                    <a:pt x="914422" y="2193459"/>
                  </a:cubicBezTo>
                  <a:cubicBezTo>
                    <a:pt x="901359" y="2176042"/>
                    <a:pt x="840399" y="2418431"/>
                    <a:pt x="827336" y="2480842"/>
                  </a:cubicBezTo>
                  <a:cubicBezTo>
                    <a:pt x="814273" y="2543253"/>
                    <a:pt x="841851" y="2534545"/>
                    <a:pt x="836045" y="2567928"/>
                  </a:cubicBezTo>
                  <a:cubicBezTo>
                    <a:pt x="830239" y="2601311"/>
                    <a:pt x="792502" y="2681139"/>
                    <a:pt x="792502" y="2681139"/>
                  </a:cubicBezTo>
                  <a:lnTo>
                    <a:pt x="487702" y="3464911"/>
                  </a:lnTo>
                  <a:cubicBezTo>
                    <a:pt x="431096" y="3611505"/>
                    <a:pt x="457221" y="3521517"/>
                    <a:pt x="452867" y="3560705"/>
                  </a:cubicBezTo>
                  <a:cubicBezTo>
                    <a:pt x="448513" y="3599893"/>
                    <a:pt x="463027" y="3662305"/>
                    <a:pt x="461576" y="3700042"/>
                  </a:cubicBezTo>
                  <a:cubicBezTo>
                    <a:pt x="460125" y="3737779"/>
                    <a:pt x="442708" y="3734877"/>
                    <a:pt x="444159" y="3787128"/>
                  </a:cubicBezTo>
                  <a:cubicBezTo>
                    <a:pt x="445610" y="3839379"/>
                    <a:pt x="470285" y="3967105"/>
                    <a:pt x="470285" y="4013551"/>
                  </a:cubicBezTo>
                  <a:cubicBezTo>
                    <a:pt x="470285" y="4059997"/>
                    <a:pt x="454319" y="4064351"/>
                    <a:pt x="444159" y="4065802"/>
                  </a:cubicBezTo>
                  <a:cubicBezTo>
                    <a:pt x="433999" y="4067253"/>
                    <a:pt x="420936" y="4061447"/>
                    <a:pt x="409325" y="4022259"/>
                  </a:cubicBezTo>
                  <a:cubicBezTo>
                    <a:pt x="397714" y="3983071"/>
                    <a:pt x="383199" y="3845185"/>
                    <a:pt x="374490" y="3830671"/>
                  </a:cubicBezTo>
                  <a:cubicBezTo>
                    <a:pt x="365781" y="3816157"/>
                    <a:pt x="358524" y="3888727"/>
                    <a:pt x="357073" y="3935173"/>
                  </a:cubicBezTo>
                  <a:cubicBezTo>
                    <a:pt x="355622" y="3981619"/>
                    <a:pt x="373039" y="4075962"/>
                    <a:pt x="365782" y="4109345"/>
                  </a:cubicBezTo>
                  <a:cubicBezTo>
                    <a:pt x="358525" y="4142728"/>
                    <a:pt x="325141" y="4173208"/>
                    <a:pt x="313530" y="4135471"/>
                  </a:cubicBezTo>
                  <a:cubicBezTo>
                    <a:pt x="301918" y="4097734"/>
                    <a:pt x="301919" y="3884373"/>
                    <a:pt x="296113" y="3882922"/>
                  </a:cubicBezTo>
                  <a:cubicBezTo>
                    <a:pt x="290307" y="3881471"/>
                    <a:pt x="291759" y="4091928"/>
                    <a:pt x="278696" y="4126762"/>
                  </a:cubicBezTo>
                  <a:cubicBezTo>
                    <a:pt x="265633" y="4161596"/>
                    <a:pt x="227896" y="4129665"/>
                    <a:pt x="217736" y="4091928"/>
                  </a:cubicBezTo>
                  <a:cubicBezTo>
                    <a:pt x="207576" y="4054191"/>
                    <a:pt x="222090" y="3897436"/>
                    <a:pt x="217736" y="3900339"/>
                  </a:cubicBezTo>
                  <a:cubicBezTo>
                    <a:pt x="213382" y="3903242"/>
                    <a:pt x="204673" y="4089025"/>
                    <a:pt x="191610" y="4109345"/>
                  </a:cubicBezTo>
                  <a:cubicBezTo>
                    <a:pt x="178547" y="4129665"/>
                    <a:pt x="143713" y="4090476"/>
                    <a:pt x="139359" y="4022259"/>
                  </a:cubicBezTo>
                  <a:cubicBezTo>
                    <a:pt x="135005" y="3954042"/>
                    <a:pt x="172742" y="3739231"/>
                    <a:pt x="165485" y="3700042"/>
                  </a:cubicBezTo>
                  <a:cubicBezTo>
                    <a:pt x="158228" y="3660853"/>
                    <a:pt x="123393" y="3772614"/>
                    <a:pt x="95816" y="3787128"/>
                  </a:cubicBezTo>
                  <a:cubicBezTo>
                    <a:pt x="68239" y="3801642"/>
                    <a:pt x="-1429" y="3808899"/>
                    <a:pt x="22" y="3787128"/>
                  </a:cubicBezTo>
                  <a:cubicBezTo>
                    <a:pt x="1473" y="3765357"/>
                    <a:pt x="63885" y="3700042"/>
                    <a:pt x="104525" y="3656499"/>
                  </a:cubicBezTo>
                  <a:cubicBezTo>
                    <a:pt x="145165" y="3612956"/>
                    <a:pt x="197416" y="3620214"/>
                    <a:pt x="243862" y="3525871"/>
                  </a:cubicBezTo>
                  <a:cubicBezTo>
                    <a:pt x="290308" y="3431528"/>
                    <a:pt x="349816" y="3241391"/>
                    <a:pt x="383199" y="3090442"/>
                  </a:cubicBezTo>
                  <a:cubicBezTo>
                    <a:pt x="416582" y="2939493"/>
                    <a:pt x="416582" y="2745002"/>
                    <a:pt x="444159" y="2620179"/>
                  </a:cubicBezTo>
                  <a:cubicBezTo>
                    <a:pt x="471736" y="2495356"/>
                    <a:pt x="522536" y="2486648"/>
                    <a:pt x="548662" y="2341505"/>
                  </a:cubicBezTo>
                  <a:cubicBezTo>
                    <a:pt x="574788" y="2196362"/>
                    <a:pt x="580593" y="1917688"/>
                    <a:pt x="600913" y="1749322"/>
                  </a:cubicBezTo>
                  <a:cubicBezTo>
                    <a:pt x="621233" y="1580956"/>
                    <a:pt x="570433" y="1445974"/>
                    <a:pt x="670582" y="1331311"/>
                  </a:cubicBezTo>
                  <a:cubicBezTo>
                    <a:pt x="770731" y="1216648"/>
                    <a:pt x="1111817" y="1144076"/>
                    <a:pt x="1201805" y="1061345"/>
                  </a:cubicBezTo>
                  <a:cubicBezTo>
                    <a:pt x="1291793" y="978614"/>
                    <a:pt x="1214867" y="892979"/>
                    <a:pt x="1210513" y="834922"/>
                  </a:cubicBezTo>
                  <a:cubicBezTo>
                    <a:pt x="1206159" y="776865"/>
                    <a:pt x="1190193" y="746385"/>
                    <a:pt x="1175679" y="713002"/>
                  </a:cubicBezTo>
                  <a:cubicBezTo>
                    <a:pt x="1161165" y="679619"/>
                    <a:pt x="1135038" y="669459"/>
                    <a:pt x="1123427" y="634625"/>
                  </a:cubicBezTo>
                  <a:cubicBezTo>
                    <a:pt x="1111816" y="599791"/>
                    <a:pt x="1103107" y="530122"/>
                    <a:pt x="1106010" y="503996"/>
                  </a:cubicBezTo>
                  <a:cubicBezTo>
                    <a:pt x="1108913" y="477870"/>
                    <a:pt x="1139394" y="501094"/>
                    <a:pt x="1140845" y="477871"/>
                  </a:cubicBezTo>
                  <a:cubicBezTo>
                    <a:pt x="1142296" y="454648"/>
                    <a:pt x="1113268" y="412556"/>
                    <a:pt x="1114719" y="364659"/>
                  </a:cubicBezTo>
                  <a:cubicBezTo>
                    <a:pt x="1116170" y="316762"/>
                    <a:pt x="1119073" y="247094"/>
                    <a:pt x="1149553" y="190488"/>
                  </a:cubicBezTo>
                  <a:cubicBezTo>
                    <a:pt x="1180033" y="133882"/>
                    <a:pt x="1265667" y="45345"/>
                    <a:pt x="1332433" y="1631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C2B317-E24A-420B-B660-427B3E1ACB23}"/>
                </a:ext>
              </a:extLst>
            </p:cNvPr>
            <p:cNvCxnSpPr>
              <a:cxnSpLocks/>
            </p:cNvCxnSpPr>
            <p:nvPr/>
          </p:nvCxnSpPr>
          <p:spPr>
            <a:xfrm>
              <a:off x="4195987" y="3818957"/>
              <a:ext cx="18180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F8DD08-7A28-480A-AE8E-F51FC399A0E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95987" y="4078680"/>
              <a:ext cx="18180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21BE82-0856-4055-B736-EBB369DEB628}"/>
                </a:ext>
              </a:extLst>
            </p:cNvPr>
            <p:cNvSpPr txBox="1"/>
            <p:nvPr/>
          </p:nvSpPr>
          <p:spPr>
            <a:xfrm>
              <a:off x="4876382" y="4140814"/>
              <a:ext cx="469040" cy="276999"/>
            </a:xfrm>
            <a:prstGeom prst="rect">
              <a:avLst/>
            </a:prstGeom>
            <a:noFill/>
          </p:spPr>
          <p:txBody>
            <a:bodyPr wrap="none" lIns="45720" tIns="0" rIns="45720" bIns="0" rtlCol="0">
              <a:spAutoFit/>
            </a:bodyPr>
            <a:lstStyle/>
            <a:p>
              <a:pPr algn="ctr"/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Ask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64E0F-6648-4053-97AA-9B4F0C84D743}"/>
                </a:ext>
              </a:extLst>
            </p:cNvPr>
            <p:cNvSpPr txBox="1"/>
            <p:nvPr/>
          </p:nvSpPr>
          <p:spPr>
            <a:xfrm>
              <a:off x="4466013" y="3203530"/>
              <a:ext cx="1278008" cy="553998"/>
            </a:xfrm>
            <a:prstGeom prst="rect">
              <a:avLst/>
            </a:prstGeom>
            <a:noFill/>
          </p:spPr>
          <p:txBody>
            <a:bodyPr wrap="square" lIns="45720" tIns="0" rIns="45720" bIns="0" rtlCol="0">
              <a:spAutoFit/>
            </a:bodyPr>
            <a:lstStyle/>
            <a:p>
              <a:pPr algn="ctr"/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Thermal vote</a:t>
              </a:r>
            </a:p>
          </p:txBody>
        </p:sp>
        <p:sp>
          <p:nvSpPr>
            <p:cNvPr id="19" name="Freeform 58">
              <a:extLst>
                <a:ext uri="{FF2B5EF4-FFF2-40B4-BE49-F238E27FC236}">
                  <a16:creationId xmlns:a16="http://schemas.microsoft.com/office/drawing/2014/main" id="{A166B9B6-80AD-4F51-A236-F4613C430A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7884" y="3274406"/>
              <a:ext cx="670731" cy="1558338"/>
            </a:xfrm>
            <a:custGeom>
              <a:avLst/>
              <a:gdLst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55839 w 2917393"/>
                <a:gd name="connsiteY42" fmla="*/ 3700042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63953 w 2917393"/>
                <a:gd name="connsiteY52" fmla="*/ 5946853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81534 w 2917393"/>
                <a:gd name="connsiteY42" fmla="*/ 3694902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63953 w 2917393"/>
                <a:gd name="connsiteY52" fmla="*/ 5946853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63953 w 2917393"/>
                <a:gd name="connsiteY52" fmla="*/ 5946853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65103 w 2917393"/>
                <a:gd name="connsiteY78" fmla="*/ 5809668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66243 w 2917393"/>
                <a:gd name="connsiteY77" fmla="*/ 5973839 h 6778104"/>
                <a:gd name="connsiteX78" fmla="*/ 965103 w 2917393"/>
                <a:gd name="connsiteY78" fmla="*/ 5809668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86799 w 2917393"/>
                <a:gd name="connsiteY77" fmla="*/ 5968700 h 6778104"/>
                <a:gd name="connsiteX78" fmla="*/ 965103 w 2917393"/>
                <a:gd name="connsiteY78" fmla="*/ 5809668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17393" h="6778104">
                  <a:moveTo>
                    <a:pt x="1332433" y="16316"/>
                  </a:moveTo>
                  <a:cubicBezTo>
                    <a:pt x="1399199" y="-12713"/>
                    <a:pt x="1493541" y="3253"/>
                    <a:pt x="1550147" y="16316"/>
                  </a:cubicBezTo>
                  <a:cubicBezTo>
                    <a:pt x="1606753" y="29379"/>
                    <a:pt x="1635781" y="56956"/>
                    <a:pt x="1672067" y="94693"/>
                  </a:cubicBezTo>
                  <a:cubicBezTo>
                    <a:pt x="1708353" y="132430"/>
                    <a:pt x="1751896" y="174522"/>
                    <a:pt x="1767862" y="242739"/>
                  </a:cubicBezTo>
                  <a:cubicBezTo>
                    <a:pt x="1783828" y="310956"/>
                    <a:pt x="1764959" y="454647"/>
                    <a:pt x="1767862" y="503996"/>
                  </a:cubicBezTo>
                  <a:cubicBezTo>
                    <a:pt x="1770765" y="553345"/>
                    <a:pt x="1783828" y="521414"/>
                    <a:pt x="1785279" y="538831"/>
                  </a:cubicBezTo>
                  <a:cubicBezTo>
                    <a:pt x="1786730" y="556248"/>
                    <a:pt x="1782376" y="579471"/>
                    <a:pt x="1776570" y="608499"/>
                  </a:cubicBezTo>
                  <a:cubicBezTo>
                    <a:pt x="1770764" y="637527"/>
                    <a:pt x="1762056" y="692682"/>
                    <a:pt x="1750445" y="713002"/>
                  </a:cubicBezTo>
                  <a:cubicBezTo>
                    <a:pt x="1738834" y="733322"/>
                    <a:pt x="1719965" y="714453"/>
                    <a:pt x="1706902" y="730419"/>
                  </a:cubicBezTo>
                  <a:cubicBezTo>
                    <a:pt x="1693839" y="746385"/>
                    <a:pt x="1676421" y="760899"/>
                    <a:pt x="1672067" y="808796"/>
                  </a:cubicBezTo>
                  <a:cubicBezTo>
                    <a:pt x="1667713" y="856693"/>
                    <a:pt x="1664810" y="969905"/>
                    <a:pt x="1680776" y="1017802"/>
                  </a:cubicBezTo>
                  <a:cubicBezTo>
                    <a:pt x="1696742" y="1065699"/>
                    <a:pt x="1672068" y="1042476"/>
                    <a:pt x="1767862" y="1096179"/>
                  </a:cubicBezTo>
                  <a:cubicBezTo>
                    <a:pt x="1863656" y="1149882"/>
                    <a:pt x="2161199" y="1202133"/>
                    <a:pt x="2255542" y="1340019"/>
                  </a:cubicBezTo>
                  <a:cubicBezTo>
                    <a:pt x="2349885" y="1477905"/>
                    <a:pt x="2315051" y="1758030"/>
                    <a:pt x="2333919" y="1923493"/>
                  </a:cubicBezTo>
                  <a:cubicBezTo>
                    <a:pt x="2352787" y="2088956"/>
                    <a:pt x="2348433" y="2222487"/>
                    <a:pt x="2368753" y="2332796"/>
                  </a:cubicBezTo>
                  <a:cubicBezTo>
                    <a:pt x="2389073" y="2443105"/>
                    <a:pt x="2431165" y="2492453"/>
                    <a:pt x="2455839" y="2585345"/>
                  </a:cubicBezTo>
                  <a:cubicBezTo>
                    <a:pt x="2480513" y="2678237"/>
                    <a:pt x="2497931" y="2782739"/>
                    <a:pt x="2516799" y="2890145"/>
                  </a:cubicBezTo>
                  <a:cubicBezTo>
                    <a:pt x="2535667" y="2997551"/>
                    <a:pt x="2545827" y="3132533"/>
                    <a:pt x="2569050" y="3229779"/>
                  </a:cubicBezTo>
                  <a:cubicBezTo>
                    <a:pt x="2592273" y="3327025"/>
                    <a:pt x="2619850" y="3412659"/>
                    <a:pt x="2656136" y="3473619"/>
                  </a:cubicBezTo>
                  <a:cubicBezTo>
                    <a:pt x="2692422" y="3534579"/>
                    <a:pt x="2747577" y="3549093"/>
                    <a:pt x="2786765" y="3595539"/>
                  </a:cubicBezTo>
                  <a:cubicBezTo>
                    <a:pt x="2825954" y="3641985"/>
                    <a:pt x="2869496" y="3720362"/>
                    <a:pt x="2891267" y="3752293"/>
                  </a:cubicBezTo>
                  <a:cubicBezTo>
                    <a:pt x="2913038" y="3784225"/>
                    <a:pt x="2917393" y="3776968"/>
                    <a:pt x="2917393" y="3787128"/>
                  </a:cubicBezTo>
                  <a:lnTo>
                    <a:pt x="2891267" y="3813253"/>
                  </a:lnTo>
                  <a:cubicBezTo>
                    <a:pt x="2865141" y="3803093"/>
                    <a:pt x="2775153" y="3711654"/>
                    <a:pt x="2760639" y="3726168"/>
                  </a:cubicBezTo>
                  <a:cubicBezTo>
                    <a:pt x="2746125" y="3740682"/>
                    <a:pt x="2798376" y="3843733"/>
                    <a:pt x="2804182" y="3900339"/>
                  </a:cubicBezTo>
                  <a:cubicBezTo>
                    <a:pt x="2809988" y="3956945"/>
                    <a:pt x="2804182" y="4038225"/>
                    <a:pt x="2795473" y="4065802"/>
                  </a:cubicBezTo>
                  <a:cubicBezTo>
                    <a:pt x="2786764" y="4093379"/>
                    <a:pt x="2763541" y="4091928"/>
                    <a:pt x="2751930" y="4065802"/>
                  </a:cubicBezTo>
                  <a:cubicBezTo>
                    <a:pt x="2740319" y="4039676"/>
                    <a:pt x="2734514" y="3948237"/>
                    <a:pt x="2725805" y="3909048"/>
                  </a:cubicBezTo>
                  <a:cubicBezTo>
                    <a:pt x="2717097" y="3869860"/>
                    <a:pt x="2701131" y="3817608"/>
                    <a:pt x="2699679" y="3830671"/>
                  </a:cubicBezTo>
                  <a:cubicBezTo>
                    <a:pt x="2698228" y="3843734"/>
                    <a:pt x="2717096" y="3940979"/>
                    <a:pt x="2717096" y="3987425"/>
                  </a:cubicBezTo>
                  <a:cubicBezTo>
                    <a:pt x="2717096" y="4033871"/>
                    <a:pt x="2708388" y="4087574"/>
                    <a:pt x="2699679" y="4109345"/>
                  </a:cubicBezTo>
                  <a:cubicBezTo>
                    <a:pt x="2690971" y="4131116"/>
                    <a:pt x="2673554" y="4122407"/>
                    <a:pt x="2664845" y="4118053"/>
                  </a:cubicBezTo>
                  <a:cubicBezTo>
                    <a:pt x="2656136" y="4113699"/>
                    <a:pt x="2651781" y="4126762"/>
                    <a:pt x="2647427" y="4083219"/>
                  </a:cubicBezTo>
                  <a:cubicBezTo>
                    <a:pt x="2643073" y="4039676"/>
                    <a:pt x="2643073" y="3850990"/>
                    <a:pt x="2638719" y="3856796"/>
                  </a:cubicBezTo>
                  <a:cubicBezTo>
                    <a:pt x="2634365" y="3862602"/>
                    <a:pt x="2631462" y="4075962"/>
                    <a:pt x="2621302" y="4118053"/>
                  </a:cubicBezTo>
                  <a:cubicBezTo>
                    <a:pt x="2611142" y="4160144"/>
                    <a:pt x="2587919" y="4118053"/>
                    <a:pt x="2577759" y="4109345"/>
                  </a:cubicBezTo>
                  <a:cubicBezTo>
                    <a:pt x="2567599" y="4100637"/>
                    <a:pt x="2561794" y="4110796"/>
                    <a:pt x="2560342" y="4065802"/>
                  </a:cubicBezTo>
                  <a:cubicBezTo>
                    <a:pt x="2558891" y="4020808"/>
                    <a:pt x="2573404" y="3846636"/>
                    <a:pt x="2569050" y="3839379"/>
                  </a:cubicBezTo>
                  <a:cubicBezTo>
                    <a:pt x="2564696" y="3832122"/>
                    <a:pt x="2545827" y="3991779"/>
                    <a:pt x="2534216" y="4022259"/>
                  </a:cubicBezTo>
                  <a:cubicBezTo>
                    <a:pt x="2522605" y="4052739"/>
                    <a:pt x="2508090" y="4030967"/>
                    <a:pt x="2499382" y="4022259"/>
                  </a:cubicBezTo>
                  <a:cubicBezTo>
                    <a:pt x="2490674" y="4013551"/>
                    <a:pt x="2481965" y="4010648"/>
                    <a:pt x="2481965" y="3970008"/>
                  </a:cubicBezTo>
                  <a:cubicBezTo>
                    <a:pt x="2481965" y="3929368"/>
                    <a:pt x="2496884" y="3828552"/>
                    <a:pt x="2499382" y="3778419"/>
                  </a:cubicBezTo>
                  <a:cubicBezTo>
                    <a:pt x="2501880" y="3728286"/>
                    <a:pt x="2502758" y="3711298"/>
                    <a:pt x="2496952" y="3669207"/>
                  </a:cubicBezTo>
                  <a:cubicBezTo>
                    <a:pt x="2491146" y="3627116"/>
                    <a:pt x="2532359" y="3706515"/>
                    <a:pt x="2464547" y="3525871"/>
                  </a:cubicBezTo>
                  <a:cubicBezTo>
                    <a:pt x="2396735" y="3345227"/>
                    <a:pt x="2162650" y="2816122"/>
                    <a:pt x="2090079" y="2585345"/>
                  </a:cubicBezTo>
                  <a:cubicBezTo>
                    <a:pt x="2017508" y="2354568"/>
                    <a:pt x="2047988" y="2151368"/>
                    <a:pt x="2029119" y="2141208"/>
                  </a:cubicBezTo>
                  <a:cubicBezTo>
                    <a:pt x="2010250" y="2131048"/>
                    <a:pt x="1976867" y="2412625"/>
                    <a:pt x="1976867" y="2524385"/>
                  </a:cubicBezTo>
                  <a:cubicBezTo>
                    <a:pt x="1976867" y="2636145"/>
                    <a:pt x="2018959" y="2727585"/>
                    <a:pt x="2029119" y="2811768"/>
                  </a:cubicBezTo>
                  <a:cubicBezTo>
                    <a:pt x="2039279" y="2895951"/>
                    <a:pt x="2017507" y="2913368"/>
                    <a:pt x="2037827" y="3029482"/>
                  </a:cubicBezTo>
                  <a:cubicBezTo>
                    <a:pt x="2058147" y="3145596"/>
                    <a:pt x="2153942" y="3234133"/>
                    <a:pt x="2151039" y="3508453"/>
                  </a:cubicBezTo>
                  <a:cubicBezTo>
                    <a:pt x="2148136" y="3782773"/>
                    <a:pt x="2029119" y="4411242"/>
                    <a:pt x="2020410" y="4675402"/>
                  </a:cubicBezTo>
                  <a:cubicBezTo>
                    <a:pt x="2011701" y="4939562"/>
                    <a:pt x="2088960" y="4943174"/>
                    <a:pt x="2098787" y="5093413"/>
                  </a:cubicBezTo>
                  <a:cubicBezTo>
                    <a:pt x="2108614" y="5243652"/>
                    <a:pt x="2086223" y="5418821"/>
                    <a:pt x="2079371" y="5576837"/>
                  </a:cubicBezTo>
                  <a:cubicBezTo>
                    <a:pt x="2072519" y="5734853"/>
                    <a:pt x="2057342" y="5946457"/>
                    <a:pt x="2057675" y="6041509"/>
                  </a:cubicBezTo>
                  <a:cubicBezTo>
                    <a:pt x="2058008" y="6136561"/>
                    <a:pt x="2044038" y="6070036"/>
                    <a:pt x="2081370" y="6147151"/>
                  </a:cubicBezTo>
                  <a:cubicBezTo>
                    <a:pt x="2118702" y="6224267"/>
                    <a:pt x="2280216" y="6399699"/>
                    <a:pt x="2281667" y="6504202"/>
                  </a:cubicBezTo>
                  <a:cubicBezTo>
                    <a:pt x="2283118" y="6608705"/>
                    <a:pt x="2143782" y="6750945"/>
                    <a:pt x="2090079" y="6774168"/>
                  </a:cubicBezTo>
                  <a:cubicBezTo>
                    <a:pt x="2036376" y="6797391"/>
                    <a:pt x="1985576" y="6713208"/>
                    <a:pt x="1959450" y="6643539"/>
                  </a:cubicBezTo>
                  <a:cubicBezTo>
                    <a:pt x="1933324" y="6573870"/>
                    <a:pt x="1952193" y="6447596"/>
                    <a:pt x="1933325" y="6356156"/>
                  </a:cubicBezTo>
                  <a:cubicBezTo>
                    <a:pt x="1914457" y="6264716"/>
                    <a:pt x="1857850" y="6163116"/>
                    <a:pt x="1846239" y="6094899"/>
                  </a:cubicBezTo>
                  <a:cubicBezTo>
                    <a:pt x="1834628" y="6026682"/>
                    <a:pt x="1881073" y="6071676"/>
                    <a:pt x="1863656" y="5946853"/>
                  </a:cubicBezTo>
                  <a:cubicBezTo>
                    <a:pt x="1846239" y="5822030"/>
                    <a:pt x="1764959" y="5517231"/>
                    <a:pt x="1741736" y="5345962"/>
                  </a:cubicBezTo>
                  <a:cubicBezTo>
                    <a:pt x="1718513" y="5174694"/>
                    <a:pt x="1744639" y="5031002"/>
                    <a:pt x="1724319" y="4919242"/>
                  </a:cubicBezTo>
                  <a:cubicBezTo>
                    <a:pt x="1703999" y="4807482"/>
                    <a:pt x="1654650" y="4851025"/>
                    <a:pt x="1619816" y="4675402"/>
                  </a:cubicBezTo>
                  <a:cubicBezTo>
                    <a:pt x="1584982" y="4499779"/>
                    <a:pt x="1550147" y="3994682"/>
                    <a:pt x="1515313" y="3865505"/>
                  </a:cubicBezTo>
                  <a:cubicBezTo>
                    <a:pt x="1480479" y="3736328"/>
                    <a:pt x="1439838" y="3759551"/>
                    <a:pt x="1410810" y="3900339"/>
                  </a:cubicBezTo>
                  <a:cubicBezTo>
                    <a:pt x="1381782" y="4041127"/>
                    <a:pt x="1367268" y="4547676"/>
                    <a:pt x="1341142" y="4710236"/>
                  </a:cubicBezTo>
                  <a:cubicBezTo>
                    <a:pt x="1315016" y="4872796"/>
                    <a:pt x="1262765" y="4792968"/>
                    <a:pt x="1254056" y="4875699"/>
                  </a:cubicBezTo>
                  <a:cubicBezTo>
                    <a:pt x="1245347" y="4958430"/>
                    <a:pt x="1290341" y="5100671"/>
                    <a:pt x="1288890" y="5206625"/>
                  </a:cubicBezTo>
                  <a:cubicBezTo>
                    <a:pt x="1287439" y="5312579"/>
                    <a:pt x="1265667" y="5414179"/>
                    <a:pt x="1245347" y="5511425"/>
                  </a:cubicBezTo>
                  <a:cubicBezTo>
                    <a:pt x="1225027" y="5608671"/>
                    <a:pt x="1174227" y="5705916"/>
                    <a:pt x="1166970" y="5790099"/>
                  </a:cubicBezTo>
                  <a:cubicBezTo>
                    <a:pt x="1159713" y="5874282"/>
                    <a:pt x="1200353" y="5958465"/>
                    <a:pt x="1201805" y="6016522"/>
                  </a:cubicBezTo>
                  <a:cubicBezTo>
                    <a:pt x="1203256" y="6074579"/>
                    <a:pt x="1184388" y="6081836"/>
                    <a:pt x="1175679" y="6138442"/>
                  </a:cubicBezTo>
                  <a:cubicBezTo>
                    <a:pt x="1166970" y="6195048"/>
                    <a:pt x="1171324" y="6258910"/>
                    <a:pt x="1149553" y="6356156"/>
                  </a:cubicBezTo>
                  <a:cubicBezTo>
                    <a:pt x="1127782" y="6453402"/>
                    <a:pt x="1110364" y="6692887"/>
                    <a:pt x="1045050" y="6721916"/>
                  </a:cubicBezTo>
                  <a:cubicBezTo>
                    <a:pt x="979736" y="6750945"/>
                    <a:pt x="772181" y="6629025"/>
                    <a:pt x="757667" y="6530328"/>
                  </a:cubicBezTo>
                  <a:cubicBezTo>
                    <a:pt x="743153" y="6431631"/>
                    <a:pt x="919776" y="6223338"/>
                    <a:pt x="957965" y="6129733"/>
                  </a:cubicBezTo>
                  <a:cubicBezTo>
                    <a:pt x="996154" y="6036128"/>
                    <a:pt x="985609" y="6022044"/>
                    <a:pt x="986799" y="5968700"/>
                  </a:cubicBezTo>
                  <a:cubicBezTo>
                    <a:pt x="987989" y="5915356"/>
                    <a:pt x="978617" y="5958452"/>
                    <a:pt x="965103" y="5809668"/>
                  </a:cubicBezTo>
                  <a:cubicBezTo>
                    <a:pt x="951589" y="5660884"/>
                    <a:pt x="906903" y="5279555"/>
                    <a:pt x="905713" y="5075996"/>
                  </a:cubicBezTo>
                  <a:cubicBezTo>
                    <a:pt x="904523" y="4872437"/>
                    <a:pt x="973931" y="4813287"/>
                    <a:pt x="957965" y="4588316"/>
                  </a:cubicBezTo>
                  <a:cubicBezTo>
                    <a:pt x="941999" y="4363345"/>
                    <a:pt x="833142" y="3972911"/>
                    <a:pt x="809919" y="3726168"/>
                  </a:cubicBezTo>
                  <a:cubicBezTo>
                    <a:pt x="786696" y="3479425"/>
                    <a:pt x="809919" y="3237036"/>
                    <a:pt x="818627" y="3107859"/>
                  </a:cubicBezTo>
                  <a:cubicBezTo>
                    <a:pt x="827335" y="2978682"/>
                    <a:pt x="854913" y="3007711"/>
                    <a:pt x="862170" y="2951105"/>
                  </a:cubicBezTo>
                  <a:cubicBezTo>
                    <a:pt x="869427" y="2894499"/>
                    <a:pt x="854913" y="2829185"/>
                    <a:pt x="862170" y="2768225"/>
                  </a:cubicBezTo>
                  <a:cubicBezTo>
                    <a:pt x="869427" y="2707265"/>
                    <a:pt x="897004" y="2681139"/>
                    <a:pt x="905713" y="2585345"/>
                  </a:cubicBezTo>
                  <a:cubicBezTo>
                    <a:pt x="914422" y="2489551"/>
                    <a:pt x="927485" y="2210876"/>
                    <a:pt x="914422" y="2193459"/>
                  </a:cubicBezTo>
                  <a:cubicBezTo>
                    <a:pt x="901359" y="2176042"/>
                    <a:pt x="840399" y="2418431"/>
                    <a:pt x="827336" y="2480842"/>
                  </a:cubicBezTo>
                  <a:cubicBezTo>
                    <a:pt x="814273" y="2543253"/>
                    <a:pt x="841851" y="2534545"/>
                    <a:pt x="836045" y="2567928"/>
                  </a:cubicBezTo>
                  <a:cubicBezTo>
                    <a:pt x="830239" y="2601311"/>
                    <a:pt x="792502" y="2681139"/>
                    <a:pt x="792502" y="2681139"/>
                  </a:cubicBezTo>
                  <a:lnTo>
                    <a:pt x="487702" y="3464911"/>
                  </a:lnTo>
                  <a:cubicBezTo>
                    <a:pt x="431096" y="3611505"/>
                    <a:pt x="457221" y="3521517"/>
                    <a:pt x="452867" y="3560705"/>
                  </a:cubicBezTo>
                  <a:cubicBezTo>
                    <a:pt x="448513" y="3599893"/>
                    <a:pt x="463027" y="3662305"/>
                    <a:pt x="461576" y="3700042"/>
                  </a:cubicBezTo>
                  <a:cubicBezTo>
                    <a:pt x="460125" y="3737779"/>
                    <a:pt x="442708" y="3734877"/>
                    <a:pt x="444159" y="3787128"/>
                  </a:cubicBezTo>
                  <a:cubicBezTo>
                    <a:pt x="445610" y="3839379"/>
                    <a:pt x="470285" y="3967105"/>
                    <a:pt x="470285" y="4013551"/>
                  </a:cubicBezTo>
                  <a:cubicBezTo>
                    <a:pt x="470285" y="4059997"/>
                    <a:pt x="454319" y="4064351"/>
                    <a:pt x="444159" y="4065802"/>
                  </a:cubicBezTo>
                  <a:cubicBezTo>
                    <a:pt x="433999" y="4067253"/>
                    <a:pt x="420936" y="4061447"/>
                    <a:pt x="409325" y="4022259"/>
                  </a:cubicBezTo>
                  <a:cubicBezTo>
                    <a:pt x="397714" y="3983071"/>
                    <a:pt x="383199" y="3845185"/>
                    <a:pt x="374490" y="3830671"/>
                  </a:cubicBezTo>
                  <a:cubicBezTo>
                    <a:pt x="365781" y="3816157"/>
                    <a:pt x="358524" y="3888727"/>
                    <a:pt x="357073" y="3935173"/>
                  </a:cubicBezTo>
                  <a:cubicBezTo>
                    <a:pt x="355622" y="3981619"/>
                    <a:pt x="373039" y="4075962"/>
                    <a:pt x="365782" y="4109345"/>
                  </a:cubicBezTo>
                  <a:cubicBezTo>
                    <a:pt x="358525" y="4142728"/>
                    <a:pt x="325141" y="4173208"/>
                    <a:pt x="313530" y="4135471"/>
                  </a:cubicBezTo>
                  <a:cubicBezTo>
                    <a:pt x="301918" y="4097734"/>
                    <a:pt x="301919" y="3884373"/>
                    <a:pt x="296113" y="3882922"/>
                  </a:cubicBezTo>
                  <a:cubicBezTo>
                    <a:pt x="290307" y="3881471"/>
                    <a:pt x="291759" y="4091928"/>
                    <a:pt x="278696" y="4126762"/>
                  </a:cubicBezTo>
                  <a:cubicBezTo>
                    <a:pt x="265633" y="4161596"/>
                    <a:pt x="227896" y="4129665"/>
                    <a:pt x="217736" y="4091928"/>
                  </a:cubicBezTo>
                  <a:cubicBezTo>
                    <a:pt x="207576" y="4054191"/>
                    <a:pt x="222090" y="3897436"/>
                    <a:pt x="217736" y="3900339"/>
                  </a:cubicBezTo>
                  <a:cubicBezTo>
                    <a:pt x="213382" y="3903242"/>
                    <a:pt x="204673" y="4089025"/>
                    <a:pt x="191610" y="4109345"/>
                  </a:cubicBezTo>
                  <a:cubicBezTo>
                    <a:pt x="178547" y="4129665"/>
                    <a:pt x="143713" y="4090476"/>
                    <a:pt x="139359" y="4022259"/>
                  </a:cubicBezTo>
                  <a:cubicBezTo>
                    <a:pt x="135005" y="3954042"/>
                    <a:pt x="172742" y="3739231"/>
                    <a:pt x="165485" y="3700042"/>
                  </a:cubicBezTo>
                  <a:cubicBezTo>
                    <a:pt x="158228" y="3660853"/>
                    <a:pt x="123393" y="3772614"/>
                    <a:pt x="95816" y="3787128"/>
                  </a:cubicBezTo>
                  <a:cubicBezTo>
                    <a:pt x="68239" y="3801642"/>
                    <a:pt x="-1429" y="3808899"/>
                    <a:pt x="22" y="3787128"/>
                  </a:cubicBezTo>
                  <a:cubicBezTo>
                    <a:pt x="1473" y="3765357"/>
                    <a:pt x="63885" y="3700042"/>
                    <a:pt x="104525" y="3656499"/>
                  </a:cubicBezTo>
                  <a:cubicBezTo>
                    <a:pt x="145165" y="3612956"/>
                    <a:pt x="197416" y="3620214"/>
                    <a:pt x="243862" y="3525871"/>
                  </a:cubicBezTo>
                  <a:cubicBezTo>
                    <a:pt x="290308" y="3431528"/>
                    <a:pt x="349816" y="3241391"/>
                    <a:pt x="383199" y="3090442"/>
                  </a:cubicBezTo>
                  <a:cubicBezTo>
                    <a:pt x="416582" y="2939493"/>
                    <a:pt x="416582" y="2745002"/>
                    <a:pt x="444159" y="2620179"/>
                  </a:cubicBezTo>
                  <a:cubicBezTo>
                    <a:pt x="471736" y="2495356"/>
                    <a:pt x="522536" y="2486648"/>
                    <a:pt x="548662" y="2341505"/>
                  </a:cubicBezTo>
                  <a:cubicBezTo>
                    <a:pt x="574788" y="2196362"/>
                    <a:pt x="580593" y="1917688"/>
                    <a:pt x="600913" y="1749322"/>
                  </a:cubicBezTo>
                  <a:cubicBezTo>
                    <a:pt x="621233" y="1580956"/>
                    <a:pt x="570433" y="1445974"/>
                    <a:pt x="670582" y="1331311"/>
                  </a:cubicBezTo>
                  <a:cubicBezTo>
                    <a:pt x="770731" y="1216648"/>
                    <a:pt x="1111817" y="1144076"/>
                    <a:pt x="1201805" y="1061345"/>
                  </a:cubicBezTo>
                  <a:cubicBezTo>
                    <a:pt x="1291793" y="978614"/>
                    <a:pt x="1214867" y="892979"/>
                    <a:pt x="1210513" y="834922"/>
                  </a:cubicBezTo>
                  <a:cubicBezTo>
                    <a:pt x="1206159" y="776865"/>
                    <a:pt x="1190193" y="746385"/>
                    <a:pt x="1175679" y="713002"/>
                  </a:cubicBezTo>
                  <a:cubicBezTo>
                    <a:pt x="1161165" y="679619"/>
                    <a:pt x="1135038" y="669459"/>
                    <a:pt x="1123427" y="634625"/>
                  </a:cubicBezTo>
                  <a:cubicBezTo>
                    <a:pt x="1111816" y="599791"/>
                    <a:pt x="1103107" y="530122"/>
                    <a:pt x="1106010" y="503996"/>
                  </a:cubicBezTo>
                  <a:cubicBezTo>
                    <a:pt x="1108913" y="477870"/>
                    <a:pt x="1139394" y="501094"/>
                    <a:pt x="1140845" y="477871"/>
                  </a:cubicBezTo>
                  <a:cubicBezTo>
                    <a:pt x="1142296" y="454648"/>
                    <a:pt x="1113268" y="412556"/>
                    <a:pt x="1114719" y="364659"/>
                  </a:cubicBezTo>
                  <a:cubicBezTo>
                    <a:pt x="1116170" y="316762"/>
                    <a:pt x="1119073" y="247094"/>
                    <a:pt x="1149553" y="190488"/>
                  </a:cubicBezTo>
                  <a:cubicBezTo>
                    <a:pt x="1180033" y="133882"/>
                    <a:pt x="1265667" y="45345"/>
                    <a:pt x="1332433" y="1631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0" name="Graphic 19" descr="Smart Phone">
              <a:extLst>
                <a:ext uri="{FF2B5EF4-FFF2-40B4-BE49-F238E27FC236}">
                  <a16:creationId xmlns:a16="http://schemas.microsoft.com/office/drawing/2014/main" id="{C1F93E87-8FC5-463B-9449-E36290139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4774" y="3411629"/>
              <a:ext cx="1168754" cy="1168754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ADABB0-D0A5-4918-AFD7-0976238F756D}"/>
                </a:ext>
              </a:extLst>
            </p:cNvPr>
            <p:cNvSpPr txBox="1"/>
            <p:nvPr/>
          </p:nvSpPr>
          <p:spPr>
            <a:xfrm>
              <a:off x="5834090" y="4522595"/>
              <a:ext cx="1690122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Occupant Voting System (OVS) agent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C58935-01EF-4BC7-95DF-867BF45EA7A0}"/>
                </a:ext>
              </a:extLst>
            </p:cNvPr>
            <p:cNvSpPr txBox="1"/>
            <p:nvPr/>
          </p:nvSpPr>
          <p:spPr>
            <a:xfrm>
              <a:off x="2967187" y="4842555"/>
              <a:ext cx="1524455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b="1" dirty="0">
                  <a:latin typeface="Century Gothic" panose="020B0502020202020204" pitchFamily="34" charset="0"/>
                </a:rPr>
                <a:t>Human agent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66DD0FE-60C1-41A8-B4A2-AD4B56EA34A4}"/>
                </a:ext>
              </a:extLst>
            </p:cNvPr>
            <p:cNvSpPr txBox="1"/>
            <p:nvPr/>
          </p:nvSpPr>
          <p:spPr>
            <a:xfrm>
              <a:off x="4613432" y="1819356"/>
              <a:ext cx="4131437" cy="101566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9144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Development of Personal thermal comfort profiles (</a:t>
              </a:r>
              <a:r>
                <a:rPr lang="en-US" sz="20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Bayesian Network modeling</a:t>
              </a:r>
              <a:r>
                <a:rPr lang="en-US" sz="20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FCD8E2-A9F6-4E30-9229-7B56EFAFE724}"/>
                </a:ext>
              </a:extLst>
            </p:cNvPr>
            <p:cNvSpPr txBox="1"/>
            <p:nvPr/>
          </p:nvSpPr>
          <p:spPr>
            <a:xfrm>
              <a:off x="8853130" y="3092884"/>
              <a:ext cx="3106005" cy="132343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91440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Selection of 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Optimized setpoints</a:t>
              </a:r>
            </a:p>
            <a:p>
              <a:pPr algn="ctr"/>
              <a:r>
                <a:rPr lang="en-US" sz="20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(i.e., operational strategy)</a:t>
              </a:r>
            </a:p>
          </p:txBody>
        </p:sp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50D36923-0B88-425B-B1CF-50C93CC92625}"/>
                </a:ext>
              </a:extLst>
            </p:cNvPr>
            <p:cNvSpPr/>
            <p:nvPr/>
          </p:nvSpPr>
          <p:spPr>
            <a:xfrm>
              <a:off x="3754728" y="5134204"/>
              <a:ext cx="5382411" cy="529418"/>
            </a:xfrm>
            <a:custGeom>
              <a:avLst/>
              <a:gdLst>
                <a:gd name="connsiteX0" fmla="*/ 5588000 w 5588000"/>
                <a:gd name="connsiteY0" fmla="*/ 440267 h 587022"/>
                <a:gd name="connsiteX1" fmla="*/ 1817511 w 5588000"/>
                <a:gd name="connsiteY1" fmla="*/ 587022 h 587022"/>
                <a:gd name="connsiteX2" fmla="*/ 361245 w 5588000"/>
                <a:gd name="connsiteY2" fmla="*/ 440267 h 587022"/>
                <a:gd name="connsiteX3" fmla="*/ 0 w 5588000"/>
                <a:gd name="connsiteY3" fmla="*/ 0 h 587022"/>
                <a:gd name="connsiteX0" fmla="*/ 5588000 w 5588000"/>
                <a:gd name="connsiteY0" fmla="*/ 560769 h 608943"/>
                <a:gd name="connsiteX1" fmla="*/ 1817511 w 5588000"/>
                <a:gd name="connsiteY1" fmla="*/ 587022 h 608943"/>
                <a:gd name="connsiteX2" fmla="*/ 361245 w 5588000"/>
                <a:gd name="connsiteY2" fmla="*/ 440267 h 608943"/>
                <a:gd name="connsiteX3" fmla="*/ 0 w 5588000"/>
                <a:gd name="connsiteY3" fmla="*/ 0 h 608943"/>
                <a:gd name="connsiteX0" fmla="*/ 5588000 w 5588000"/>
                <a:gd name="connsiteY0" fmla="*/ 560769 h 597596"/>
                <a:gd name="connsiteX1" fmla="*/ 1817511 w 5588000"/>
                <a:gd name="connsiteY1" fmla="*/ 587022 h 597596"/>
                <a:gd name="connsiteX2" fmla="*/ 361245 w 5588000"/>
                <a:gd name="connsiteY2" fmla="*/ 440267 h 597596"/>
                <a:gd name="connsiteX3" fmla="*/ 0 w 5588000"/>
                <a:gd name="connsiteY3" fmla="*/ 0 h 597596"/>
                <a:gd name="connsiteX0" fmla="*/ 5588000 w 5588000"/>
                <a:gd name="connsiteY0" fmla="*/ 560769 h 560769"/>
                <a:gd name="connsiteX1" fmla="*/ 361245 w 5588000"/>
                <a:gd name="connsiteY1" fmla="*/ 440267 h 560769"/>
                <a:gd name="connsiteX2" fmla="*/ 0 w 5588000"/>
                <a:gd name="connsiteY2" fmla="*/ 0 h 56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88000" h="560769">
                  <a:moveTo>
                    <a:pt x="5588000" y="560769"/>
                  </a:moveTo>
                  <a:cubicBezTo>
                    <a:pt x="4499093" y="535665"/>
                    <a:pt x="1292578" y="533728"/>
                    <a:pt x="361245" y="440267"/>
                  </a:cubicBezTo>
                  <a:cubicBezTo>
                    <a:pt x="58327" y="342430"/>
                    <a:pt x="29163" y="171215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sysDash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137E27-9F73-477C-B0B6-753816B0AEC5}"/>
                </a:ext>
              </a:extLst>
            </p:cNvPr>
            <p:cNvSpPr txBox="1"/>
            <p:nvPr/>
          </p:nvSpPr>
          <p:spPr>
            <a:xfrm>
              <a:off x="5834089" y="5716453"/>
              <a:ext cx="1818061" cy="64633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lIns="9144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Controlled Environment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B8A592B-334B-439B-AE45-6097085A4097}"/>
                </a:ext>
              </a:extLst>
            </p:cNvPr>
            <p:cNvCxnSpPr>
              <a:cxnSpLocks/>
              <a:stCxn id="23" idx="2"/>
              <a:endCxn id="20" idx="0"/>
            </p:cNvCxnSpPr>
            <p:nvPr/>
          </p:nvCxnSpPr>
          <p:spPr>
            <a:xfrm>
              <a:off x="6679151" y="2835018"/>
              <a:ext cx="0" cy="5766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 58">
              <a:extLst>
                <a:ext uri="{FF2B5EF4-FFF2-40B4-BE49-F238E27FC236}">
                  <a16:creationId xmlns:a16="http://schemas.microsoft.com/office/drawing/2014/main" id="{178B34EC-8C99-4398-AED7-2115149D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6411" y="3092884"/>
              <a:ext cx="670731" cy="1558338"/>
            </a:xfrm>
            <a:custGeom>
              <a:avLst/>
              <a:gdLst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55839 w 2917393"/>
                <a:gd name="connsiteY42" fmla="*/ 3700042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63953 w 2917393"/>
                <a:gd name="connsiteY52" fmla="*/ 5946853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81534 w 2917393"/>
                <a:gd name="connsiteY42" fmla="*/ 3694902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63953 w 2917393"/>
                <a:gd name="connsiteY52" fmla="*/ 5946853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63953 w 2917393"/>
                <a:gd name="connsiteY52" fmla="*/ 5946853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98787 w 2917393"/>
                <a:gd name="connsiteY53" fmla="*/ 6077482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75382 w 2917393"/>
                <a:gd name="connsiteY78" fmla="*/ 5938145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40547 w 2917393"/>
                <a:gd name="connsiteY77" fmla="*/ 6025231 h 6778104"/>
                <a:gd name="connsiteX78" fmla="*/ 965103 w 2917393"/>
                <a:gd name="connsiteY78" fmla="*/ 5809668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66243 w 2917393"/>
                <a:gd name="connsiteY77" fmla="*/ 5973839 h 6778104"/>
                <a:gd name="connsiteX78" fmla="*/ 965103 w 2917393"/>
                <a:gd name="connsiteY78" fmla="*/ 5809668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  <a:gd name="connsiteX0" fmla="*/ 1332433 w 2917393"/>
                <a:gd name="connsiteY0" fmla="*/ 16316 h 6778104"/>
                <a:gd name="connsiteX1" fmla="*/ 1550147 w 2917393"/>
                <a:gd name="connsiteY1" fmla="*/ 16316 h 6778104"/>
                <a:gd name="connsiteX2" fmla="*/ 1672067 w 2917393"/>
                <a:gd name="connsiteY2" fmla="*/ 94693 h 6778104"/>
                <a:gd name="connsiteX3" fmla="*/ 1767862 w 2917393"/>
                <a:gd name="connsiteY3" fmla="*/ 242739 h 6778104"/>
                <a:gd name="connsiteX4" fmla="*/ 1767862 w 2917393"/>
                <a:gd name="connsiteY4" fmla="*/ 503996 h 6778104"/>
                <a:gd name="connsiteX5" fmla="*/ 1785279 w 2917393"/>
                <a:gd name="connsiteY5" fmla="*/ 538831 h 6778104"/>
                <a:gd name="connsiteX6" fmla="*/ 1776570 w 2917393"/>
                <a:gd name="connsiteY6" fmla="*/ 608499 h 6778104"/>
                <a:gd name="connsiteX7" fmla="*/ 1750445 w 2917393"/>
                <a:gd name="connsiteY7" fmla="*/ 713002 h 6778104"/>
                <a:gd name="connsiteX8" fmla="*/ 1706902 w 2917393"/>
                <a:gd name="connsiteY8" fmla="*/ 730419 h 6778104"/>
                <a:gd name="connsiteX9" fmla="*/ 1672067 w 2917393"/>
                <a:gd name="connsiteY9" fmla="*/ 808796 h 6778104"/>
                <a:gd name="connsiteX10" fmla="*/ 1680776 w 2917393"/>
                <a:gd name="connsiteY10" fmla="*/ 1017802 h 6778104"/>
                <a:gd name="connsiteX11" fmla="*/ 1767862 w 2917393"/>
                <a:gd name="connsiteY11" fmla="*/ 1096179 h 6778104"/>
                <a:gd name="connsiteX12" fmla="*/ 2255542 w 2917393"/>
                <a:gd name="connsiteY12" fmla="*/ 1340019 h 6778104"/>
                <a:gd name="connsiteX13" fmla="*/ 2333919 w 2917393"/>
                <a:gd name="connsiteY13" fmla="*/ 1923493 h 6778104"/>
                <a:gd name="connsiteX14" fmla="*/ 2368753 w 2917393"/>
                <a:gd name="connsiteY14" fmla="*/ 2332796 h 6778104"/>
                <a:gd name="connsiteX15" fmla="*/ 2455839 w 2917393"/>
                <a:gd name="connsiteY15" fmla="*/ 2585345 h 6778104"/>
                <a:gd name="connsiteX16" fmla="*/ 2516799 w 2917393"/>
                <a:gd name="connsiteY16" fmla="*/ 2890145 h 6778104"/>
                <a:gd name="connsiteX17" fmla="*/ 2569050 w 2917393"/>
                <a:gd name="connsiteY17" fmla="*/ 3229779 h 6778104"/>
                <a:gd name="connsiteX18" fmla="*/ 2656136 w 2917393"/>
                <a:gd name="connsiteY18" fmla="*/ 3473619 h 6778104"/>
                <a:gd name="connsiteX19" fmla="*/ 2786765 w 2917393"/>
                <a:gd name="connsiteY19" fmla="*/ 3595539 h 6778104"/>
                <a:gd name="connsiteX20" fmla="*/ 2891267 w 2917393"/>
                <a:gd name="connsiteY20" fmla="*/ 3752293 h 6778104"/>
                <a:gd name="connsiteX21" fmla="*/ 2917393 w 2917393"/>
                <a:gd name="connsiteY21" fmla="*/ 3787128 h 6778104"/>
                <a:gd name="connsiteX22" fmla="*/ 2891267 w 2917393"/>
                <a:gd name="connsiteY22" fmla="*/ 3813253 h 6778104"/>
                <a:gd name="connsiteX23" fmla="*/ 2760639 w 2917393"/>
                <a:gd name="connsiteY23" fmla="*/ 3726168 h 6778104"/>
                <a:gd name="connsiteX24" fmla="*/ 2804182 w 2917393"/>
                <a:gd name="connsiteY24" fmla="*/ 3900339 h 6778104"/>
                <a:gd name="connsiteX25" fmla="*/ 2795473 w 2917393"/>
                <a:gd name="connsiteY25" fmla="*/ 4065802 h 6778104"/>
                <a:gd name="connsiteX26" fmla="*/ 2751930 w 2917393"/>
                <a:gd name="connsiteY26" fmla="*/ 4065802 h 6778104"/>
                <a:gd name="connsiteX27" fmla="*/ 2725805 w 2917393"/>
                <a:gd name="connsiteY27" fmla="*/ 3909048 h 6778104"/>
                <a:gd name="connsiteX28" fmla="*/ 2699679 w 2917393"/>
                <a:gd name="connsiteY28" fmla="*/ 3830671 h 6778104"/>
                <a:gd name="connsiteX29" fmla="*/ 2717096 w 2917393"/>
                <a:gd name="connsiteY29" fmla="*/ 3987425 h 6778104"/>
                <a:gd name="connsiteX30" fmla="*/ 2699679 w 2917393"/>
                <a:gd name="connsiteY30" fmla="*/ 4109345 h 6778104"/>
                <a:gd name="connsiteX31" fmla="*/ 2664845 w 2917393"/>
                <a:gd name="connsiteY31" fmla="*/ 4118053 h 6778104"/>
                <a:gd name="connsiteX32" fmla="*/ 2647427 w 2917393"/>
                <a:gd name="connsiteY32" fmla="*/ 4083219 h 6778104"/>
                <a:gd name="connsiteX33" fmla="*/ 2638719 w 2917393"/>
                <a:gd name="connsiteY33" fmla="*/ 3856796 h 6778104"/>
                <a:gd name="connsiteX34" fmla="*/ 2621302 w 2917393"/>
                <a:gd name="connsiteY34" fmla="*/ 4118053 h 6778104"/>
                <a:gd name="connsiteX35" fmla="*/ 2577759 w 2917393"/>
                <a:gd name="connsiteY35" fmla="*/ 4109345 h 6778104"/>
                <a:gd name="connsiteX36" fmla="*/ 2560342 w 2917393"/>
                <a:gd name="connsiteY36" fmla="*/ 4065802 h 6778104"/>
                <a:gd name="connsiteX37" fmla="*/ 2569050 w 2917393"/>
                <a:gd name="connsiteY37" fmla="*/ 3839379 h 6778104"/>
                <a:gd name="connsiteX38" fmla="*/ 2534216 w 2917393"/>
                <a:gd name="connsiteY38" fmla="*/ 4022259 h 6778104"/>
                <a:gd name="connsiteX39" fmla="*/ 2499382 w 2917393"/>
                <a:gd name="connsiteY39" fmla="*/ 4022259 h 6778104"/>
                <a:gd name="connsiteX40" fmla="*/ 2481965 w 2917393"/>
                <a:gd name="connsiteY40" fmla="*/ 3970008 h 6778104"/>
                <a:gd name="connsiteX41" fmla="*/ 2499382 w 2917393"/>
                <a:gd name="connsiteY41" fmla="*/ 3778419 h 6778104"/>
                <a:gd name="connsiteX42" fmla="*/ 2496952 w 2917393"/>
                <a:gd name="connsiteY42" fmla="*/ 3669207 h 6778104"/>
                <a:gd name="connsiteX43" fmla="*/ 2464547 w 2917393"/>
                <a:gd name="connsiteY43" fmla="*/ 3525871 h 6778104"/>
                <a:gd name="connsiteX44" fmla="*/ 2090079 w 2917393"/>
                <a:gd name="connsiteY44" fmla="*/ 2585345 h 6778104"/>
                <a:gd name="connsiteX45" fmla="*/ 2029119 w 2917393"/>
                <a:gd name="connsiteY45" fmla="*/ 2141208 h 6778104"/>
                <a:gd name="connsiteX46" fmla="*/ 1976867 w 2917393"/>
                <a:gd name="connsiteY46" fmla="*/ 2524385 h 6778104"/>
                <a:gd name="connsiteX47" fmla="*/ 2029119 w 2917393"/>
                <a:gd name="connsiteY47" fmla="*/ 2811768 h 6778104"/>
                <a:gd name="connsiteX48" fmla="*/ 2037827 w 2917393"/>
                <a:gd name="connsiteY48" fmla="*/ 3029482 h 6778104"/>
                <a:gd name="connsiteX49" fmla="*/ 2151039 w 2917393"/>
                <a:gd name="connsiteY49" fmla="*/ 3508453 h 6778104"/>
                <a:gd name="connsiteX50" fmla="*/ 2020410 w 2917393"/>
                <a:gd name="connsiteY50" fmla="*/ 4675402 h 6778104"/>
                <a:gd name="connsiteX51" fmla="*/ 2098787 w 2917393"/>
                <a:gd name="connsiteY51" fmla="*/ 5093413 h 6778104"/>
                <a:gd name="connsiteX52" fmla="*/ 2079371 w 2917393"/>
                <a:gd name="connsiteY52" fmla="*/ 5576837 h 6778104"/>
                <a:gd name="connsiteX53" fmla="*/ 2057675 w 2917393"/>
                <a:gd name="connsiteY53" fmla="*/ 6041509 h 6778104"/>
                <a:gd name="connsiteX54" fmla="*/ 2081370 w 2917393"/>
                <a:gd name="connsiteY54" fmla="*/ 6147151 h 6778104"/>
                <a:gd name="connsiteX55" fmla="*/ 2281667 w 2917393"/>
                <a:gd name="connsiteY55" fmla="*/ 6504202 h 6778104"/>
                <a:gd name="connsiteX56" fmla="*/ 2090079 w 2917393"/>
                <a:gd name="connsiteY56" fmla="*/ 6774168 h 6778104"/>
                <a:gd name="connsiteX57" fmla="*/ 1959450 w 2917393"/>
                <a:gd name="connsiteY57" fmla="*/ 6643539 h 6778104"/>
                <a:gd name="connsiteX58" fmla="*/ 1933325 w 2917393"/>
                <a:gd name="connsiteY58" fmla="*/ 6356156 h 6778104"/>
                <a:gd name="connsiteX59" fmla="*/ 1846239 w 2917393"/>
                <a:gd name="connsiteY59" fmla="*/ 6094899 h 6778104"/>
                <a:gd name="connsiteX60" fmla="*/ 1863656 w 2917393"/>
                <a:gd name="connsiteY60" fmla="*/ 5946853 h 6778104"/>
                <a:gd name="connsiteX61" fmla="*/ 1741736 w 2917393"/>
                <a:gd name="connsiteY61" fmla="*/ 5345962 h 6778104"/>
                <a:gd name="connsiteX62" fmla="*/ 1724319 w 2917393"/>
                <a:gd name="connsiteY62" fmla="*/ 4919242 h 6778104"/>
                <a:gd name="connsiteX63" fmla="*/ 1619816 w 2917393"/>
                <a:gd name="connsiteY63" fmla="*/ 4675402 h 6778104"/>
                <a:gd name="connsiteX64" fmla="*/ 1515313 w 2917393"/>
                <a:gd name="connsiteY64" fmla="*/ 3865505 h 6778104"/>
                <a:gd name="connsiteX65" fmla="*/ 1410810 w 2917393"/>
                <a:gd name="connsiteY65" fmla="*/ 3900339 h 6778104"/>
                <a:gd name="connsiteX66" fmla="*/ 1341142 w 2917393"/>
                <a:gd name="connsiteY66" fmla="*/ 4710236 h 6778104"/>
                <a:gd name="connsiteX67" fmla="*/ 1254056 w 2917393"/>
                <a:gd name="connsiteY67" fmla="*/ 4875699 h 6778104"/>
                <a:gd name="connsiteX68" fmla="*/ 1288890 w 2917393"/>
                <a:gd name="connsiteY68" fmla="*/ 5206625 h 6778104"/>
                <a:gd name="connsiteX69" fmla="*/ 1245347 w 2917393"/>
                <a:gd name="connsiteY69" fmla="*/ 5511425 h 6778104"/>
                <a:gd name="connsiteX70" fmla="*/ 1166970 w 2917393"/>
                <a:gd name="connsiteY70" fmla="*/ 5790099 h 6778104"/>
                <a:gd name="connsiteX71" fmla="*/ 1201805 w 2917393"/>
                <a:gd name="connsiteY71" fmla="*/ 6016522 h 6778104"/>
                <a:gd name="connsiteX72" fmla="*/ 1175679 w 2917393"/>
                <a:gd name="connsiteY72" fmla="*/ 6138442 h 6778104"/>
                <a:gd name="connsiteX73" fmla="*/ 1149553 w 2917393"/>
                <a:gd name="connsiteY73" fmla="*/ 6356156 h 6778104"/>
                <a:gd name="connsiteX74" fmla="*/ 1045050 w 2917393"/>
                <a:gd name="connsiteY74" fmla="*/ 6721916 h 6778104"/>
                <a:gd name="connsiteX75" fmla="*/ 757667 w 2917393"/>
                <a:gd name="connsiteY75" fmla="*/ 6530328 h 6778104"/>
                <a:gd name="connsiteX76" fmla="*/ 957965 w 2917393"/>
                <a:gd name="connsiteY76" fmla="*/ 6129733 h 6778104"/>
                <a:gd name="connsiteX77" fmla="*/ 986799 w 2917393"/>
                <a:gd name="connsiteY77" fmla="*/ 5968700 h 6778104"/>
                <a:gd name="connsiteX78" fmla="*/ 965103 w 2917393"/>
                <a:gd name="connsiteY78" fmla="*/ 5809668 h 6778104"/>
                <a:gd name="connsiteX79" fmla="*/ 905713 w 2917393"/>
                <a:gd name="connsiteY79" fmla="*/ 5075996 h 6778104"/>
                <a:gd name="connsiteX80" fmla="*/ 957965 w 2917393"/>
                <a:gd name="connsiteY80" fmla="*/ 4588316 h 6778104"/>
                <a:gd name="connsiteX81" fmla="*/ 809919 w 2917393"/>
                <a:gd name="connsiteY81" fmla="*/ 3726168 h 6778104"/>
                <a:gd name="connsiteX82" fmla="*/ 818627 w 2917393"/>
                <a:gd name="connsiteY82" fmla="*/ 3107859 h 6778104"/>
                <a:gd name="connsiteX83" fmla="*/ 862170 w 2917393"/>
                <a:gd name="connsiteY83" fmla="*/ 2951105 h 6778104"/>
                <a:gd name="connsiteX84" fmla="*/ 862170 w 2917393"/>
                <a:gd name="connsiteY84" fmla="*/ 2768225 h 6778104"/>
                <a:gd name="connsiteX85" fmla="*/ 905713 w 2917393"/>
                <a:gd name="connsiteY85" fmla="*/ 2585345 h 6778104"/>
                <a:gd name="connsiteX86" fmla="*/ 914422 w 2917393"/>
                <a:gd name="connsiteY86" fmla="*/ 2193459 h 6778104"/>
                <a:gd name="connsiteX87" fmla="*/ 827336 w 2917393"/>
                <a:gd name="connsiteY87" fmla="*/ 2480842 h 6778104"/>
                <a:gd name="connsiteX88" fmla="*/ 836045 w 2917393"/>
                <a:gd name="connsiteY88" fmla="*/ 2567928 h 6778104"/>
                <a:gd name="connsiteX89" fmla="*/ 792502 w 2917393"/>
                <a:gd name="connsiteY89" fmla="*/ 2681139 h 6778104"/>
                <a:gd name="connsiteX90" fmla="*/ 487702 w 2917393"/>
                <a:gd name="connsiteY90" fmla="*/ 3464911 h 6778104"/>
                <a:gd name="connsiteX91" fmla="*/ 452867 w 2917393"/>
                <a:gd name="connsiteY91" fmla="*/ 3560705 h 6778104"/>
                <a:gd name="connsiteX92" fmla="*/ 461576 w 2917393"/>
                <a:gd name="connsiteY92" fmla="*/ 3700042 h 6778104"/>
                <a:gd name="connsiteX93" fmla="*/ 444159 w 2917393"/>
                <a:gd name="connsiteY93" fmla="*/ 3787128 h 6778104"/>
                <a:gd name="connsiteX94" fmla="*/ 470285 w 2917393"/>
                <a:gd name="connsiteY94" fmla="*/ 4013551 h 6778104"/>
                <a:gd name="connsiteX95" fmla="*/ 444159 w 2917393"/>
                <a:gd name="connsiteY95" fmla="*/ 4065802 h 6778104"/>
                <a:gd name="connsiteX96" fmla="*/ 409325 w 2917393"/>
                <a:gd name="connsiteY96" fmla="*/ 4022259 h 6778104"/>
                <a:gd name="connsiteX97" fmla="*/ 374490 w 2917393"/>
                <a:gd name="connsiteY97" fmla="*/ 3830671 h 6778104"/>
                <a:gd name="connsiteX98" fmla="*/ 357073 w 2917393"/>
                <a:gd name="connsiteY98" fmla="*/ 3935173 h 6778104"/>
                <a:gd name="connsiteX99" fmla="*/ 365782 w 2917393"/>
                <a:gd name="connsiteY99" fmla="*/ 4109345 h 6778104"/>
                <a:gd name="connsiteX100" fmla="*/ 313530 w 2917393"/>
                <a:gd name="connsiteY100" fmla="*/ 4135471 h 6778104"/>
                <a:gd name="connsiteX101" fmla="*/ 296113 w 2917393"/>
                <a:gd name="connsiteY101" fmla="*/ 3882922 h 6778104"/>
                <a:gd name="connsiteX102" fmla="*/ 278696 w 2917393"/>
                <a:gd name="connsiteY102" fmla="*/ 4126762 h 6778104"/>
                <a:gd name="connsiteX103" fmla="*/ 217736 w 2917393"/>
                <a:gd name="connsiteY103" fmla="*/ 4091928 h 6778104"/>
                <a:gd name="connsiteX104" fmla="*/ 217736 w 2917393"/>
                <a:gd name="connsiteY104" fmla="*/ 3900339 h 6778104"/>
                <a:gd name="connsiteX105" fmla="*/ 191610 w 2917393"/>
                <a:gd name="connsiteY105" fmla="*/ 4109345 h 6778104"/>
                <a:gd name="connsiteX106" fmla="*/ 139359 w 2917393"/>
                <a:gd name="connsiteY106" fmla="*/ 4022259 h 6778104"/>
                <a:gd name="connsiteX107" fmla="*/ 165485 w 2917393"/>
                <a:gd name="connsiteY107" fmla="*/ 3700042 h 6778104"/>
                <a:gd name="connsiteX108" fmla="*/ 95816 w 2917393"/>
                <a:gd name="connsiteY108" fmla="*/ 3787128 h 6778104"/>
                <a:gd name="connsiteX109" fmla="*/ 22 w 2917393"/>
                <a:gd name="connsiteY109" fmla="*/ 3787128 h 6778104"/>
                <a:gd name="connsiteX110" fmla="*/ 104525 w 2917393"/>
                <a:gd name="connsiteY110" fmla="*/ 3656499 h 6778104"/>
                <a:gd name="connsiteX111" fmla="*/ 243862 w 2917393"/>
                <a:gd name="connsiteY111" fmla="*/ 3525871 h 6778104"/>
                <a:gd name="connsiteX112" fmla="*/ 383199 w 2917393"/>
                <a:gd name="connsiteY112" fmla="*/ 3090442 h 6778104"/>
                <a:gd name="connsiteX113" fmla="*/ 444159 w 2917393"/>
                <a:gd name="connsiteY113" fmla="*/ 2620179 h 6778104"/>
                <a:gd name="connsiteX114" fmla="*/ 548662 w 2917393"/>
                <a:gd name="connsiteY114" fmla="*/ 2341505 h 6778104"/>
                <a:gd name="connsiteX115" fmla="*/ 600913 w 2917393"/>
                <a:gd name="connsiteY115" fmla="*/ 1749322 h 6778104"/>
                <a:gd name="connsiteX116" fmla="*/ 670582 w 2917393"/>
                <a:gd name="connsiteY116" fmla="*/ 1331311 h 6778104"/>
                <a:gd name="connsiteX117" fmla="*/ 1201805 w 2917393"/>
                <a:gd name="connsiteY117" fmla="*/ 1061345 h 6778104"/>
                <a:gd name="connsiteX118" fmla="*/ 1210513 w 2917393"/>
                <a:gd name="connsiteY118" fmla="*/ 834922 h 6778104"/>
                <a:gd name="connsiteX119" fmla="*/ 1175679 w 2917393"/>
                <a:gd name="connsiteY119" fmla="*/ 713002 h 6778104"/>
                <a:gd name="connsiteX120" fmla="*/ 1123427 w 2917393"/>
                <a:gd name="connsiteY120" fmla="*/ 634625 h 6778104"/>
                <a:gd name="connsiteX121" fmla="*/ 1106010 w 2917393"/>
                <a:gd name="connsiteY121" fmla="*/ 503996 h 6778104"/>
                <a:gd name="connsiteX122" fmla="*/ 1140845 w 2917393"/>
                <a:gd name="connsiteY122" fmla="*/ 477871 h 6778104"/>
                <a:gd name="connsiteX123" fmla="*/ 1114719 w 2917393"/>
                <a:gd name="connsiteY123" fmla="*/ 364659 h 6778104"/>
                <a:gd name="connsiteX124" fmla="*/ 1149553 w 2917393"/>
                <a:gd name="connsiteY124" fmla="*/ 190488 h 6778104"/>
                <a:gd name="connsiteX125" fmla="*/ 1332433 w 2917393"/>
                <a:gd name="connsiteY125" fmla="*/ 16316 h 677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</a:cxnLst>
              <a:rect l="l" t="t" r="r" b="b"/>
              <a:pathLst>
                <a:path w="2917393" h="6778104">
                  <a:moveTo>
                    <a:pt x="1332433" y="16316"/>
                  </a:moveTo>
                  <a:cubicBezTo>
                    <a:pt x="1399199" y="-12713"/>
                    <a:pt x="1493541" y="3253"/>
                    <a:pt x="1550147" y="16316"/>
                  </a:cubicBezTo>
                  <a:cubicBezTo>
                    <a:pt x="1606753" y="29379"/>
                    <a:pt x="1635781" y="56956"/>
                    <a:pt x="1672067" y="94693"/>
                  </a:cubicBezTo>
                  <a:cubicBezTo>
                    <a:pt x="1708353" y="132430"/>
                    <a:pt x="1751896" y="174522"/>
                    <a:pt x="1767862" y="242739"/>
                  </a:cubicBezTo>
                  <a:cubicBezTo>
                    <a:pt x="1783828" y="310956"/>
                    <a:pt x="1764959" y="454647"/>
                    <a:pt x="1767862" y="503996"/>
                  </a:cubicBezTo>
                  <a:cubicBezTo>
                    <a:pt x="1770765" y="553345"/>
                    <a:pt x="1783828" y="521414"/>
                    <a:pt x="1785279" y="538831"/>
                  </a:cubicBezTo>
                  <a:cubicBezTo>
                    <a:pt x="1786730" y="556248"/>
                    <a:pt x="1782376" y="579471"/>
                    <a:pt x="1776570" y="608499"/>
                  </a:cubicBezTo>
                  <a:cubicBezTo>
                    <a:pt x="1770764" y="637527"/>
                    <a:pt x="1762056" y="692682"/>
                    <a:pt x="1750445" y="713002"/>
                  </a:cubicBezTo>
                  <a:cubicBezTo>
                    <a:pt x="1738834" y="733322"/>
                    <a:pt x="1719965" y="714453"/>
                    <a:pt x="1706902" y="730419"/>
                  </a:cubicBezTo>
                  <a:cubicBezTo>
                    <a:pt x="1693839" y="746385"/>
                    <a:pt x="1676421" y="760899"/>
                    <a:pt x="1672067" y="808796"/>
                  </a:cubicBezTo>
                  <a:cubicBezTo>
                    <a:pt x="1667713" y="856693"/>
                    <a:pt x="1664810" y="969905"/>
                    <a:pt x="1680776" y="1017802"/>
                  </a:cubicBezTo>
                  <a:cubicBezTo>
                    <a:pt x="1696742" y="1065699"/>
                    <a:pt x="1672068" y="1042476"/>
                    <a:pt x="1767862" y="1096179"/>
                  </a:cubicBezTo>
                  <a:cubicBezTo>
                    <a:pt x="1863656" y="1149882"/>
                    <a:pt x="2161199" y="1202133"/>
                    <a:pt x="2255542" y="1340019"/>
                  </a:cubicBezTo>
                  <a:cubicBezTo>
                    <a:pt x="2349885" y="1477905"/>
                    <a:pt x="2315051" y="1758030"/>
                    <a:pt x="2333919" y="1923493"/>
                  </a:cubicBezTo>
                  <a:cubicBezTo>
                    <a:pt x="2352787" y="2088956"/>
                    <a:pt x="2348433" y="2222487"/>
                    <a:pt x="2368753" y="2332796"/>
                  </a:cubicBezTo>
                  <a:cubicBezTo>
                    <a:pt x="2389073" y="2443105"/>
                    <a:pt x="2431165" y="2492453"/>
                    <a:pt x="2455839" y="2585345"/>
                  </a:cubicBezTo>
                  <a:cubicBezTo>
                    <a:pt x="2480513" y="2678237"/>
                    <a:pt x="2497931" y="2782739"/>
                    <a:pt x="2516799" y="2890145"/>
                  </a:cubicBezTo>
                  <a:cubicBezTo>
                    <a:pt x="2535667" y="2997551"/>
                    <a:pt x="2545827" y="3132533"/>
                    <a:pt x="2569050" y="3229779"/>
                  </a:cubicBezTo>
                  <a:cubicBezTo>
                    <a:pt x="2592273" y="3327025"/>
                    <a:pt x="2619850" y="3412659"/>
                    <a:pt x="2656136" y="3473619"/>
                  </a:cubicBezTo>
                  <a:cubicBezTo>
                    <a:pt x="2692422" y="3534579"/>
                    <a:pt x="2747577" y="3549093"/>
                    <a:pt x="2786765" y="3595539"/>
                  </a:cubicBezTo>
                  <a:cubicBezTo>
                    <a:pt x="2825954" y="3641985"/>
                    <a:pt x="2869496" y="3720362"/>
                    <a:pt x="2891267" y="3752293"/>
                  </a:cubicBezTo>
                  <a:cubicBezTo>
                    <a:pt x="2913038" y="3784225"/>
                    <a:pt x="2917393" y="3776968"/>
                    <a:pt x="2917393" y="3787128"/>
                  </a:cubicBezTo>
                  <a:lnTo>
                    <a:pt x="2891267" y="3813253"/>
                  </a:lnTo>
                  <a:cubicBezTo>
                    <a:pt x="2865141" y="3803093"/>
                    <a:pt x="2775153" y="3711654"/>
                    <a:pt x="2760639" y="3726168"/>
                  </a:cubicBezTo>
                  <a:cubicBezTo>
                    <a:pt x="2746125" y="3740682"/>
                    <a:pt x="2798376" y="3843733"/>
                    <a:pt x="2804182" y="3900339"/>
                  </a:cubicBezTo>
                  <a:cubicBezTo>
                    <a:pt x="2809988" y="3956945"/>
                    <a:pt x="2804182" y="4038225"/>
                    <a:pt x="2795473" y="4065802"/>
                  </a:cubicBezTo>
                  <a:cubicBezTo>
                    <a:pt x="2786764" y="4093379"/>
                    <a:pt x="2763541" y="4091928"/>
                    <a:pt x="2751930" y="4065802"/>
                  </a:cubicBezTo>
                  <a:cubicBezTo>
                    <a:pt x="2740319" y="4039676"/>
                    <a:pt x="2734514" y="3948237"/>
                    <a:pt x="2725805" y="3909048"/>
                  </a:cubicBezTo>
                  <a:cubicBezTo>
                    <a:pt x="2717097" y="3869860"/>
                    <a:pt x="2701131" y="3817608"/>
                    <a:pt x="2699679" y="3830671"/>
                  </a:cubicBezTo>
                  <a:cubicBezTo>
                    <a:pt x="2698228" y="3843734"/>
                    <a:pt x="2717096" y="3940979"/>
                    <a:pt x="2717096" y="3987425"/>
                  </a:cubicBezTo>
                  <a:cubicBezTo>
                    <a:pt x="2717096" y="4033871"/>
                    <a:pt x="2708388" y="4087574"/>
                    <a:pt x="2699679" y="4109345"/>
                  </a:cubicBezTo>
                  <a:cubicBezTo>
                    <a:pt x="2690971" y="4131116"/>
                    <a:pt x="2673554" y="4122407"/>
                    <a:pt x="2664845" y="4118053"/>
                  </a:cubicBezTo>
                  <a:cubicBezTo>
                    <a:pt x="2656136" y="4113699"/>
                    <a:pt x="2651781" y="4126762"/>
                    <a:pt x="2647427" y="4083219"/>
                  </a:cubicBezTo>
                  <a:cubicBezTo>
                    <a:pt x="2643073" y="4039676"/>
                    <a:pt x="2643073" y="3850990"/>
                    <a:pt x="2638719" y="3856796"/>
                  </a:cubicBezTo>
                  <a:cubicBezTo>
                    <a:pt x="2634365" y="3862602"/>
                    <a:pt x="2631462" y="4075962"/>
                    <a:pt x="2621302" y="4118053"/>
                  </a:cubicBezTo>
                  <a:cubicBezTo>
                    <a:pt x="2611142" y="4160144"/>
                    <a:pt x="2587919" y="4118053"/>
                    <a:pt x="2577759" y="4109345"/>
                  </a:cubicBezTo>
                  <a:cubicBezTo>
                    <a:pt x="2567599" y="4100637"/>
                    <a:pt x="2561794" y="4110796"/>
                    <a:pt x="2560342" y="4065802"/>
                  </a:cubicBezTo>
                  <a:cubicBezTo>
                    <a:pt x="2558891" y="4020808"/>
                    <a:pt x="2573404" y="3846636"/>
                    <a:pt x="2569050" y="3839379"/>
                  </a:cubicBezTo>
                  <a:cubicBezTo>
                    <a:pt x="2564696" y="3832122"/>
                    <a:pt x="2545827" y="3991779"/>
                    <a:pt x="2534216" y="4022259"/>
                  </a:cubicBezTo>
                  <a:cubicBezTo>
                    <a:pt x="2522605" y="4052739"/>
                    <a:pt x="2508090" y="4030967"/>
                    <a:pt x="2499382" y="4022259"/>
                  </a:cubicBezTo>
                  <a:cubicBezTo>
                    <a:pt x="2490674" y="4013551"/>
                    <a:pt x="2481965" y="4010648"/>
                    <a:pt x="2481965" y="3970008"/>
                  </a:cubicBezTo>
                  <a:cubicBezTo>
                    <a:pt x="2481965" y="3929368"/>
                    <a:pt x="2496884" y="3828552"/>
                    <a:pt x="2499382" y="3778419"/>
                  </a:cubicBezTo>
                  <a:cubicBezTo>
                    <a:pt x="2501880" y="3728286"/>
                    <a:pt x="2502758" y="3711298"/>
                    <a:pt x="2496952" y="3669207"/>
                  </a:cubicBezTo>
                  <a:cubicBezTo>
                    <a:pt x="2491146" y="3627116"/>
                    <a:pt x="2532359" y="3706515"/>
                    <a:pt x="2464547" y="3525871"/>
                  </a:cubicBezTo>
                  <a:cubicBezTo>
                    <a:pt x="2396735" y="3345227"/>
                    <a:pt x="2162650" y="2816122"/>
                    <a:pt x="2090079" y="2585345"/>
                  </a:cubicBezTo>
                  <a:cubicBezTo>
                    <a:pt x="2017508" y="2354568"/>
                    <a:pt x="2047988" y="2151368"/>
                    <a:pt x="2029119" y="2141208"/>
                  </a:cubicBezTo>
                  <a:cubicBezTo>
                    <a:pt x="2010250" y="2131048"/>
                    <a:pt x="1976867" y="2412625"/>
                    <a:pt x="1976867" y="2524385"/>
                  </a:cubicBezTo>
                  <a:cubicBezTo>
                    <a:pt x="1976867" y="2636145"/>
                    <a:pt x="2018959" y="2727585"/>
                    <a:pt x="2029119" y="2811768"/>
                  </a:cubicBezTo>
                  <a:cubicBezTo>
                    <a:pt x="2039279" y="2895951"/>
                    <a:pt x="2017507" y="2913368"/>
                    <a:pt x="2037827" y="3029482"/>
                  </a:cubicBezTo>
                  <a:cubicBezTo>
                    <a:pt x="2058147" y="3145596"/>
                    <a:pt x="2153942" y="3234133"/>
                    <a:pt x="2151039" y="3508453"/>
                  </a:cubicBezTo>
                  <a:cubicBezTo>
                    <a:pt x="2148136" y="3782773"/>
                    <a:pt x="2029119" y="4411242"/>
                    <a:pt x="2020410" y="4675402"/>
                  </a:cubicBezTo>
                  <a:cubicBezTo>
                    <a:pt x="2011701" y="4939562"/>
                    <a:pt x="2088960" y="4943174"/>
                    <a:pt x="2098787" y="5093413"/>
                  </a:cubicBezTo>
                  <a:cubicBezTo>
                    <a:pt x="2108614" y="5243652"/>
                    <a:pt x="2086223" y="5418821"/>
                    <a:pt x="2079371" y="5576837"/>
                  </a:cubicBezTo>
                  <a:cubicBezTo>
                    <a:pt x="2072519" y="5734853"/>
                    <a:pt x="2057342" y="5946457"/>
                    <a:pt x="2057675" y="6041509"/>
                  </a:cubicBezTo>
                  <a:cubicBezTo>
                    <a:pt x="2058008" y="6136561"/>
                    <a:pt x="2044038" y="6070036"/>
                    <a:pt x="2081370" y="6147151"/>
                  </a:cubicBezTo>
                  <a:cubicBezTo>
                    <a:pt x="2118702" y="6224267"/>
                    <a:pt x="2280216" y="6399699"/>
                    <a:pt x="2281667" y="6504202"/>
                  </a:cubicBezTo>
                  <a:cubicBezTo>
                    <a:pt x="2283118" y="6608705"/>
                    <a:pt x="2143782" y="6750945"/>
                    <a:pt x="2090079" y="6774168"/>
                  </a:cubicBezTo>
                  <a:cubicBezTo>
                    <a:pt x="2036376" y="6797391"/>
                    <a:pt x="1985576" y="6713208"/>
                    <a:pt x="1959450" y="6643539"/>
                  </a:cubicBezTo>
                  <a:cubicBezTo>
                    <a:pt x="1933324" y="6573870"/>
                    <a:pt x="1952193" y="6447596"/>
                    <a:pt x="1933325" y="6356156"/>
                  </a:cubicBezTo>
                  <a:cubicBezTo>
                    <a:pt x="1914457" y="6264716"/>
                    <a:pt x="1857850" y="6163116"/>
                    <a:pt x="1846239" y="6094899"/>
                  </a:cubicBezTo>
                  <a:cubicBezTo>
                    <a:pt x="1834628" y="6026682"/>
                    <a:pt x="1881073" y="6071676"/>
                    <a:pt x="1863656" y="5946853"/>
                  </a:cubicBezTo>
                  <a:cubicBezTo>
                    <a:pt x="1846239" y="5822030"/>
                    <a:pt x="1764959" y="5517231"/>
                    <a:pt x="1741736" y="5345962"/>
                  </a:cubicBezTo>
                  <a:cubicBezTo>
                    <a:pt x="1718513" y="5174694"/>
                    <a:pt x="1744639" y="5031002"/>
                    <a:pt x="1724319" y="4919242"/>
                  </a:cubicBezTo>
                  <a:cubicBezTo>
                    <a:pt x="1703999" y="4807482"/>
                    <a:pt x="1654650" y="4851025"/>
                    <a:pt x="1619816" y="4675402"/>
                  </a:cubicBezTo>
                  <a:cubicBezTo>
                    <a:pt x="1584982" y="4499779"/>
                    <a:pt x="1550147" y="3994682"/>
                    <a:pt x="1515313" y="3865505"/>
                  </a:cubicBezTo>
                  <a:cubicBezTo>
                    <a:pt x="1480479" y="3736328"/>
                    <a:pt x="1439838" y="3759551"/>
                    <a:pt x="1410810" y="3900339"/>
                  </a:cubicBezTo>
                  <a:cubicBezTo>
                    <a:pt x="1381782" y="4041127"/>
                    <a:pt x="1367268" y="4547676"/>
                    <a:pt x="1341142" y="4710236"/>
                  </a:cubicBezTo>
                  <a:cubicBezTo>
                    <a:pt x="1315016" y="4872796"/>
                    <a:pt x="1262765" y="4792968"/>
                    <a:pt x="1254056" y="4875699"/>
                  </a:cubicBezTo>
                  <a:cubicBezTo>
                    <a:pt x="1245347" y="4958430"/>
                    <a:pt x="1290341" y="5100671"/>
                    <a:pt x="1288890" y="5206625"/>
                  </a:cubicBezTo>
                  <a:cubicBezTo>
                    <a:pt x="1287439" y="5312579"/>
                    <a:pt x="1265667" y="5414179"/>
                    <a:pt x="1245347" y="5511425"/>
                  </a:cubicBezTo>
                  <a:cubicBezTo>
                    <a:pt x="1225027" y="5608671"/>
                    <a:pt x="1174227" y="5705916"/>
                    <a:pt x="1166970" y="5790099"/>
                  </a:cubicBezTo>
                  <a:cubicBezTo>
                    <a:pt x="1159713" y="5874282"/>
                    <a:pt x="1200353" y="5958465"/>
                    <a:pt x="1201805" y="6016522"/>
                  </a:cubicBezTo>
                  <a:cubicBezTo>
                    <a:pt x="1203256" y="6074579"/>
                    <a:pt x="1184388" y="6081836"/>
                    <a:pt x="1175679" y="6138442"/>
                  </a:cubicBezTo>
                  <a:cubicBezTo>
                    <a:pt x="1166970" y="6195048"/>
                    <a:pt x="1171324" y="6258910"/>
                    <a:pt x="1149553" y="6356156"/>
                  </a:cubicBezTo>
                  <a:cubicBezTo>
                    <a:pt x="1127782" y="6453402"/>
                    <a:pt x="1110364" y="6692887"/>
                    <a:pt x="1045050" y="6721916"/>
                  </a:cubicBezTo>
                  <a:cubicBezTo>
                    <a:pt x="979736" y="6750945"/>
                    <a:pt x="772181" y="6629025"/>
                    <a:pt x="757667" y="6530328"/>
                  </a:cubicBezTo>
                  <a:cubicBezTo>
                    <a:pt x="743153" y="6431631"/>
                    <a:pt x="919776" y="6223338"/>
                    <a:pt x="957965" y="6129733"/>
                  </a:cubicBezTo>
                  <a:cubicBezTo>
                    <a:pt x="996154" y="6036128"/>
                    <a:pt x="985609" y="6022044"/>
                    <a:pt x="986799" y="5968700"/>
                  </a:cubicBezTo>
                  <a:cubicBezTo>
                    <a:pt x="987989" y="5915356"/>
                    <a:pt x="978617" y="5958452"/>
                    <a:pt x="965103" y="5809668"/>
                  </a:cubicBezTo>
                  <a:cubicBezTo>
                    <a:pt x="951589" y="5660884"/>
                    <a:pt x="906903" y="5279555"/>
                    <a:pt x="905713" y="5075996"/>
                  </a:cubicBezTo>
                  <a:cubicBezTo>
                    <a:pt x="904523" y="4872437"/>
                    <a:pt x="973931" y="4813287"/>
                    <a:pt x="957965" y="4588316"/>
                  </a:cubicBezTo>
                  <a:cubicBezTo>
                    <a:pt x="941999" y="4363345"/>
                    <a:pt x="833142" y="3972911"/>
                    <a:pt x="809919" y="3726168"/>
                  </a:cubicBezTo>
                  <a:cubicBezTo>
                    <a:pt x="786696" y="3479425"/>
                    <a:pt x="809919" y="3237036"/>
                    <a:pt x="818627" y="3107859"/>
                  </a:cubicBezTo>
                  <a:cubicBezTo>
                    <a:pt x="827335" y="2978682"/>
                    <a:pt x="854913" y="3007711"/>
                    <a:pt x="862170" y="2951105"/>
                  </a:cubicBezTo>
                  <a:cubicBezTo>
                    <a:pt x="869427" y="2894499"/>
                    <a:pt x="854913" y="2829185"/>
                    <a:pt x="862170" y="2768225"/>
                  </a:cubicBezTo>
                  <a:cubicBezTo>
                    <a:pt x="869427" y="2707265"/>
                    <a:pt x="897004" y="2681139"/>
                    <a:pt x="905713" y="2585345"/>
                  </a:cubicBezTo>
                  <a:cubicBezTo>
                    <a:pt x="914422" y="2489551"/>
                    <a:pt x="927485" y="2210876"/>
                    <a:pt x="914422" y="2193459"/>
                  </a:cubicBezTo>
                  <a:cubicBezTo>
                    <a:pt x="901359" y="2176042"/>
                    <a:pt x="840399" y="2418431"/>
                    <a:pt x="827336" y="2480842"/>
                  </a:cubicBezTo>
                  <a:cubicBezTo>
                    <a:pt x="814273" y="2543253"/>
                    <a:pt x="841851" y="2534545"/>
                    <a:pt x="836045" y="2567928"/>
                  </a:cubicBezTo>
                  <a:cubicBezTo>
                    <a:pt x="830239" y="2601311"/>
                    <a:pt x="792502" y="2681139"/>
                    <a:pt x="792502" y="2681139"/>
                  </a:cubicBezTo>
                  <a:lnTo>
                    <a:pt x="487702" y="3464911"/>
                  </a:lnTo>
                  <a:cubicBezTo>
                    <a:pt x="431096" y="3611505"/>
                    <a:pt x="457221" y="3521517"/>
                    <a:pt x="452867" y="3560705"/>
                  </a:cubicBezTo>
                  <a:cubicBezTo>
                    <a:pt x="448513" y="3599893"/>
                    <a:pt x="463027" y="3662305"/>
                    <a:pt x="461576" y="3700042"/>
                  </a:cubicBezTo>
                  <a:cubicBezTo>
                    <a:pt x="460125" y="3737779"/>
                    <a:pt x="442708" y="3734877"/>
                    <a:pt x="444159" y="3787128"/>
                  </a:cubicBezTo>
                  <a:cubicBezTo>
                    <a:pt x="445610" y="3839379"/>
                    <a:pt x="470285" y="3967105"/>
                    <a:pt x="470285" y="4013551"/>
                  </a:cubicBezTo>
                  <a:cubicBezTo>
                    <a:pt x="470285" y="4059997"/>
                    <a:pt x="454319" y="4064351"/>
                    <a:pt x="444159" y="4065802"/>
                  </a:cubicBezTo>
                  <a:cubicBezTo>
                    <a:pt x="433999" y="4067253"/>
                    <a:pt x="420936" y="4061447"/>
                    <a:pt x="409325" y="4022259"/>
                  </a:cubicBezTo>
                  <a:cubicBezTo>
                    <a:pt x="397714" y="3983071"/>
                    <a:pt x="383199" y="3845185"/>
                    <a:pt x="374490" y="3830671"/>
                  </a:cubicBezTo>
                  <a:cubicBezTo>
                    <a:pt x="365781" y="3816157"/>
                    <a:pt x="358524" y="3888727"/>
                    <a:pt x="357073" y="3935173"/>
                  </a:cubicBezTo>
                  <a:cubicBezTo>
                    <a:pt x="355622" y="3981619"/>
                    <a:pt x="373039" y="4075962"/>
                    <a:pt x="365782" y="4109345"/>
                  </a:cubicBezTo>
                  <a:cubicBezTo>
                    <a:pt x="358525" y="4142728"/>
                    <a:pt x="325141" y="4173208"/>
                    <a:pt x="313530" y="4135471"/>
                  </a:cubicBezTo>
                  <a:cubicBezTo>
                    <a:pt x="301918" y="4097734"/>
                    <a:pt x="301919" y="3884373"/>
                    <a:pt x="296113" y="3882922"/>
                  </a:cubicBezTo>
                  <a:cubicBezTo>
                    <a:pt x="290307" y="3881471"/>
                    <a:pt x="291759" y="4091928"/>
                    <a:pt x="278696" y="4126762"/>
                  </a:cubicBezTo>
                  <a:cubicBezTo>
                    <a:pt x="265633" y="4161596"/>
                    <a:pt x="227896" y="4129665"/>
                    <a:pt x="217736" y="4091928"/>
                  </a:cubicBezTo>
                  <a:cubicBezTo>
                    <a:pt x="207576" y="4054191"/>
                    <a:pt x="222090" y="3897436"/>
                    <a:pt x="217736" y="3900339"/>
                  </a:cubicBezTo>
                  <a:cubicBezTo>
                    <a:pt x="213382" y="3903242"/>
                    <a:pt x="204673" y="4089025"/>
                    <a:pt x="191610" y="4109345"/>
                  </a:cubicBezTo>
                  <a:cubicBezTo>
                    <a:pt x="178547" y="4129665"/>
                    <a:pt x="143713" y="4090476"/>
                    <a:pt x="139359" y="4022259"/>
                  </a:cubicBezTo>
                  <a:cubicBezTo>
                    <a:pt x="135005" y="3954042"/>
                    <a:pt x="172742" y="3739231"/>
                    <a:pt x="165485" y="3700042"/>
                  </a:cubicBezTo>
                  <a:cubicBezTo>
                    <a:pt x="158228" y="3660853"/>
                    <a:pt x="123393" y="3772614"/>
                    <a:pt x="95816" y="3787128"/>
                  </a:cubicBezTo>
                  <a:cubicBezTo>
                    <a:pt x="68239" y="3801642"/>
                    <a:pt x="-1429" y="3808899"/>
                    <a:pt x="22" y="3787128"/>
                  </a:cubicBezTo>
                  <a:cubicBezTo>
                    <a:pt x="1473" y="3765357"/>
                    <a:pt x="63885" y="3700042"/>
                    <a:pt x="104525" y="3656499"/>
                  </a:cubicBezTo>
                  <a:cubicBezTo>
                    <a:pt x="145165" y="3612956"/>
                    <a:pt x="197416" y="3620214"/>
                    <a:pt x="243862" y="3525871"/>
                  </a:cubicBezTo>
                  <a:cubicBezTo>
                    <a:pt x="290308" y="3431528"/>
                    <a:pt x="349816" y="3241391"/>
                    <a:pt x="383199" y="3090442"/>
                  </a:cubicBezTo>
                  <a:cubicBezTo>
                    <a:pt x="416582" y="2939493"/>
                    <a:pt x="416582" y="2745002"/>
                    <a:pt x="444159" y="2620179"/>
                  </a:cubicBezTo>
                  <a:cubicBezTo>
                    <a:pt x="471736" y="2495356"/>
                    <a:pt x="522536" y="2486648"/>
                    <a:pt x="548662" y="2341505"/>
                  </a:cubicBezTo>
                  <a:cubicBezTo>
                    <a:pt x="574788" y="2196362"/>
                    <a:pt x="580593" y="1917688"/>
                    <a:pt x="600913" y="1749322"/>
                  </a:cubicBezTo>
                  <a:cubicBezTo>
                    <a:pt x="621233" y="1580956"/>
                    <a:pt x="570433" y="1445974"/>
                    <a:pt x="670582" y="1331311"/>
                  </a:cubicBezTo>
                  <a:cubicBezTo>
                    <a:pt x="770731" y="1216648"/>
                    <a:pt x="1111817" y="1144076"/>
                    <a:pt x="1201805" y="1061345"/>
                  </a:cubicBezTo>
                  <a:cubicBezTo>
                    <a:pt x="1291793" y="978614"/>
                    <a:pt x="1214867" y="892979"/>
                    <a:pt x="1210513" y="834922"/>
                  </a:cubicBezTo>
                  <a:cubicBezTo>
                    <a:pt x="1206159" y="776865"/>
                    <a:pt x="1190193" y="746385"/>
                    <a:pt x="1175679" y="713002"/>
                  </a:cubicBezTo>
                  <a:cubicBezTo>
                    <a:pt x="1161165" y="679619"/>
                    <a:pt x="1135038" y="669459"/>
                    <a:pt x="1123427" y="634625"/>
                  </a:cubicBezTo>
                  <a:cubicBezTo>
                    <a:pt x="1111816" y="599791"/>
                    <a:pt x="1103107" y="530122"/>
                    <a:pt x="1106010" y="503996"/>
                  </a:cubicBezTo>
                  <a:cubicBezTo>
                    <a:pt x="1108913" y="477870"/>
                    <a:pt x="1139394" y="501094"/>
                    <a:pt x="1140845" y="477871"/>
                  </a:cubicBezTo>
                  <a:cubicBezTo>
                    <a:pt x="1142296" y="454648"/>
                    <a:pt x="1113268" y="412556"/>
                    <a:pt x="1114719" y="364659"/>
                  </a:cubicBezTo>
                  <a:cubicBezTo>
                    <a:pt x="1116170" y="316762"/>
                    <a:pt x="1119073" y="247094"/>
                    <a:pt x="1149553" y="190488"/>
                  </a:cubicBezTo>
                  <a:cubicBezTo>
                    <a:pt x="1180033" y="133882"/>
                    <a:pt x="1265667" y="45345"/>
                    <a:pt x="1332433" y="163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354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43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Wooyoung</dc:creator>
  <cp:lastModifiedBy>Jung, Wooyoung</cp:lastModifiedBy>
  <cp:revision>1</cp:revision>
  <dcterms:created xsi:type="dcterms:W3CDTF">2022-04-18T17:56:19Z</dcterms:created>
  <dcterms:modified xsi:type="dcterms:W3CDTF">2022-04-18T18:00:46Z</dcterms:modified>
</cp:coreProperties>
</file>