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BD55-96CC-4B1B-A080-C08E744FACF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625" y="4711700"/>
            <a:ext cx="5454650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6A82-23DB-41CA-B793-C340C4EC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6A82-23DB-41CA-B793-C340C4EC8A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71C-4C41-486C-A817-A1585E1892D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1A9C-728C-4A29-9C54-9228BD29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48" y="-32655"/>
            <a:ext cx="2148980" cy="6916782"/>
            <a:chOff x="-4496" y="-32655"/>
            <a:chExt cx="2148980" cy="6916782"/>
          </a:xfrm>
        </p:grpSpPr>
        <p:pic>
          <p:nvPicPr>
            <p:cNvPr id="1027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630215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4072277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314164" y="-32655"/>
            <a:ext cx="2148980" cy="6916782"/>
            <a:chOff x="-4496" y="-32655"/>
            <a:chExt cx="2148980" cy="6916782"/>
          </a:xfrm>
        </p:grpSpPr>
        <p:pic>
          <p:nvPicPr>
            <p:cNvPr id="21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630215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4072277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4600164" y="-32655"/>
            <a:ext cx="2148980" cy="6916782"/>
            <a:chOff x="-4496" y="-32655"/>
            <a:chExt cx="2148980" cy="6916782"/>
          </a:xfrm>
        </p:grpSpPr>
        <p:pic>
          <p:nvPicPr>
            <p:cNvPr id="24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630215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4072277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6886164" y="-32655"/>
            <a:ext cx="2148980" cy="6916782"/>
            <a:chOff x="-4496" y="-32655"/>
            <a:chExt cx="2148980" cy="6916782"/>
          </a:xfrm>
        </p:grpSpPr>
        <p:pic>
          <p:nvPicPr>
            <p:cNvPr id="27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630215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366" y="4072277"/>
              <a:ext cx="3474720" cy="214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413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696200" y="-12701"/>
            <a:ext cx="1413804" cy="6843123"/>
            <a:chOff x="7711744" y="15240"/>
            <a:chExt cx="1413804" cy="6843123"/>
          </a:xfrm>
        </p:grpSpPr>
        <p:pic>
          <p:nvPicPr>
            <p:cNvPr id="5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5008461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273987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45133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6096000" y="-12701"/>
            <a:ext cx="1413804" cy="6843123"/>
            <a:chOff x="7711744" y="15240"/>
            <a:chExt cx="1413804" cy="6843123"/>
          </a:xfrm>
        </p:grpSpPr>
        <p:pic>
          <p:nvPicPr>
            <p:cNvPr id="29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5008461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273987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45133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4572000" y="-12701"/>
            <a:ext cx="1413804" cy="6843123"/>
            <a:chOff x="7711744" y="15240"/>
            <a:chExt cx="1413804" cy="6843123"/>
          </a:xfrm>
        </p:grpSpPr>
        <p:pic>
          <p:nvPicPr>
            <p:cNvPr id="33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5008461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273987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45133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048000" y="-12701"/>
            <a:ext cx="1413804" cy="6843123"/>
            <a:chOff x="7711744" y="15240"/>
            <a:chExt cx="1413804" cy="6843123"/>
          </a:xfrm>
        </p:grpSpPr>
        <p:pic>
          <p:nvPicPr>
            <p:cNvPr id="37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5008461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273987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45133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-12701"/>
            <a:ext cx="1413804" cy="6843123"/>
            <a:chOff x="7711744" y="15240"/>
            <a:chExt cx="1413804" cy="6843123"/>
          </a:xfrm>
        </p:grpSpPr>
        <p:pic>
          <p:nvPicPr>
            <p:cNvPr id="41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5008461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273987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45133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0" y="-12701"/>
            <a:ext cx="1413804" cy="6843123"/>
            <a:chOff x="7711744" y="15240"/>
            <a:chExt cx="1413804" cy="6843123"/>
          </a:xfrm>
        </p:grpSpPr>
        <p:pic>
          <p:nvPicPr>
            <p:cNvPr id="45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5008461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273987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\\UBSPROD.MSAD.UBS.NET\UserData\SINGPRAZ\Home\Pictures\dbrd_bc.fro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75646" y="451338"/>
              <a:ext cx="2286000" cy="14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2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UBSPROD.MSAD.UBS.NET\UserData\SINGPRAZ\Home\Pictures\dbrd_bc.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399"/>
            <a:ext cx="2916702" cy="18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5400" y="2732564"/>
            <a:ext cx="4038600" cy="1109028"/>
            <a:chOff x="25400" y="2732564"/>
            <a:chExt cx="4038600" cy="1109028"/>
          </a:xfrm>
        </p:grpSpPr>
        <p:sp>
          <p:nvSpPr>
            <p:cNvPr id="4" name="TextBox 3"/>
            <p:cNvSpPr txBox="1"/>
            <p:nvPr/>
          </p:nvSpPr>
          <p:spPr>
            <a:xfrm>
              <a:off x="25400" y="2732564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nstantia" panose="02030602050306030303" pitchFamily="18" charset="0"/>
                </a:rPr>
                <a:t>Prabhat Kumar Singh</a:t>
              </a:r>
              <a:endParaRPr lang="en-US" b="1" dirty="0">
                <a:latin typeface="Constantia" panose="020306020503060303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00" y="310292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Founder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0" y="347226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PkSingh@digitalbrd.com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82249" y="3657600"/>
            <a:ext cx="1661551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+65 8493 6994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300" y="4026932"/>
            <a:ext cx="19685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+91 86 000 53 202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302" y="4800600"/>
            <a:ext cx="2239498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2800" b="1" dirty="0" smtClean="0">
                <a:latin typeface="Constantia" panose="02030602050306030303" pitchFamily="18" charset="0"/>
              </a:rPr>
              <a:t>Digital BRD</a:t>
            </a:r>
            <a:endParaRPr lang="en-US" sz="2800" b="1" dirty="0">
              <a:latin typeface="Constantia" panose="020306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102" y="5257800"/>
            <a:ext cx="2315698" cy="381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Get Instant </a:t>
            </a:r>
            <a:r>
              <a:rPr lang="en-US" sz="1600" dirty="0" err="1" smtClean="0">
                <a:latin typeface="Constantia" panose="02030602050306030303" pitchFamily="18" charset="0"/>
              </a:rPr>
              <a:t>Softwares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0502" y="5562600"/>
            <a:ext cx="2087098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www.digitalbrd.com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6388387"/>
            <a:ext cx="4343400" cy="30777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just"/>
            <a:r>
              <a:rPr lang="en-US" sz="1400" dirty="0" smtClean="0">
                <a:latin typeface="Constantia" panose="02030602050306030303" pitchFamily="18" charset="0"/>
              </a:rPr>
              <a:t>Send your business requirements for free consultation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212068"/>
            <a:ext cx="36576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#02-14, </a:t>
            </a:r>
            <a:r>
              <a:rPr lang="en-US" dirty="0" err="1" smtClean="0">
                <a:latin typeface="Constantia" panose="02030602050306030303" pitchFamily="18" charset="0"/>
              </a:rPr>
              <a:t>Siglap</a:t>
            </a:r>
            <a:r>
              <a:rPr lang="en-US" dirty="0" smtClean="0">
                <a:latin typeface="Constantia" panose="02030602050306030303" pitchFamily="18" charset="0"/>
              </a:rPr>
              <a:t> V, Singapore, 458278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815630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@</a:t>
            </a:r>
            <a:r>
              <a:rPr lang="en-US" dirty="0" err="1" smtClean="0">
                <a:latin typeface="Constantia" panose="02030602050306030303" pitchFamily="18" charset="0"/>
              </a:rPr>
              <a:t>digitalbrd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027" name="Picture 3" descr="\\UBSPROD.MSAD.UBS.NET\UserData\SINGPRAZ\Home\Pictures\Twitt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ngpraz\Downloads\linkedin-3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4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ngpraz\Downloads\facebook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SINGPRAZ\Home\Pictures\web-manage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51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UBSPROD.MSAD.UBS.NET\UserData\SINGPRAZ\Home\Pictures\Industry-Biotech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45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UBSPROD.MSAD.UBS.NET\UserData\SINGPRAZ\Home\Pictures\Industry-Deployme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UBSPROD.MSAD.UBS.NET\UserData\SINGPRAZ\Home\Pictures\bank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UBSPROD.MSAD.UBS.NET\UserData\SINGPRAZ\Home\Pictures\Factory-Yellow-2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02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\\UBSPROD.MSAD.UBS.NET\UserData\SINGPRAZ\Home\Pictures\youtube-rounded-square-logo_318-5421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\\UBSPROD.MSAD.UBS.NET\UserData\SINGPRAZ\Home\Pictures\image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8" y="3964699"/>
            <a:ext cx="4972832" cy="19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8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UBSPROD.MSAD.UBS.NET\UserData\SINGPRAZ\Home\Pictures\dbrd_bc.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399"/>
            <a:ext cx="2916702" cy="18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5400" y="2732564"/>
            <a:ext cx="4038600" cy="1109028"/>
            <a:chOff x="25400" y="2732564"/>
            <a:chExt cx="4038600" cy="1109028"/>
          </a:xfrm>
        </p:grpSpPr>
        <p:sp>
          <p:nvSpPr>
            <p:cNvPr id="4" name="TextBox 3"/>
            <p:cNvSpPr txBox="1"/>
            <p:nvPr/>
          </p:nvSpPr>
          <p:spPr>
            <a:xfrm>
              <a:off x="25400" y="2732564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nstantia" panose="02030602050306030303" pitchFamily="18" charset="0"/>
                </a:rPr>
                <a:t>Prabhat Kumar Singh</a:t>
              </a:r>
              <a:endParaRPr lang="en-US" b="1" dirty="0">
                <a:latin typeface="Constantia" panose="020306020503060303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00" y="310292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Founder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0" y="347226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PkSingh@digitalbrd.com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82249" y="3657600"/>
            <a:ext cx="1661551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+65 8493 6994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300" y="4026932"/>
            <a:ext cx="19685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+91 86 000 53 202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302" y="4800600"/>
            <a:ext cx="2239498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2800" b="1" dirty="0" smtClean="0">
                <a:latin typeface="Constantia" panose="02030602050306030303" pitchFamily="18" charset="0"/>
              </a:rPr>
              <a:t>Digital BRD</a:t>
            </a:r>
            <a:endParaRPr lang="en-US" sz="2800" b="1" dirty="0">
              <a:latin typeface="Constantia" panose="020306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102" y="5257800"/>
            <a:ext cx="2315698" cy="381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Get Instant </a:t>
            </a:r>
            <a:r>
              <a:rPr lang="en-US" sz="1600" dirty="0" err="1" smtClean="0">
                <a:latin typeface="Constantia" panose="02030602050306030303" pitchFamily="18" charset="0"/>
              </a:rPr>
              <a:t>Softwares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0502" y="5562600"/>
            <a:ext cx="2087098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www.digitalbrd.com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6388387"/>
            <a:ext cx="4343400" cy="30777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just"/>
            <a:r>
              <a:rPr lang="en-US" sz="1400" dirty="0" smtClean="0">
                <a:latin typeface="Constantia" panose="02030602050306030303" pitchFamily="18" charset="0"/>
              </a:rPr>
              <a:t>Send your business requirements for free consultation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212068"/>
            <a:ext cx="36576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#02-14, </a:t>
            </a:r>
            <a:r>
              <a:rPr lang="en-US" dirty="0" err="1" smtClean="0">
                <a:latin typeface="Constantia" panose="02030602050306030303" pitchFamily="18" charset="0"/>
              </a:rPr>
              <a:t>Siglap</a:t>
            </a:r>
            <a:r>
              <a:rPr lang="en-US" dirty="0" smtClean="0">
                <a:latin typeface="Constantia" panose="02030602050306030303" pitchFamily="18" charset="0"/>
              </a:rPr>
              <a:t> V, Singapore, 458278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815630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@</a:t>
            </a:r>
            <a:r>
              <a:rPr lang="en-US" dirty="0" err="1" smtClean="0">
                <a:latin typeface="Constantia" panose="02030602050306030303" pitchFamily="18" charset="0"/>
              </a:rPr>
              <a:t>digitalbrd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027" name="Picture 3" descr="\\UBSPROD.MSAD.UBS.NET\UserData\SINGPRAZ\Home\Pictures\Twitt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ngpraz\Downloads\linkedin-3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4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ngpraz\Downloads\facebook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SINGPRAZ\Home\Pictures\web-manage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51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UBSPROD.MSAD.UBS.NET\UserData\SINGPRAZ\Home\Pictures\Industry-Biotech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45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UBSPROD.MSAD.UBS.NET\UserData\SINGPRAZ\Home\Pictures\Industry-Deployme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UBSPROD.MSAD.UBS.NET\UserData\SINGPRAZ\Home\Pictures\bank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UBSPROD.MSAD.UBS.NET\UserData\SINGPRAZ\Home\Pictures\Factory-Yellow-2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02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\\UBSPROD.MSAD.UBS.NET\UserData\SINGPRAZ\Home\Pictures\youtube-rounded-square-logo_318-5421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UBSPROD.MSAD.UBS.NET\UserData\SINGPRAZ\Home\Pictures\large_rSjMcSGvfWSqLoesJEpixIHEgUMyLQk0WjyL7e4IBr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994880"/>
            <a:ext cx="4429760" cy="1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UBSPROD.MSAD.UBS.NET\UserData\SINGPRAZ\Home\Pictures\images0AWJCRW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25246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UBSPROD.MSAD.UBS.NET\UserData\SINGPRAZ\Home\Pictures\dbrd_bc.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399"/>
            <a:ext cx="2916702" cy="18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5400" y="2732564"/>
            <a:ext cx="4038600" cy="1109028"/>
            <a:chOff x="25400" y="2732564"/>
            <a:chExt cx="4038600" cy="1109028"/>
          </a:xfrm>
        </p:grpSpPr>
        <p:sp>
          <p:nvSpPr>
            <p:cNvPr id="4" name="TextBox 3"/>
            <p:cNvSpPr txBox="1"/>
            <p:nvPr/>
          </p:nvSpPr>
          <p:spPr>
            <a:xfrm>
              <a:off x="25400" y="2732564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nstantia" panose="02030602050306030303" pitchFamily="18" charset="0"/>
                </a:rPr>
                <a:t>Prabhat Kumar Singh</a:t>
              </a:r>
              <a:endParaRPr lang="en-US" b="1" dirty="0">
                <a:latin typeface="Constantia" panose="020306020503060303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00" y="310292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Founder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0" y="347226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PkSingh@digitalbrd.com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82249" y="3657600"/>
            <a:ext cx="1661551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+65 8493 6994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300" y="4026932"/>
            <a:ext cx="19685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+91 86 000 53 202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302" y="4800600"/>
            <a:ext cx="2239498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2800" b="1" dirty="0" smtClean="0">
                <a:latin typeface="Constantia" panose="02030602050306030303" pitchFamily="18" charset="0"/>
              </a:rPr>
              <a:t>Digital BRD</a:t>
            </a:r>
            <a:endParaRPr lang="en-US" sz="2800" b="1" dirty="0">
              <a:latin typeface="Constantia" panose="020306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102" y="5257800"/>
            <a:ext cx="2315698" cy="381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Get Instant </a:t>
            </a:r>
            <a:r>
              <a:rPr lang="en-US" sz="1600" dirty="0" err="1" smtClean="0">
                <a:latin typeface="Constantia" panose="02030602050306030303" pitchFamily="18" charset="0"/>
              </a:rPr>
              <a:t>Softwares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0502" y="5562600"/>
            <a:ext cx="2087098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www.digitalbrd.com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6388387"/>
            <a:ext cx="4343400" cy="30777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just"/>
            <a:r>
              <a:rPr lang="en-US" sz="1400" dirty="0" smtClean="0">
                <a:latin typeface="Constantia" panose="02030602050306030303" pitchFamily="18" charset="0"/>
              </a:rPr>
              <a:t>Send your business requirements for free consultation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212068"/>
            <a:ext cx="36576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#02-14, </a:t>
            </a:r>
            <a:r>
              <a:rPr lang="en-US" dirty="0" err="1" smtClean="0">
                <a:latin typeface="Constantia" panose="02030602050306030303" pitchFamily="18" charset="0"/>
              </a:rPr>
              <a:t>Siglap</a:t>
            </a:r>
            <a:r>
              <a:rPr lang="en-US" dirty="0" smtClean="0">
                <a:latin typeface="Constantia" panose="02030602050306030303" pitchFamily="18" charset="0"/>
              </a:rPr>
              <a:t> V, Singapore, 458278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815630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@</a:t>
            </a:r>
            <a:r>
              <a:rPr lang="en-US" dirty="0" err="1" smtClean="0">
                <a:latin typeface="Constantia" panose="02030602050306030303" pitchFamily="18" charset="0"/>
              </a:rPr>
              <a:t>digitalbrd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027" name="Picture 3" descr="\\UBSPROD.MSAD.UBS.NET\UserData\SINGPRAZ\Home\Pictures\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ngpraz\Downloads\linkedin-3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4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ngpraz\Downloads\facebook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SINGPRAZ\Home\Pictures\web-management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51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UBSPROD.MSAD.UBS.NET\UserData\SINGPRAZ\Home\Pictures\Industry-Biotech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45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UBSPROD.MSAD.UBS.NET\UserData\SINGPRAZ\Home\Pictures\Industry-Deployment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UBSPROD.MSAD.UBS.NET\UserData\SINGPRAZ\Home\Pictures\bank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UBSPROD.MSAD.UBS.NET\UserData\SINGPRAZ\Home\Pictures\Factory-Yellow-2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02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\\UBSPROD.MSAD.UBS.NET\UserData\SINGPRAZ\Home\Pictures\youtube-rounded-square-logo_318-542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7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UBSPROD.MSAD.UBS.NET\UserData\SINGPRAZ\Home\Pictures\images7W8KOTM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690" y="3726463"/>
            <a:ext cx="4672330" cy="29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UBSPROD.MSAD.UBS.NET\UserData\SINGPRAZ\Home\Pictures\dbrd_bc.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399"/>
            <a:ext cx="2916702" cy="18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5400" y="2732564"/>
            <a:ext cx="4038600" cy="1109028"/>
            <a:chOff x="25400" y="2732564"/>
            <a:chExt cx="4038600" cy="1109028"/>
          </a:xfrm>
        </p:grpSpPr>
        <p:sp>
          <p:nvSpPr>
            <p:cNvPr id="4" name="TextBox 3"/>
            <p:cNvSpPr txBox="1"/>
            <p:nvPr/>
          </p:nvSpPr>
          <p:spPr>
            <a:xfrm>
              <a:off x="25400" y="2732564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nstantia" panose="02030602050306030303" pitchFamily="18" charset="0"/>
                </a:rPr>
                <a:t>Prabhat Kumar Singh</a:t>
              </a:r>
              <a:endParaRPr lang="en-US" b="1" dirty="0">
                <a:latin typeface="Constantia" panose="020306020503060303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00" y="310292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Founder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0" y="347226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tantia" panose="02030602050306030303" pitchFamily="18" charset="0"/>
                </a:rPr>
                <a:t>PkSingh@digitalbrd.com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82249" y="3657600"/>
            <a:ext cx="1661551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+65 8493 6994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300" y="4026932"/>
            <a:ext cx="19685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+91 86 000 53 202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302" y="4800600"/>
            <a:ext cx="2239498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2800" b="1" dirty="0" smtClean="0">
                <a:latin typeface="Constantia" panose="02030602050306030303" pitchFamily="18" charset="0"/>
              </a:rPr>
              <a:t>Digital BRD</a:t>
            </a:r>
            <a:endParaRPr lang="en-US" sz="2800" b="1" dirty="0">
              <a:latin typeface="Constantia" panose="020306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102" y="5257800"/>
            <a:ext cx="2315698" cy="381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Get Instant </a:t>
            </a:r>
            <a:r>
              <a:rPr lang="en-US" sz="1600" dirty="0" err="1" smtClean="0">
                <a:latin typeface="Constantia" panose="02030602050306030303" pitchFamily="18" charset="0"/>
              </a:rPr>
              <a:t>Softwares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0502" y="5562600"/>
            <a:ext cx="2087098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1600" dirty="0" smtClean="0">
                <a:latin typeface="Constantia" panose="02030602050306030303" pitchFamily="18" charset="0"/>
              </a:rPr>
              <a:t>www.digitalbrd.com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6388387"/>
            <a:ext cx="4343400" cy="30777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just"/>
            <a:r>
              <a:rPr lang="en-US" sz="1400" dirty="0" smtClean="0">
                <a:latin typeface="Constantia" panose="02030602050306030303" pitchFamily="18" charset="0"/>
              </a:rPr>
              <a:t>Send your business requirements for free consultation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212068"/>
            <a:ext cx="365760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#02-14, </a:t>
            </a:r>
            <a:r>
              <a:rPr lang="en-US" dirty="0" err="1" smtClean="0">
                <a:latin typeface="Constantia" panose="02030602050306030303" pitchFamily="18" charset="0"/>
              </a:rPr>
              <a:t>Siglap</a:t>
            </a:r>
            <a:r>
              <a:rPr lang="en-US" dirty="0" smtClean="0">
                <a:latin typeface="Constantia" panose="02030602050306030303" pitchFamily="18" charset="0"/>
              </a:rPr>
              <a:t> V, Singapore, 458278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815630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onstantia" panose="02030602050306030303" pitchFamily="18" charset="0"/>
              </a:rPr>
              <a:t>@</a:t>
            </a:r>
            <a:r>
              <a:rPr lang="en-US" dirty="0" err="1" smtClean="0">
                <a:latin typeface="Constantia" panose="02030602050306030303" pitchFamily="18" charset="0"/>
              </a:rPr>
              <a:t>digitalbrd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027" name="Picture 3" descr="\\UBSPROD.MSAD.UBS.NET\UserData\SINGPRAZ\Home\Pictures\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ngpraz\Downloads\linkedin-3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4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ngpraz\Downloads\facebook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SINGPRAZ\Home\Pictures\web-management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51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UBSPROD.MSAD.UBS.NET\UserData\SINGPRAZ\Home\Pictures\Industry-Biotech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45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UBSPROD.MSAD.UBS.NET\UserData\SINGPRAZ\Home\Pictures\Industry-Deployment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60650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UBSPROD.MSAD.UBS.NET\UserData\SINGPRAZ\Home\Pictures\bank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UBSPROD.MSAD.UBS.NET\UserData\SINGPRAZ\Home\Pictures\Factory-Yellow-2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02" y="607163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\\UBSPROD.MSAD.UBS.NET\UserData\SINGPRAZ\Home\Pictures\youtube-rounded-square-logo_318-542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81563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" y="528076"/>
            <a:ext cx="3847307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590" y="38100"/>
            <a:ext cx="9070340" cy="1590003"/>
            <a:chOff x="38100" y="38100"/>
            <a:chExt cx="9070340" cy="159000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92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1590" y="1752600"/>
            <a:ext cx="9070340" cy="1590003"/>
            <a:chOff x="38100" y="38100"/>
            <a:chExt cx="9070340" cy="1590003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92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1590" y="3357806"/>
            <a:ext cx="9070340" cy="1590003"/>
            <a:chOff x="38100" y="38100"/>
            <a:chExt cx="9070340" cy="1590003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92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1590" y="5156200"/>
            <a:ext cx="9070340" cy="1590003"/>
            <a:chOff x="38100" y="38100"/>
            <a:chExt cx="9070340" cy="1590003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920" y="38100"/>
              <a:ext cx="3017520" cy="1590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9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157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Prabhat-Kumar</dc:creator>
  <cp:lastModifiedBy>Singh, Prabhat-Kumar</cp:lastModifiedBy>
  <cp:revision>16</cp:revision>
  <cp:lastPrinted>2016-08-08T04:08:14Z</cp:lastPrinted>
  <dcterms:created xsi:type="dcterms:W3CDTF">2016-08-08T02:14:30Z</dcterms:created>
  <dcterms:modified xsi:type="dcterms:W3CDTF">2016-08-08T04:12:41Z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7ff85162-bddc-4de6-8ea2-de05834dc8b9</vt:lpwstr>
  </property>
</Properties>
</file>