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DDFC-E9C0-4BA3-A950-DCA1F46CC3B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F8C8-9009-413B-9EB6-540950CC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6068" y="-1959"/>
            <a:ext cx="4495801" cy="6863816"/>
            <a:chOff x="2590799" y="10886"/>
            <a:chExt cx="4495801" cy="6863816"/>
          </a:xfrm>
        </p:grpSpPr>
        <p:pic>
          <p:nvPicPr>
            <p:cNvPr id="1026" name="Picture 2" descr="http://www.tuninst.net/LANG-MEAN/Phono/PIX/Shiv-Sutra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3" t="9184" r="1837" b="9184"/>
            <a:stretch/>
          </p:blipFill>
          <p:spPr bwMode="auto">
            <a:xfrm>
              <a:off x="2590799" y="10886"/>
              <a:ext cx="4495801" cy="686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200400" y="5344886"/>
              <a:ext cx="1524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4196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53448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3448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345172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39624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400" y="44196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440871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40871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62499" y="440871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6600" y="48768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57600" y="48768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3029" y="48876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84915" y="4865915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38699" y="48768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1600" y="48876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48876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4887686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6600" y="57912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3171" y="57912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40629" y="57912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0400" y="63246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8000" y="3484381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30480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0" y="2523139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58886" y="205544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9000" y="2045732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55571" y="205544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14800" y="205544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2800" y="2055444"/>
              <a:ext cx="1524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94314" y="3002501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5429" y="3024272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31771" y="3035158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10099" y="3002501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50771" y="39624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88229" y="3962400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09469" y="578312"/>
            <a:ext cx="622400" cy="716110"/>
            <a:chOff x="1143000" y="1752600"/>
            <a:chExt cx="622400" cy="716110"/>
          </a:xfrm>
        </p:grpSpPr>
        <p:sp>
          <p:nvSpPr>
            <p:cNvPr id="4" name="TextBox 3"/>
            <p:cNvSpPr txBox="1"/>
            <p:nvPr/>
          </p:nvSpPr>
          <p:spPr>
            <a:xfrm>
              <a:off x="1295400" y="1752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3000" y="1861066"/>
              <a:ext cx="1524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209937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207844"/>
              <a:ext cx="15240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0" y="381000"/>
            <a:ext cx="2743200" cy="182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 = 4 + 10</a:t>
            </a:r>
          </a:p>
          <a:p>
            <a:r>
              <a:rPr lang="en-US" dirty="0" smtClean="0"/>
              <a:t>4 := vowels</a:t>
            </a:r>
          </a:p>
          <a:p>
            <a:r>
              <a:rPr lang="en-US" dirty="0" smtClean="0"/>
              <a:t>10 := consonants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953000" y="2825390"/>
            <a:ext cx="1828800" cy="698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r>
              <a:rPr lang="en-US" dirty="0" smtClean="0"/>
              <a:t> :</a:t>
            </a:r>
          </a:p>
          <a:p>
            <a:pPr algn="ctr"/>
            <a:r>
              <a:rPr lang="en-US" sz="1200" b="1" dirty="0" smtClean="0"/>
              <a:t>Expr, Jump, Loop</a:t>
            </a:r>
            <a:endParaRPr lang="en-US" sz="12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73786"/>
              </p:ext>
            </p:extLst>
          </p:nvPr>
        </p:nvGraphicFramePr>
        <p:xfrm>
          <a:off x="5143500" y="4101955"/>
          <a:ext cx="3429000" cy="2070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</a:tblGrid>
              <a:tr h="2070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An accounting system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/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1. Name of product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2. Quantity of Purchase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3. Taxes is x%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4. Discount is y%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5. Discount is before tax or after tax?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6. Only one product or multiple?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7. What is final payable amount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utiger 45 Ligh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5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599"/>
            <a:ext cx="8686800" cy="621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08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Prabhat-Kumar</dc:creator>
  <cp:lastModifiedBy>Singh, Prabhat-Kumar</cp:lastModifiedBy>
  <cp:revision>7</cp:revision>
  <cp:lastPrinted>2016-08-12T05:40:54Z</cp:lastPrinted>
  <dcterms:created xsi:type="dcterms:W3CDTF">2016-08-12T03:44:25Z</dcterms:created>
  <dcterms:modified xsi:type="dcterms:W3CDTF">2016-08-12T08:20:55Z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57371daf-dc59-4622-b65e-0511715bdfe9</vt:lpwstr>
  </property>
</Properties>
</file>