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199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03AF-7743-4B87-BC3A-E540188DFDA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5CB2-921B-45CD-B0FA-315ACBFF5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4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03AF-7743-4B87-BC3A-E540188DFDA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5CB2-921B-45CD-B0FA-315ACBFF5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6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03AF-7743-4B87-BC3A-E540188DFDA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5CB2-921B-45CD-B0FA-315ACBFF5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0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03AF-7743-4B87-BC3A-E540188DFDA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5CB2-921B-45CD-B0FA-315ACBFF5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03AF-7743-4B87-BC3A-E540188DFDA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5CB2-921B-45CD-B0FA-315ACBFF5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5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03AF-7743-4B87-BC3A-E540188DFDA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5CB2-921B-45CD-B0FA-315ACBFF5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7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03AF-7743-4B87-BC3A-E540188DFDA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5CB2-921B-45CD-B0FA-315ACBFF5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03AF-7743-4B87-BC3A-E540188DFDA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5CB2-921B-45CD-B0FA-315ACBFF5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03AF-7743-4B87-BC3A-E540188DFDA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5CB2-921B-45CD-B0FA-315ACBFF5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0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03AF-7743-4B87-BC3A-E540188DFDA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5CB2-921B-45CD-B0FA-315ACBFF5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9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03AF-7743-4B87-BC3A-E540188DFDA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5CB2-921B-45CD-B0FA-315ACBFF5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9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303AF-7743-4B87-BC3A-E540188DFDA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45CB2-921B-45CD-B0FA-315ACBFF5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8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6" t="1765" r="14500" b="11575"/>
          <a:stretch/>
        </p:blipFill>
        <p:spPr bwMode="auto">
          <a:xfrm>
            <a:off x="0" y="0"/>
            <a:ext cx="9105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1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" r="1840" b="7949"/>
          <a:stretch/>
        </p:blipFill>
        <p:spPr bwMode="auto">
          <a:xfrm>
            <a:off x="38100" y="0"/>
            <a:ext cx="9039546" cy="716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46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UBS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Prabhat-Kumar</dc:creator>
  <cp:lastModifiedBy>Singh, Prabhat-Kumar</cp:lastModifiedBy>
  <cp:revision>2</cp:revision>
  <cp:lastPrinted>2016-10-14T07:27:23Z</cp:lastPrinted>
  <dcterms:created xsi:type="dcterms:W3CDTF">2016-10-14T07:23:03Z</dcterms:created>
  <dcterms:modified xsi:type="dcterms:W3CDTF">2016-10-14T07:28:31Z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IQPDocumentId">
    <vt:lpwstr>4337e29b-4393-4c45-9ebb-dfb8d7627cee</vt:lpwstr>
  </property>
</Properties>
</file>