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7" y="5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3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81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2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57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HILT </a:t>
            </a:r>
            <a:r>
              <a:rPr lang="en-US" smtClean="0"/>
              <a:t>2018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542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48976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33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user.name</a:t>
            </a:r>
            <a:r>
              <a:rPr lang="en-US" sz="2000" dirty="0">
                <a:latin typeface="Menlo Regular"/>
                <a:cs typeface="Menlo Regular"/>
              </a:rPr>
              <a:t> “Your Name”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user.email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“</a:t>
            </a:r>
            <a:r>
              <a:rPr lang="en-US" sz="2000" dirty="0" err="1" smtClean="0">
                <a:latin typeface="Menlo Regular"/>
                <a:cs typeface="Menlo Regular"/>
              </a:rPr>
              <a:t>you</a:t>
            </a:r>
            <a:r>
              <a:rPr lang="en-US" sz="2000" dirty="0" err="1">
                <a:latin typeface="Menlo Regular"/>
                <a:cs typeface="Menlo Regular"/>
              </a:rPr>
              <a:t>@</a:t>
            </a:r>
            <a:r>
              <a:rPr lang="en-US" sz="2000" dirty="0" err="1" smtClean="0">
                <a:latin typeface="Menlo Regular"/>
                <a:cs typeface="Menlo Regular"/>
              </a:rPr>
              <a:t>place.edu</a:t>
            </a:r>
            <a:r>
              <a:rPr lang="en-US" sz="2000" dirty="0" smtClean="0">
                <a:latin typeface="Menlo Regular"/>
                <a:cs typeface="Menlo Regular"/>
              </a:rPr>
              <a:t>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--global </a:t>
            </a:r>
            <a:r>
              <a:rPr lang="en-US" sz="2000" dirty="0" err="1" smtClean="0">
                <a:latin typeface="Menlo Regular"/>
                <a:cs typeface="Menlo Regular"/>
              </a:rPr>
              <a:t>core.editor</a:t>
            </a:r>
            <a:r>
              <a:rPr lang="en-US" sz="2000" smtClean="0">
                <a:latin typeface="Menlo Regular"/>
                <a:cs typeface="Menlo Regular"/>
              </a:rPr>
              <a:t> 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--list</a:t>
            </a:r>
            <a:endParaRPr lang="en-US" sz="2000" dirty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611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132</Words>
  <Application>Microsoft Office PowerPoint</Application>
  <PresentationFormat>On-screen Show (4:3)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Menlo Regular</vt:lpstr>
      <vt:lpstr>Open Sans</vt:lpstr>
      <vt:lpstr>Yanone Kaffeesatz Bold</vt:lpstr>
      <vt:lpstr>Yanone Kaffeesatz Regular</vt:lpstr>
      <vt:lpstr>Office Theme</vt:lpstr>
      <vt:lpstr>Day One Review</vt:lpstr>
      <vt:lpstr>Command Line</vt:lpstr>
      <vt:lpstr>Git</vt:lpstr>
      <vt:lpstr>PowerPoint Presentation</vt:lpstr>
      <vt:lpstr>GitHub &amp; Passwords</vt:lpstr>
      <vt:lpstr>Github Config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Ethan Reed</cp:lastModifiedBy>
  <cp:revision>33</cp:revision>
  <dcterms:created xsi:type="dcterms:W3CDTF">2014-08-05T11:32:54Z</dcterms:created>
  <dcterms:modified xsi:type="dcterms:W3CDTF">2018-06-01T17:13:07Z</dcterms:modified>
</cp:coreProperties>
</file>