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1" r:id="rId4"/>
    <p:sldId id="262" r:id="rId5"/>
    <p:sldId id="263" r:id="rId6"/>
    <p:sldId id="264" r:id="rId7"/>
    <p:sldId id="276" r:id="rId8"/>
    <p:sldId id="277" r:id="rId9"/>
    <p:sldId id="271" r:id="rId10"/>
    <p:sldId id="272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77" y="5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HILT </a:t>
            </a:r>
            <a:r>
              <a:rPr lang="en-US" smtClean="0"/>
              <a:t>2018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Linter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Note to Brandon: 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D</a:t>
            </a:r>
            <a:r>
              <a:rPr lang="en-US" dirty="0" smtClean="0"/>
              <a:t>id you check on how to install these?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 tool that will help keep your code free of errors, both technical and stylistic.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Atom makes it easy to use a lot of these.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Install, and activate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34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Why Python? Why not?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/>
              <a:t>Python interpreter? </a:t>
            </a:r>
            <a:r>
              <a:rPr lang="en-US" dirty="0" smtClean="0"/>
              <a:t>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</a:t>
            </a:r>
            <a:r>
              <a:rPr lang="en-US" dirty="0" smtClean="0"/>
              <a:t>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argument?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# what the method does!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def.</a:t>
            </a:r>
          </a:p>
        </p:txBody>
      </p:sp>
    </p:spTree>
    <p:extLst>
      <p:ext uri="{BB962C8B-B14F-4D97-AF65-F5344CB8AC3E}">
        <p14:creationId xmlns:p14="http://schemas.microsoft.com/office/powerpoint/2010/main" val="353125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77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Keep going!</a:t>
            </a:r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But we take requests!</a:t>
            </a:r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212</Words>
  <Application>Microsoft Office PowerPoint</Application>
  <PresentationFormat>On-screen Show (4:3)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Yanone Kaffeesatz Bold</vt:lpstr>
      <vt:lpstr>Yanone Kaffeesatz Regular</vt:lpstr>
      <vt:lpstr>Office Theme</vt:lpstr>
      <vt:lpstr>Day Two Review</vt:lpstr>
      <vt:lpstr>Python</vt:lpstr>
      <vt:lpstr>Python</vt:lpstr>
      <vt:lpstr>Python</vt:lpstr>
      <vt:lpstr>Python</vt:lpstr>
      <vt:lpstr>Python</vt:lpstr>
      <vt:lpstr>Methods</vt:lpstr>
      <vt:lpstr>Methods</vt:lpstr>
      <vt:lpstr>Plan</vt:lpstr>
      <vt:lpstr>Show and Tell</vt:lpstr>
      <vt:lpstr>Linter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Ethan Reed</cp:lastModifiedBy>
  <cp:revision>93</cp:revision>
  <dcterms:created xsi:type="dcterms:W3CDTF">2014-08-05T11:32:54Z</dcterms:created>
  <dcterms:modified xsi:type="dcterms:W3CDTF">2018-06-01T17:13:26Z</dcterms:modified>
</cp:coreProperties>
</file>